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4.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5.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6.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7.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8.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9.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10.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48" r:id="rId1"/>
    <p:sldMasterId id="2147483695" r:id="rId2"/>
    <p:sldMasterId id="2147484230" r:id="rId3"/>
    <p:sldMasterId id="2147485370" r:id="rId4"/>
    <p:sldMasterId id="2147485559" r:id="rId5"/>
    <p:sldMasterId id="2147485572" r:id="rId6"/>
    <p:sldMasterId id="2147485857" r:id="rId7"/>
    <p:sldMasterId id="2147485867" r:id="rId8"/>
    <p:sldMasterId id="2147485877" r:id="rId9"/>
    <p:sldMasterId id="2147485883" r:id="rId10"/>
    <p:sldMasterId id="2147485899" r:id="rId11"/>
  </p:sldMasterIdLst>
  <p:notesMasterIdLst>
    <p:notesMasterId r:id="rId56"/>
  </p:notesMasterIdLst>
  <p:sldIdLst>
    <p:sldId id="257" r:id="rId12"/>
    <p:sldId id="266" r:id="rId13"/>
    <p:sldId id="293" r:id="rId14"/>
    <p:sldId id="287" r:id="rId15"/>
    <p:sldId id="2513" r:id="rId16"/>
    <p:sldId id="302" r:id="rId17"/>
    <p:sldId id="2512" r:id="rId18"/>
    <p:sldId id="2519" r:id="rId19"/>
    <p:sldId id="2520" r:id="rId20"/>
    <p:sldId id="258" r:id="rId21"/>
    <p:sldId id="259" r:id="rId22"/>
    <p:sldId id="2521" r:id="rId23"/>
    <p:sldId id="2522" r:id="rId24"/>
    <p:sldId id="262" r:id="rId25"/>
    <p:sldId id="2523" r:id="rId26"/>
    <p:sldId id="264" r:id="rId27"/>
    <p:sldId id="2524" r:id="rId28"/>
    <p:sldId id="2525" r:id="rId29"/>
    <p:sldId id="267" r:id="rId30"/>
    <p:sldId id="268" r:id="rId31"/>
    <p:sldId id="269" r:id="rId32"/>
    <p:sldId id="270" r:id="rId33"/>
    <p:sldId id="261" r:id="rId34"/>
    <p:sldId id="260" r:id="rId35"/>
    <p:sldId id="288" r:id="rId36"/>
    <p:sldId id="272" r:id="rId37"/>
    <p:sldId id="263" r:id="rId38"/>
    <p:sldId id="265" r:id="rId39"/>
    <p:sldId id="289" r:id="rId40"/>
    <p:sldId id="2517" r:id="rId41"/>
    <p:sldId id="2518" r:id="rId42"/>
    <p:sldId id="256" r:id="rId43"/>
    <p:sldId id="647" r:id="rId44"/>
    <p:sldId id="391" r:id="rId45"/>
    <p:sldId id="392" r:id="rId46"/>
    <p:sldId id="657" r:id="rId47"/>
    <p:sldId id="645" r:id="rId48"/>
    <p:sldId id="646" r:id="rId49"/>
    <p:sldId id="402" r:id="rId50"/>
    <p:sldId id="394" r:id="rId51"/>
    <p:sldId id="395" r:id="rId52"/>
    <p:sldId id="658" r:id="rId53"/>
    <p:sldId id="368" r:id="rId54"/>
    <p:sldId id="251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s local account" initials="Ala" lastIdx="1" clrIdx="0">
    <p:extLst>
      <p:ext uri="{19B8F6BF-5375-455C-9EA6-DF929625EA0E}">
        <p15:presenceInfo xmlns:p15="http://schemas.microsoft.com/office/powerpoint/2012/main" userId="Ann's local accoun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95254" autoAdjust="0"/>
  </p:normalViewPr>
  <p:slideViewPr>
    <p:cSldViewPr snapToGrid="0">
      <p:cViewPr varScale="1">
        <p:scale>
          <a:sx n="87" d="100"/>
          <a:sy n="87" d="100"/>
        </p:scale>
        <p:origin x="298" y="67"/>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Hannah Ainis" userId="116137a0-2af5-436b-85e1-74d9d3b30f2f" providerId="ADAL" clId="{6E039243-4417-4220-A582-B1623E3F270F}"/>
    <pc:docChg chg="undo custSel addSld delSld modSld">
      <pc:chgData name="Rebecca Hannah Ainis" userId="116137a0-2af5-436b-85e1-74d9d3b30f2f" providerId="ADAL" clId="{6E039243-4417-4220-A582-B1623E3F270F}" dt="2026-06-01T16:42:39.373" v="20" actId="478"/>
      <pc:docMkLst>
        <pc:docMk/>
      </pc:docMkLst>
      <pc:sldChg chg="add del setBg">
        <pc:chgData name="Rebecca Hannah Ainis" userId="116137a0-2af5-436b-85e1-74d9d3b30f2f" providerId="ADAL" clId="{6E039243-4417-4220-A582-B1623E3F270F}" dt="2026-05-20T02:34:58.985" v="5"/>
        <pc:sldMkLst>
          <pc:docMk/>
          <pc:sldMk cId="109857222" sldId="256"/>
        </pc:sldMkLst>
      </pc:sldChg>
      <pc:sldChg chg="delSp add del mod">
        <pc:chgData name="Rebecca Hannah Ainis" userId="116137a0-2af5-436b-85e1-74d9d3b30f2f" providerId="ADAL" clId="{6E039243-4417-4220-A582-B1623E3F270F}" dt="2026-06-01T16:41:31.007" v="16" actId="478"/>
        <pc:sldMkLst>
          <pc:docMk/>
          <pc:sldMk cId="0" sldId="258"/>
        </pc:sldMkLst>
        <pc:picChg chg="del">
          <ac:chgData name="Rebecca Hannah Ainis" userId="116137a0-2af5-436b-85e1-74d9d3b30f2f" providerId="ADAL" clId="{6E039243-4417-4220-A582-B1623E3F270F}" dt="2026-06-01T16:41:31.007" v="16" actId="478"/>
          <ac:picMkLst>
            <pc:docMk/>
            <pc:sldMk cId="0" sldId="258"/>
            <ac:picMk id="182" creationId="{00000000-0000-0000-0000-000000000000}"/>
          </ac:picMkLst>
        </pc:picChg>
      </pc:sldChg>
      <pc:sldChg chg="add del">
        <pc:chgData name="Rebecca Hannah Ainis" userId="116137a0-2af5-436b-85e1-74d9d3b30f2f" providerId="ADAL" clId="{6E039243-4417-4220-A582-B1623E3F270F}" dt="2026-05-20T02:36:33.736" v="14"/>
        <pc:sldMkLst>
          <pc:docMk/>
          <pc:sldMk cId="0" sldId="259"/>
        </pc:sldMkLst>
      </pc:sldChg>
      <pc:sldChg chg="add del">
        <pc:chgData name="Rebecca Hannah Ainis" userId="116137a0-2af5-436b-85e1-74d9d3b30f2f" providerId="ADAL" clId="{6E039243-4417-4220-A582-B1623E3F270F}" dt="2026-05-20T02:34:58.985" v="5"/>
        <pc:sldMkLst>
          <pc:docMk/>
          <pc:sldMk cId="286653471" sldId="260"/>
        </pc:sldMkLst>
      </pc:sldChg>
      <pc:sldChg chg="add del">
        <pc:chgData name="Rebecca Hannah Ainis" userId="116137a0-2af5-436b-85e1-74d9d3b30f2f" providerId="ADAL" clId="{6E039243-4417-4220-A582-B1623E3F270F}" dt="2026-05-20T02:34:58.985" v="5"/>
        <pc:sldMkLst>
          <pc:docMk/>
          <pc:sldMk cId="3821640159" sldId="261"/>
        </pc:sldMkLst>
      </pc:sldChg>
      <pc:sldChg chg="delSp add del mod">
        <pc:chgData name="Rebecca Hannah Ainis" userId="116137a0-2af5-436b-85e1-74d9d3b30f2f" providerId="ADAL" clId="{6E039243-4417-4220-A582-B1623E3F270F}" dt="2026-06-01T16:41:39.671" v="17" actId="478"/>
        <pc:sldMkLst>
          <pc:docMk/>
          <pc:sldMk cId="0" sldId="262"/>
        </pc:sldMkLst>
        <pc:picChg chg="del">
          <ac:chgData name="Rebecca Hannah Ainis" userId="116137a0-2af5-436b-85e1-74d9d3b30f2f" providerId="ADAL" clId="{6E039243-4417-4220-A582-B1623E3F270F}" dt="2026-06-01T16:41:39.671" v="17" actId="478"/>
          <ac:picMkLst>
            <pc:docMk/>
            <pc:sldMk cId="0" sldId="262"/>
            <ac:picMk id="224" creationId="{00000000-0000-0000-0000-000000000000}"/>
          </ac:picMkLst>
        </pc:picChg>
      </pc:sldChg>
      <pc:sldChg chg="add del">
        <pc:chgData name="Rebecca Hannah Ainis" userId="116137a0-2af5-436b-85e1-74d9d3b30f2f" providerId="ADAL" clId="{6E039243-4417-4220-A582-B1623E3F270F}" dt="2026-05-20T02:34:58.985" v="5"/>
        <pc:sldMkLst>
          <pc:docMk/>
          <pc:sldMk cId="1566722050" sldId="263"/>
        </pc:sldMkLst>
      </pc:sldChg>
      <pc:sldChg chg="add del">
        <pc:chgData name="Rebecca Hannah Ainis" userId="116137a0-2af5-436b-85e1-74d9d3b30f2f" providerId="ADAL" clId="{6E039243-4417-4220-A582-B1623E3F270F}" dt="2026-05-20T02:36:33.736" v="14"/>
        <pc:sldMkLst>
          <pc:docMk/>
          <pc:sldMk cId="0" sldId="264"/>
        </pc:sldMkLst>
      </pc:sldChg>
      <pc:sldChg chg="add del">
        <pc:chgData name="Rebecca Hannah Ainis" userId="116137a0-2af5-436b-85e1-74d9d3b30f2f" providerId="ADAL" clId="{6E039243-4417-4220-A582-B1623E3F270F}" dt="2026-05-20T02:34:58.985" v="5"/>
        <pc:sldMkLst>
          <pc:docMk/>
          <pc:sldMk cId="3160278913" sldId="265"/>
        </pc:sldMkLst>
      </pc:sldChg>
      <pc:sldChg chg="add del">
        <pc:chgData name="Rebecca Hannah Ainis" userId="116137a0-2af5-436b-85e1-74d9d3b30f2f" providerId="ADAL" clId="{6E039243-4417-4220-A582-B1623E3F270F}" dt="2026-05-20T02:36:33.736" v="14"/>
        <pc:sldMkLst>
          <pc:docMk/>
          <pc:sldMk cId="0" sldId="267"/>
        </pc:sldMkLst>
      </pc:sldChg>
      <pc:sldChg chg="add del">
        <pc:chgData name="Rebecca Hannah Ainis" userId="116137a0-2af5-436b-85e1-74d9d3b30f2f" providerId="ADAL" clId="{6E039243-4417-4220-A582-B1623E3F270F}" dt="2026-05-20T02:36:33.736" v="14"/>
        <pc:sldMkLst>
          <pc:docMk/>
          <pc:sldMk cId="0" sldId="268"/>
        </pc:sldMkLst>
      </pc:sldChg>
      <pc:sldChg chg="add del">
        <pc:chgData name="Rebecca Hannah Ainis" userId="116137a0-2af5-436b-85e1-74d9d3b30f2f" providerId="ADAL" clId="{6E039243-4417-4220-A582-B1623E3F270F}" dt="2026-05-20T02:36:33.736" v="14"/>
        <pc:sldMkLst>
          <pc:docMk/>
          <pc:sldMk cId="0" sldId="269"/>
        </pc:sldMkLst>
      </pc:sldChg>
      <pc:sldChg chg="add del">
        <pc:chgData name="Rebecca Hannah Ainis" userId="116137a0-2af5-436b-85e1-74d9d3b30f2f" providerId="ADAL" clId="{6E039243-4417-4220-A582-B1623E3F270F}" dt="2026-05-20T02:36:33.736" v="14"/>
        <pc:sldMkLst>
          <pc:docMk/>
          <pc:sldMk cId="0" sldId="270"/>
        </pc:sldMkLst>
      </pc:sldChg>
      <pc:sldChg chg="add del">
        <pc:chgData name="Rebecca Hannah Ainis" userId="116137a0-2af5-436b-85e1-74d9d3b30f2f" providerId="ADAL" clId="{6E039243-4417-4220-A582-B1623E3F270F}" dt="2026-05-20T02:34:58.985" v="5"/>
        <pc:sldMkLst>
          <pc:docMk/>
          <pc:sldMk cId="960765405" sldId="272"/>
        </pc:sldMkLst>
      </pc:sldChg>
      <pc:sldChg chg="add del">
        <pc:chgData name="Rebecca Hannah Ainis" userId="116137a0-2af5-436b-85e1-74d9d3b30f2f" providerId="ADAL" clId="{6E039243-4417-4220-A582-B1623E3F270F}" dt="2026-05-20T02:34:58.985" v="5"/>
        <pc:sldMkLst>
          <pc:docMk/>
          <pc:sldMk cId="2800123436" sldId="288"/>
        </pc:sldMkLst>
      </pc:sldChg>
      <pc:sldChg chg="add del">
        <pc:chgData name="Rebecca Hannah Ainis" userId="116137a0-2af5-436b-85e1-74d9d3b30f2f" providerId="ADAL" clId="{6E039243-4417-4220-A582-B1623E3F270F}" dt="2026-05-20T02:34:58.985" v="5"/>
        <pc:sldMkLst>
          <pc:docMk/>
          <pc:sldMk cId="2743285075" sldId="289"/>
        </pc:sldMkLst>
      </pc:sldChg>
      <pc:sldChg chg="modSp add del mod">
        <pc:chgData name="Rebecca Hannah Ainis" userId="116137a0-2af5-436b-85e1-74d9d3b30f2f" providerId="ADAL" clId="{6E039243-4417-4220-A582-B1623E3F270F}" dt="2026-05-20T02:34:58.985" v="5"/>
        <pc:sldMkLst>
          <pc:docMk/>
          <pc:sldMk cId="0" sldId="368"/>
        </pc:sldMkLst>
        <pc:spChg chg="mod">
          <ac:chgData name="Rebecca Hannah Ainis" userId="116137a0-2af5-436b-85e1-74d9d3b30f2f" providerId="ADAL" clId="{6E039243-4417-4220-A582-B1623E3F270F}" dt="2026-05-20T02:34:58.825" v="4"/>
          <ac:spMkLst>
            <pc:docMk/>
            <pc:sldMk cId="0" sldId="368"/>
            <ac:spMk id="3" creationId="{5E940AC8-58FA-4826-69B8-035E7E665128}"/>
          </ac:spMkLst>
        </pc:spChg>
      </pc:sldChg>
      <pc:sldChg chg="add del">
        <pc:chgData name="Rebecca Hannah Ainis" userId="116137a0-2af5-436b-85e1-74d9d3b30f2f" providerId="ADAL" clId="{6E039243-4417-4220-A582-B1623E3F270F}" dt="2026-05-20T02:34:58.985" v="5"/>
        <pc:sldMkLst>
          <pc:docMk/>
          <pc:sldMk cId="0" sldId="391"/>
        </pc:sldMkLst>
      </pc:sldChg>
      <pc:sldChg chg="add del">
        <pc:chgData name="Rebecca Hannah Ainis" userId="116137a0-2af5-436b-85e1-74d9d3b30f2f" providerId="ADAL" clId="{6E039243-4417-4220-A582-B1623E3F270F}" dt="2026-05-20T02:34:58.985" v="5"/>
        <pc:sldMkLst>
          <pc:docMk/>
          <pc:sldMk cId="0" sldId="392"/>
        </pc:sldMkLst>
      </pc:sldChg>
      <pc:sldChg chg="add del">
        <pc:chgData name="Rebecca Hannah Ainis" userId="116137a0-2af5-436b-85e1-74d9d3b30f2f" providerId="ADAL" clId="{6E039243-4417-4220-A582-B1623E3F270F}" dt="2026-05-20T02:34:58.985" v="5"/>
        <pc:sldMkLst>
          <pc:docMk/>
          <pc:sldMk cId="0" sldId="394"/>
        </pc:sldMkLst>
      </pc:sldChg>
      <pc:sldChg chg="modSp add del mod modClrScheme chgLayout">
        <pc:chgData name="Rebecca Hannah Ainis" userId="116137a0-2af5-436b-85e1-74d9d3b30f2f" providerId="ADAL" clId="{6E039243-4417-4220-A582-B1623E3F270F}" dt="2026-05-20T02:35:07.779" v="6"/>
        <pc:sldMkLst>
          <pc:docMk/>
          <pc:sldMk cId="0" sldId="395"/>
        </pc:sldMkLst>
        <pc:spChg chg="mod ord">
          <ac:chgData name="Rebecca Hannah Ainis" userId="116137a0-2af5-436b-85e1-74d9d3b30f2f" providerId="ADAL" clId="{6E039243-4417-4220-A582-B1623E3F270F}" dt="2026-05-20T02:35:07.779" v="6"/>
          <ac:spMkLst>
            <pc:docMk/>
            <pc:sldMk cId="0" sldId="395"/>
            <ac:spMk id="2" creationId="{F2F8F050-39AF-4677-386D-0DA596A32C44}"/>
          </ac:spMkLst>
        </pc:spChg>
        <pc:spChg chg="mod ord">
          <ac:chgData name="Rebecca Hannah Ainis" userId="116137a0-2af5-436b-85e1-74d9d3b30f2f" providerId="ADAL" clId="{6E039243-4417-4220-A582-B1623E3F270F}" dt="2026-05-20T02:35:07.779" v="6"/>
          <ac:spMkLst>
            <pc:docMk/>
            <pc:sldMk cId="0" sldId="395"/>
            <ac:spMk id="3" creationId="{92CE68DE-1DD4-5616-D4B3-C9281292EAF8}"/>
          </ac:spMkLst>
        </pc:spChg>
      </pc:sldChg>
      <pc:sldChg chg="add del">
        <pc:chgData name="Rebecca Hannah Ainis" userId="116137a0-2af5-436b-85e1-74d9d3b30f2f" providerId="ADAL" clId="{6E039243-4417-4220-A582-B1623E3F270F}" dt="2026-05-20T02:34:58.985" v="5"/>
        <pc:sldMkLst>
          <pc:docMk/>
          <pc:sldMk cId="315346813" sldId="402"/>
        </pc:sldMkLst>
      </pc:sldChg>
      <pc:sldChg chg="add del">
        <pc:chgData name="Rebecca Hannah Ainis" userId="116137a0-2af5-436b-85e1-74d9d3b30f2f" providerId="ADAL" clId="{6E039243-4417-4220-A582-B1623E3F270F}" dt="2026-05-20T02:34:58.985" v="5"/>
        <pc:sldMkLst>
          <pc:docMk/>
          <pc:sldMk cId="2115233010" sldId="645"/>
        </pc:sldMkLst>
      </pc:sldChg>
      <pc:sldChg chg="add del">
        <pc:chgData name="Rebecca Hannah Ainis" userId="116137a0-2af5-436b-85e1-74d9d3b30f2f" providerId="ADAL" clId="{6E039243-4417-4220-A582-B1623E3F270F}" dt="2026-05-20T02:34:58.985" v="5"/>
        <pc:sldMkLst>
          <pc:docMk/>
          <pc:sldMk cId="4219552795" sldId="646"/>
        </pc:sldMkLst>
      </pc:sldChg>
      <pc:sldChg chg="add del">
        <pc:chgData name="Rebecca Hannah Ainis" userId="116137a0-2af5-436b-85e1-74d9d3b30f2f" providerId="ADAL" clId="{6E039243-4417-4220-A582-B1623E3F270F}" dt="2026-05-20T02:34:58.985" v="5"/>
        <pc:sldMkLst>
          <pc:docMk/>
          <pc:sldMk cId="3176149670" sldId="647"/>
        </pc:sldMkLst>
      </pc:sldChg>
      <pc:sldChg chg="addSp delSp add del mod">
        <pc:chgData name="Rebecca Hannah Ainis" userId="116137a0-2af5-436b-85e1-74d9d3b30f2f" providerId="ADAL" clId="{6E039243-4417-4220-A582-B1623E3F270F}" dt="2026-06-01T16:42:39.373" v="20" actId="478"/>
        <pc:sldMkLst>
          <pc:docMk/>
          <pc:sldMk cId="3622474473" sldId="657"/>
        </pc:sldMkLst>
        <pc:picChg chg="add del">
          <ac:chgData name="Rebecca Hannah Ainis" userId="116137a0-2af5-436b-85e1-74d9d3b30f2f" providerId="ADAL" clId="{6E039243-4417-4220-A582-B1623E3F270F}" dt="2026-06-01T16:42:39.373" v="20" actId="478"/>
          <ac:picMkLst>
            <pc:docMk/>
            <pc:sldMk cId="3622474473" sldId="657"/>
            <ac:picMk id="5" creationId="{EC68E203-869D-7584-7960-D76E5391DDB1}"/>
          </ac:picMkLst>
        </pc:picChg>
      </pc:sldChg>
      <pc:sldChg chg="add del">
        <pc:chgData name="Rebecca Hannah Ainis" userId="116137a0-2af5-436b-85e1-74d9d3b30f2f" providerId="ADAL" clId="{6E039243-4417-4220-A582-B1623E3F270F}" dt="2026-05-20T02:34:58.985" v="5"/>
        <pc:sldMkLst>
          <pc:docMk/>
          <pc:sldMk cId="1354874228" sldId="658"/>
        </pc:sldMkLst>
      </pc:sldChg>
      <pc:sldChg chg="add del">
        <pc:chgData name="Rebecca Hannah Ainis" userId="116137a0-2af5-436b-85e1-74d9d3b30f2f" providerId="ADAL" clId="{6E039243-4417-4220-A582-B1623E3F270F}" dt="2026-05-20T02:34:58.985" v="5"/>
        <pc:sldMkLst>
          <pc:docMk/>
          <pc:sldMk cId="477943029" sldId="2517"/>
        </pc:sldMkLst>
      </pc:sldChg>
      <pc:sldChg chg="modSp add del mod">
        <pc:chgData name="Rebecca Hannah Ainis" userId="116137a0-2af5-436b-85e1-74d9d3b30f2f" providerId="ADAL" clId="{6E039243-4417-4220-A582-B1623E3F270F}" dt="2026-05-20T02:36:10.363" v="11" actId="1076"/>
        <pc:sldMkLst>
          <pc:docMk/>
          <pc:sldMk cId="0" sldId="2518"/>
        </pc:sldMkLst>
        <pc:spChg chg="mod">
          <ac:chgData name="Rebecca Hannah Ainis" userId="116137a0-2af5-436b-85e1-74d9d3b30f2f" providerId="ADAL" clId="{6E039243-4417-4220-A582-B1623E3F270F}" dt="2026-05-20T02:36:10.363" v="11" actId="1076"/>
          <ac:spMkLst>
            <pc:docMk/>
            <pc:sldMk cId="0" sldId="2518"/>
            <ac:spMk id="2" creationId="{00000000-0000-0000-0000-000000000000}"/>
          </ac:spMkLst>
        </pc:spChg>
      </pc:sldChg>
      <pc:sldChg chg="delSp add del mod">
        <pc:chgData name="Rebecca Hannah Ainis" userId="116137a0-2af5-436b-85e1-74d9d3b30f2f" providerId="ADAL" clId="{6E039243-4417-4220-A582-B1623E3F270F}" dt="2026-06-01T16:41:26.686" v="15" actId="478"/>
        <pc:sldMkLst>
          <pc:docMk/>
          <pc:sldMk cId="0" sldId="2519"/>
        </pc:sldMkLst>
        <pc:picChg chg="del">
          <ac:chgData name="Rebecca Hannah Ainis" userId="116137a0-2af5-436b-85e1-74d9d3b30f2f" providerId="ADAL" clId="{6E039243-4417-4220-A582-B1623E3F270F}" dt="2026-06-01T16:41:26.686" v="15" actId="478"/>
          <ac:picMkLst>
            <pc:docMk/>
            <pc:sldMk cId="0" sldId="2519"/>
            <ac:picMk id="169" creationId="{00000000-0000-0000-0000-000000000000}"/>
          </ac:picMkLst>
        </pc:picChg>
      </pc:sldChg>
      <pc:sldChg chg="add del">
        <pc:chgData name="Rebecca Hannah Ainis" userId="116137a0-2af5-436b-85e1-74d9d3b30f2f" providerId="ADAL" clId="{6E039243-4417-4220-A582-B1623E3F270F}" dt="2026-05-20T02:36:33.736" v="14"/>
        <pc:sldMkLst>
          <pc:docMk/>
          <pc:sldMk cId="0" sldId="2520"/>
        </pc:sldMkLst>
      </pc:sldChg>
      <pc:sldChg chg="add del">
        <pc:chgData name="Rebecca Hannah Ainis" userId="116137a0-2af5-436b-85e1-74d9d3b30f2f" providerId="ADAL" clId="{6E039243-4417-4220-A582-B1623E3F270F}" dt="2026-05-20T02:36:33.736" v="14"/>
        <pc:sldMkLst>
          <pc:docMk/>
          <pc:sldMk cId="0" sldId="2521"/>
        </pc:sldMkLst>
      </pc:sldChg>
      <pc:sldChg chg="add del">
        <pc:chgData name="Rebecca Hannah Ainis" userId="116137a0-2af5-436b-85e1-74d9d3b30f2f" providerId="ADAL" clId="{6E039243-4417-4220-A582-B1623E3F270F}" dt="2026-05-20T02:36:33.736" v="14"/>
        <pc:sldMkLst>
          <pc:docMk/>
          <pc:sldMk cId="0" sldId="2522"/>
        </pc:sldMkLst>
      </pc:sldChg>
      <pc:sldChg chg="add del">
        <pc:chgData name="Rebecca Hannah Ainis" userId="116137a0-2af5-436b-85e1-74d9d3b30f2f" providerId="ADAL" clId="{6E039243-4417-4220-A582-B1623E3F270F}" dt="2026-05-20T02:36:33.736" v="14"/>
        <pc:sldMkLst>
          <pc:docMk/>
          <pc:sldMk cId="0" sldId="2523"/>
        </pc:sldMkLst>
      </pc:sldChg>
      <pc:sldChg chg="add del">
        <pc:chgData name="Rebecca Hannah Ainis" userId="116137a0-2af5-436b-85e1-74d9d3b30f2f" providerId="ADAL" clId="{6E039243-4417-4220-A582-B1623E3F270F}" dt="2026-05-20T02:36:33.736" v="14"/>
        <pc:sldMkLst>
          <pc:docMk/>
          <pc:sldMk cId="0" sldId="2524"/>
        </pc:sldMkLst>
      </pc:sldChg>
      <pc:sldChg chg="add del">
        <pc:chgData name="Rebecca Hannah Ainis" userId="116137a0-2af5-436b-85e1-74d9d3b30f2f" providerId="ADAL" clId="{6E039243-4417-4220-A582-B1623E3F270F}" dt="2026-05-20T02:36:33.736" v="14"/>
        <pc:sldMkLst>
          <pc:docMk/>
          <pc:sldMk cId="0" sldId="252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9CE333-83D1-4894-AE92-1647824BABC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4F22625-4586-437F-95AB-3B194846A039}">
      <dgm:prSet phldrT="[Text]" custT="1"/>
      <dgm:spPr>
        <a:solidFill>
          <a:schemeClr val="accent1"/>
        </a:solidFill>
      </dgm:spPr>
      <dgm:t>
        <a:bodyPr/>
        <a:lstStyle/>
        <a:p>
          <a:pPr>
            <a:buNone/>
          </a:pPr>
          <a:r>
            <a:rPr lang="en-US" sz="2000" b="1" dirty="0">
              <a:solidFill>
                <a:schemeClr val="bg1"/>
              </a:solidFill>
            </a:rPr>
            <a:t>Illinois </a:t>
          </a:r>
          <a:r>
            <a:rPr lang="en-US" sz="2000" b="1" dirty="0" err="1">
              <a:solidFill>
                <a:schemeClr val="bg1"/>
              </a:solidFill>
            </a:rPr>
            <a:t>DocAssist</a:t>
          </a:r>
          <a:endParaRPr lang="en-US" sz="2000" dirty="0">
            <a:solidFill>
              <a:schemeClr val="bg1"/>
            </a:solidFill>
          </a:endParaRPr>
        </a:p>
      </dgm:t>
    </dgm:pt>
    <dgm:pt modelId="{536CA2C2-61FF-468B-BB7F-38D494CAB4F1}" type="parTrans" cxnId="{AFBF6CF1-BDA9-4EA5-A76A-A4B808D53032}">
      <dgm:prSet/>
      <dgm:spPr/>
      <dgm:t>
        <a:bodyPr/>
        <a:lstStyle/>
        <a:p>
          <a:endParaRPr lang="en-US"/>
        </a:p>
      </dgm:t>
    </dgm:pt>
    <dgm:pt modelId="{433C9DBF-FA88-49A6-B288-F82E00A58B88}" type="sibTrans" cxnId="{AFBF6CF1-BDA9-4EA5-A76A-A4B808D53032}">
      <dgm:prSet/>
      <dgm:spPr/>
      <dgm:t>
        <a:bodyPr/>
        <a:lstStyle/>
        <a:p>
          <a:endParaRPr lang="en-US"/>
        </a:p>
      </dgm:t>
    </dgm:pt>
    <dgm:pt modelId="{234F327F-34FB-4D68-B9E1-40F32A042E4F}">
      <dgm:prSet custT="1"/>
      <dgm:spPr/>
      <dgm:t>
        <a:bodyPr/>
        <a:lstStyle/>
        <a:p>
          <a:pPr>
            <a:spcAft>
              <a:spcPts val="0"/>
            </a:spcAft>
            <a:buNone/>
          </a:pPr>
          <a:r>
            <a:rPr lang="en-US" sz="2400" b="1" i="0" kern="1200" dirty="0">
              <a:solidFill>
                <a:srgbClr val="E36C0A"/>
              </a:solidFill>
              <a:latin typeface="Calibri"/>
              <a:ea typeface="Calibri"/>
              <a:cs typeface="Calibri"/>
              <a:sym typeface="Calibri"/>
            </a:rPr>
            <a:t>           </a:t>
          </a:r>
          <a:r>
            <a:rPr lang="en-US" sz="2200" b="1" i="0" kern="1200" dirty="0">
              <a:solidFill>
                <a:srgbClr val="E36C0A"/>
              </a:solidFill>
              <a:latin typeface="Calibri"/>
              <a:ea typeface="Calibri"/>
              <a:cs typeface="Calibri"/>
              <a:sym typeface="Calibri"/>
            </a:rPr>
            <a:t>Rhapsody Mason, LCSW</a:t>
          </a:r>
          <a:endParaRPr lang="en-US" sz="2200" b="1" i="0" u="none" strike="noStrike" kern="1200" noProof="0" dirty="0">
            <a:solidFill>
              <a:srgbClr val="F58366"/>
            </a:solidFill>
            <a:effectLst/>
            <a:latin typeface="Calibri"/>
            <a:ea typeface="+mn-ea"/>
            <a:cs typeface="+mn-cs"/>
          </a:endParaRPr>
        </a:p>
      </dgm:t>
    </dgm:pt>
    <dgm:pt modelId="{C906AA32-1798-42C0-B94C-77B6E4AF748F}" type="parTrans" cxnId="{EF5EE3FE-AF8F-44E5-A536-E257DF4B156C}">
      <dgm:prSet/>
      <dgm:spPr/>
      <dgm:t>
        <a:bodyPr/>
        <a:lstStyle/>
        <a:p>
          <a:endParaRPr lang="en-US"/>
        </a:p>
      </dgm:t>
    </dgm:pt>
    <dgm:pt modelId="{9F501C75-7F33-4052-897D-F154EBAC49BB}" type="sibTrans" cxnId="{EF5EE3FE-AF8F-44E5-A536-E257DF4B156C}">
      <dgm:prSet/>
      <dgm:spPr/>
      <dgm:t>
        <a:bodyPr/>
        <a:lstStyle/>
        <a:p>
          <a:endParaRPr lang="en-US"/>
        </a:p>
      </dgm:t>
    </dgm:pt>
    <dgm:pt modelId="{6F7047BA-1FC2-4B26-AC33-5F9B7131214B}">
      <dgm:prSet custT="1"/>
      <dgm:spPr/>
      <dgm:t>
        <a:bodyPr/>
        <a:lstStyle/>
        <a:p>
          <a:r>
            <a:rPr lang="en-US" sz="2200" b="1" dirty="0">
              <a:solidFill>
                <a:schemeClr val="bg1"/>
              </a:solidFill>
            </a:rPr>
            <a:t>Home Visiting Programs</a:t>
          </a:r>
        </a:p>
      </dgm:t>
    </dgm:pt>
    <dgm:pt modelId="{00F51A26-60DD-4EB4-904D-56A185F0B969}" type="parTrans" cxnId="{C3FED855-1728-4D93-B0F2-5A8FB18DD5F7}">
      <dgm:prSet/>
      <dgm:spPr/>
      <dgm:t>
        <a:bodyPr/>
        <a:lstStyle/>
        <a:p>
          <a:endParaRPr lang="en-US"/>
        </a:p>
      </dgm:t>
    </dgm:pt>
    <dgm:pt modelId="{4135A3E3-1B8B-4D40-B609-F4FB089D3E6B}" type="sibTrans" cxnId="{C3FED855-1728-4D93-B0F2-5A8FB18DD5F7}">
      <dgm:prSet/>
      <dgm:spPr/>
      <dgm:t>
        <a:bodyPr/>
        <a:lstStyle/>
        <a:p>
          <a:endParaRPr lang="en-US"/>
        </a:p>
      </dgm:t>
    </dgm:pt>
    <dgm:pt modelId="{A95C539D-39D7-4626-B2F0-499ABF745447}">
      <dgm:prSet custT="1"/>
      <dgm:spPr/>
      <dgm:t>
        <a:bodyPr/>
        <a:lstStyle/>
        <a:p>
          <a:pPr algn="l">
            <a:spcAft>
              <a:spcPts val="0"/>
            </a:spcAft>
            <a:buNone/>
          </a:pPr>
          <a:r>
            <a:rPr lang="en-US" sz="2400" b="1" i="0" kern="1200" dirty="0">
              <a:solidFill>
                <a:srgbClr val="E36C0A"/>
              </a:solidFill>
              <a:latin typeface="Calibri"/>
              <a:ea typeface="Calibri"/>
              <a:cs typeface="Calibri"/>
              <a:sym typeface="Calibri"/>
            </a:rPr>
            <a:t>            </a:t>
          </a:r>
          <a:r>
            <a:rPr lang="en-US" sz="2200" b="1" i="0" kern="1200" dirty="0">
              <a:solidFill>
                <a:srgbClr val="E36C0A"/>
              </a:solidFill>
              <a:latin typeface="Calibri"/>
              <a:ea typeface="Calibri"/>
              <a:cs typeface="Calibri"/>
              <a:sym typeface="Calibri"/>
            </a:rPr>
            <a:t>Erin Miller, BSN, PMH-C, CLS</a:t>
          </a:r>
          <a:endParaRPr lang="en-US" sz="2200" b="1" i="0" u="none" strike="noStrike" kern="1200" dirty="0">
            <a:solidFill>
              <a:srgbClr val="F58366"/>
            </a:solidFill>
            <a:effectLst/>
            <a:latin typeface="Calibri"/>
            <a:ea typeface="+mn-ea"/>
            <a:cs typeface="+mn-cs"/>
          </a:endParaRPr>
        </a:p>
      </dgm:t>
    </dgm:pt>
    <dgm:pt modelId="{88900475-21C3-4CBC-BBBF-09362700EEBF}" type="parTrans" cxnId="{4319FC39-608D-498D-987F-E2BB4CAB5B66}">
      <dgm:prSet/>
      <dgm:spPr/>
      <dgm:t>
        <a:bodyPr/>
        <a:lstStyle/>
        <a:p>
          <a:endParaRPr lang="en-US"/>
        </a:p>
      </dgm:t>
    </dgm:pt>
    <dgm:pt modelId="{6F40D17B-F5A6-458C-830E-E02EA0F22B4E}" type="sibTrans" cxnId="{4319FC39-608D-498D-987F-E2BB4CAB5B66}">
      <dgm:prSet/>
      <dgm:spPr/>
      <dgm:t>
        <a:bodyPr/>
        <a:lstStyle/>
        <a:p>
          <a:endParaRPr lang="en-US"/>
        </a:p>
      </dgm:t>
    </dgm:pt>
    <dgm:pt modelId="{DECD655D-55D4-4A8C-B2D0-792C756F478D}">
      <dgm:prSet custT="1"/>
      <dgm:spPr/>
      <dgm:t>
        <a:bodyPr/>
        <a:lstStyle/>
        <a:p>
          <a:pPr>
            <a:spcAft>
              <a:spcPts val="0"/>
            </a:spcAft>
            <a:buNone/>
          </a:pPr>
          <a:r>
            <a:rPr lang="en-US" sz="2200" b="0" i="1" kern="1200" dirty="0">
              <a:solidFill>
                <a:schemeClr val="accent1"/>
              </a:solidFill>
              <a:latin typeface="Calibri"/>
              <a:ea typeface="Calibri"/>
              <a:cs typeface="Calibri"/>
              <a:sym typeface="Calibri"/>
            </a:rPr>
            <a:t>            Program Director, Illinois </a:t>
          </a:r>
          <a:r>
            <a:rPr lang="en-US" sz="2200" b="0" i="1" kern="1200" dirty="0" err="1">
              <a:solidFill>
                <a:schemeClr val="accent1"/>
              </a:solidFill>
              <a:latin typeface="Calibri"/>
              <a:ea typeface="Calibri"/>
              <a:cs typeface="Calibri"/>
              <a:sym typeface="Calibri"/>
            </a:rPr>
            <a:t>DocAssist</a:t>
          </a:r>
          <a:endParaRPr lang="en-US" sz="2200" b="0" i="0" u="none" strike="noStrike" kern="1200" baseline="0" noProof="0" dirty="0">
            <a:solidFill>
              <a:srgbClr val="000000"/>
            </a:solidFill>
            <a:effectLst/>
            <a:latin typeface="Calibri"/>
            <a:ea typeface="+mn-ea"/>
            <a:cs typeface="+mn-cs"/>
          </a:endParaRPr>
        </a:p>
      </dgm:t>
    </dgm:pt>
    <dgm:pt modelId="{7183820F-013A-46A5-9472-6963A5F130FF}" type="parTrans" cxnId="{4B3D9284-1E35-49DE-A012-BF0EBC03B0DD}">
      <dgm:prSet/>
      <dgm:spPr/>
      <dgm:t>
        <a:bodyPr/>
        <a:lstStyle/>
        <a:p>
          <a:endParaRPr lang="en-US"/>
        </a:p>
      </dgm:t>
    </dgm:pt>
    <dgm:pt modelId="{8F72FF5E-FA66-4DB0-8D58-E0C18040165A}" type="sibTrans" cxnId="{4B3D9284-1E35-49DE-A012-BF0EBC03B0DD}">
      <dgm:prSet/>
      <dgm:spPr/>
      <dgm:t>
        <a:bodyPr/>
        <a:lstStyle/>
        <a:p>
          <a:endParaRPr lang="en-US"/>
        </a:p>
      </dgm:t>
    </dgm:pt>
    <dgm:pt modelId="{798DA3AC-2B28-4EBB-BE2D-75F28669E934}">
      <dgm:prSet custT="1"/>
      <dgm:spPr/>
      <dgm:t>
        <a:bodyPr/>
        <a:lstStyle/>
        <a:p>
          <a:pPr algn="l">
            <a:spcAft>
              <a:spcPts val="0"/>
            </a:spcAft>
            <a:buNone/>
          </a:pPr>
          <a:r>
            <a:rPr lang="en-US" sz="2200" b="0" i="1" kern="1200" dirty="0">
              <a:solidFill>
                <a:schemeClr val="accent1"/>
              </a:solidFill>
              <a:latin typeface="Calibri"/>
              <a:ea typeface="Calibri"/>
              <a:cs typeface="Calibri"/>
              <a:sym typeface="Calibri"/>
            </a:rPr>
            <a:t>             Director of Nursing, Prevention Services, Children’s Home Assoc. of Illinois</a:t>
          </a:r>
          <a:br>
            <a:rPr lang="en-US" sz="2200" b="0" i="1" kern="1200" dirty="0">
              <a:solidFill>
                <a:schemeClr val="accent1"/>
              </a:solidFill>
              <a:latin typeface="Calibri"/>
              <a:ea typeface="Calibri"/>
              <a:cs typeface="Calibri"/>
              <a:sym typeface="Calibri"/>
            </a:rPr>
          </a:br>
          <a:br>
            <a:rPr lang="en-US" sz="2200" b="0" i="1" kern="1200" dirty="0">
              <a:solidFill>
                <a:schemeClr val="accent1"/>
              </a:solidFill>
              <a:latin typeface="Calibri"/>
              <a:ea typeface="Calibri"/>
              <a:cs typeface="Calibri"/>
              <a:sym typeface="Calibri"/>
            </a:rPr>
          </a:br>
          <a:r>
            <a:rPr lang="en-US" sz="2200" b="0" i="1" kern="1200" dirty="0">
              <a:solidFill>
                <a:schemeClr val="accent1"/>
              </a:solidFill>
              <a:latin typeface="Calibri"/>
              <a:ea typeface="Calibri"/>
              <a:cs typeface="Calibri"/>
              <a:sym typeface="Calibri"/>
            </a:rPr>
            <a:t>         </a:t>
          </a:r>
          <a:r>
            <a:rPr lang="en-US" sz="2200" b="1" i="0" kern="1200" dirty="0">
              <a:solidFill>
                <a:srgbClr val="E36C0A"/>
              </a:solidFill>
              <a:latin typeface="Calibri"/>
              <a:ea typeface="Calibri"/>
              <a:cs typeface="Calibri"/>
              <a:sym typeface="Calibri"/>
            </a:rPr>
            <a:t>Tisha Gatson, BS, CLS</a:t>
          </a:r>
          <a:endParaRPr lang="en-US" sz="2200" b="1" i="0" u="none" strike="noStrike" kern="1200" dirty="0">
            <a:solidFill>
              <a:srgbClr val="F58366"/>
            </a:solidFill>
            <a:effectLst/>
            <a:latin typeface="Calibri"/>
            <a:ea typeface="+mn-ea"/>
            <a:cs typeface="+mn-cs"/>
          </a:endParaRPr>
        </a:p>
      </dgm:t>
    </dgm:pt>
    <dgm:pt modelId="{31104A0C-5B74-490E-AD84-72D6709D9FE9}" type="parTrans" cxnId="{2D4F2AA2-D9DD-476B-9231-B3CD2B7C7652}">
      <dgm:prSet/>
      <dgm:spPr/>
      <dgm:t>
        <a:bodyPr/>
        <a:lstStyle/>
        <a:p>
          <a:endParaRPr lang="en-US"/>
        </a:p>
      </dgm:t>
    </dgm:pt>
    <dgm:pt modelId="{9D479B29-D1EA-4E71-B11B-DF202E1F0215}" type="sibTrans" cxnId="{2D4F2AA2-D9DD-476B-9231-B3CD2B7C7652}">
      <dgm:prSet/>
      <dgm:spPr/>
      <dgm:t>
        <a:bodyPr/>
        <a:lstStyle/>
        <a:p>
          <a:endParaRPr lang="en-US"/>
        </a:p>
      </dgm:t>
    </dgm:pt>
    <dgm:pt modelId="{99019767-9C53-4561-B28B-58EA9F97C7AA}">
      <dgm:prSet custT="1"/>
      <dgm:spPr/>
      <dgm:t>
        <a:bodyPr/>
        <a:lstStyle/>
        <a:p>
          <a:r>
            <a:rPr lang="en-US" sz="2000" b="1" dirty="0">
              <a:solidFill>
                <a:schemeClr val="bg1"/>
              </a:solidFill>
            </a:rPr>
            <a:t>PSI Peer Support Programs</a:t>
          </a:r>
        </a:p>
      </dgm:t>
    </dgm:pt>
    <dgm:pt modelId="{281392ED-6690-413D-B333-2D490F2C5776}" type="parTrans" cxnId="{88DC1AA7-C0F1-4AF4-BCCE-F5EBCF8F0A47}">
      <dgm:prSet/>
      <dgm:spPr/>
      <dgm:t>
        <a:bodyPr/>
        <a:lstStyle/>
        <a:p>
          <a:endParaRPr lang="en-US"/>
        </a:p>
      </dgm:t>
    </dgm:pt>
    <dgm:pt modelId="{D091E4A3-1DD7-46D8-86A2-1BEC7651D684}" type="sibTrans" cxnId="{88DC1AA7-C0F1-4AF4-BCCE-F5EBCF8F0A47}">
      <dgm:prSet/>
      <dgm:spPr/>
      <dgm:t>
        <a:bodyPr/>
        <a:lstStyle/>
        <a:p>
          <a:endParaRPr lang="en-US"/>
        </a:p>
      </dgm:t>
    </dgm:pt>
    <dgm:pt modelId="{BE2562A1-2F2C-4916-A241-B9E2957FFD96}">
      <dgm:prSet custT="1"/>
      <dgm:spPr/>
      <dgm:t>
        <a:bodyPr/>
        <a:lstStyle/>
        <a:p>
          <a:pPr>
            <a:spcAft>
              <a:spcPts val="0"/>
            </a:spcAft>
            <a:buNone/>
          </a:pPr>
          <a:r>
            <a:rPr lang="en-US" sz="2400" b="1" i="0" dirty="0">
              <a:solidFill>
                <a:srgbClr val="E36C0A"/>
              </a:solidFill>
              <a:latin typeface="Calibri"/>
              <a:ea typeface="Calibri"/>
              <a:cs typeface="Calibri"/>
              <a:sym typeface="Calibri"/>
            </a:rPr>
            <a:t>           </a:t>
          </a:r>
          <a:r>
            <a:rPr lang="en-US" sz="2200" b="1" i="0" dirty="0">
              <a:solidFill>
                <a:srgbClr val="E36C0A"/>
              </a:solidFill>
              <a:latin typeface="Calibri"/>
              <a:ea typeface="Calibri"/>
              <a:cs typeface="Calibri"/>
              <a:sym typeface="Calibri"/>
            </a:rPr>
            <a:t>Carrie E. Banks, MS, PMH-C</a:t>
          </a:r>
          <a:endParaRPr lang="en-US" sz="2200" dirty="0"/>
        </a:p>
      </dgm:t>
    </dgm:pt>
    <dgm:pt modelId="{99FDC22E-7332-49B0-A741-B0F8A5399C71}" type="parTrans" cxnId="{A081BB2C-FB0D-4250-BF58-4B1641086BE4}">
      <dgm:prSet/>
      <dgm:spPr/>
      <dgm:t>
        <a:bodyPr/>
        <a:lstStyle/>
        <a:p>
          <a:endParaRPr lang="en-US"/>
        </a:p>
      </dgm:t>
    </dgm:pt>
    <dgm:pt modelId="{6AA1376F-33FF-4F98-AFCE-3AED2066EDC6}" type="sibTrans" cxnId="{A081BB2C-FB0D-4250-BF58-4B1641086BE4}">
      <dgm:prSet/>
      <dgm:spPr/>
      <dgm:t>
        <a:bodyPr/>
        <a:lstStyle/>
        <a:p>
          <a:endParaRPr lang="en-US"/>
        </a:p>
      </dgm:t>
    </dgm:pt>
    <dgm:pt modelId="{4B71999E-5638-4F64-9A61-A98473ACC38B}">
      <dgm:prSet custT="1"/>
      <dgm:spPr/>
      <dgm:t>
        <a:bodyPr/>
        <a:lstStyle/>
        <a:p>
          <a:pPr>
            <a:spcAft>
              <a:spcPts val="0"/>
            </a:spcAft>
            <a:buNone/>
          </a:pPr>
          <a:r>
            <a:rPr lang="en-US" sz="2200" b="0" i="1" dirty="0">
              <a:solidFill>
                <a:schemeClr val="accent1"/>
              </a:solidFill>
              <a:latin typeface="Calibri"/>
              <a:ea typeface="Calibri"/>
              <a:cs typeface="Calibri"/>
              <a:sym typeface="Calibri"/>
            </a:rPr>
            <a:t>            Peer Support Programs Director, Postpartum Support International</a:t>
          </a:r>
          <a:endParaRPr lang="en-US" sz="2200" dirty="0"/>
        </a:p>
      </dgm:t>
    </dgm:pt>
    <dgm:pt modelId="{D40A8D1B-CF8F-4D6A-8821-5EF55CFB0829}" type="parTrans" cxnId="{B1209D70-6E45-491D-BD20-3BCF8A522C4A}">
      <dgm:prSet/>
      <dgm:spPr/>
      <dgm:t>
        <a:bodyPr/>
        <a:lstStyle/>
        <a:p>
          <a:endParaRPr lang="en-US"/>
        </a:p>
      </dgm:t>
    </dgm:pt>
    <dgm:pt modelId="{95842763-8BFD-4666-9785-135FAA3EB3CE}" type="sibTrans" cxnId="{B1209D70-6E45-491D-BD20-3BCF8A522C4A}">
      <dgm:prSet/>
      <dgm:spPr/>
      <dgm:t>
        <a:bodyPr/>
        <a:lstStyle/>
        <a:p>
          <a:endParaRPr lang="en-US"/>
        </a:p>
      </dgm:t>
    </dgm:pt>
    <dgm:pt modelId="{53BABF41-3793-43F3-B961-77C63A855CB9}">
      <dgm:prSet custT="1"/>
      <dgm:spPr/>
      <dgm:t>
        <a:bodyPr/>
        <a:lstStyle/>
        <a:p>
          <a:pPr algn="l">
            <a:spcAft>
              <a:spcPts val="0"/>
            </a:spcAft>
            <a:buNone/>
          </a:pPr>
          <a:r>
            <a:rPr lang="en-US" sz="2200" b="0" i="1" dirty="0">
              <a:solidFill>
                <a:schemeClr val="accent1"/>
              </a:solidFill>
              <a:latin typeface="Calibri"/>
              <a:ea typeface="Calibri"/>
              <a:cs typeface="Calibri"/>
              <a:sym typeface="Calibri"/>
            </a:rPr>
            <a:t>             Doula Program Supervisor, Brightpoint </a:t>
          </a:r>
          <a:endParaRPr lang="en-US" sz="2200" dirty="0"/>
        </a:p>
      </dgm:t>
    </dgm:pt>
    <dgm:pt modelId="{E1664C70-59C8-477D-BD86-BFC58F2AD2A3}" type="parTrans" cxnId="{9FD501FA-3EDF-4C13-AFBC-AE15C6749792}">
      <dgm:prSet/>
      <dgm:spPr/>
      <dgm:t>
        <a:bodyPr/>
        <a:lstStyle/>
        <a:p>
          <a:endParaRPr lang="en-US"/>
        </a:p>
      </dgm:t>
    </dgm:pt>
    <dgm:pt modelId="{9D3AA433-E6FD-43DD-8406-768CAF9A73AB}" type="sibTrans" cxnId="{9FD501FA-3EDF-4C13-AFBC-AE15C6749792}">
      <dgm:prSet/>
      <dgm:spPr/>
      <dgm:t>
        <a:bodyPr/>
        <a:lstStyle/>
        <a:p>
          <a:endParaRPr lang="en-US"/>
        </a:p>
      </dgm:t>
    </dgm:pt>
    <dgm:pt modelId="{61A50EF8-0521-4E2C-8F40-8500FF335D68}" type="pres">
      <dgm:prSet presAssocID="{439CE333-83D1-4894-AE92-1647824BABCE}" presName="linear" presStyleCnt="0">
        <dgm:presLayoutVars>
          <dgm:dir/>
          <dgm:animLvl val="lvl"/>
          <dgm:resizeHandles val="exact"/>
        </dgm:presLayoutVars>
      </dgm:prSet>
      <dgm:spPr/>
    </dgm:pt>
    <dgm:pt modelId="{86556D4E-37D3-42B3-9DA5-6A227692DA26}" type="pres">
      <dgm:prSet presAssocID="{99019767-9C53-4561-B28B-58EA9F97C7AA}" presName="parentLin" presStyleCnt="0"/>
      <dgm:spPr/>
    </dgm:pt>
    <dgm:pt modelId="{3B575FCD-A60F-4495-B07A-D9C519466CEE}" type="pres">
      <dgm:prSet presAssocID="{99019767-9C53-4561-B28B-58EA9F97C7AA}" presName="parentLeftMargin" presStyleLbl="node1" presStyleIdx="0" presStyleCnt="3"/>
      <dgm:spPr/>
    </dgm:pt>
    <dgm:pt modelId="{E8888ADF-9711-4251-8C8E-D6EC211F0DD8}" type="pres">
      <dgm:prSet presAssocID="{99019767-9C53-4561-B28B-58EA9F97C7AA}" presName="parentText" presStyleLbl="node1" presStyleIdx="0" presStyleCnt="3">
        <dgm:presLayoutVars>
          <dgm:chMax val="0"/>
          <dgm:bulletEnabled val="1"/>
        </dgm:presLayoutVars>
      </dgm:prSet>
      <dgm:spPr/>
    </dgm:pt>
    <dgm:pt modelId="{BAAAC3D8-0BBF-423A-AF50-7A07F6B8AF4E}" type="pres">
      <dgm:prSet presAssocID="{99019767-9C53-4561-B28B-58EA9F97C7AA}" presName="negativeSpace" presStyleCnt="0"/>
      <dgm:spPr/>
    </dgm:pt>
    <dgm:pt modelId="{4447A85C-F76F-4FB4-80BD-8E221C300248}" type="pres">
      <dgm:prSet presAssocID="{99019767-9C53-4561-B28B-58EA9F97C7AA}" presName="childText" presStyleLbl="conFgAcc1" presStyleIdx="0" presStyleCnt="3">
        <dgm:presLayoutVars>
          <dgm:bulletEnabled val="1"/>
        </dgm:presLayoutVars>
      </dgm:prSet>
      <dgm:spPr/>
    </dgm:pt>
    <dgm:pt modelId="{7C010C6C-F034-4772-9170-22874C1957DA}" type="pres">
      <dgm:prSet presAssocID="{D091E4A3-1DD7-46D8-86A2-1BEC7651D684}" presName="spaceBetweenRectangles" presStyleCnt="0"/>
      <dgm:spPr/>
    </dgm:pt>
    <dgm:pt modelId="{E5D49A65-AC4B-4970-A807-A7AEAA535711}" type="pres">
      <dgm:prSet presAssocID="{6F7047BA-1FC2-4B26-AC33-5F9B7131214B}" presName="parentLin" presStyleCnt="0"/>
      <dgm:spPr/>
    </dgm:pt>
    <dgm:pt modelId="{C807EB52-CD2F-4785-A090-34F6B72B00ED}" type="pres">
      <dgm:prSet presAssocID="{6F7047BA-1FC2-4B26-AC33-5F9B7131214B}" presName="parentLeftMargin" presStyleLbl="node1" presStyleIdx="0" presStyleCnt="3"/>
      <dgm:spPr/>
    </dgm:pt>
    <dgm:pt modelId="{E2CEBA66-1A30-4D1E-8514-C82A9C6C2B0B}" type="pres">
      <dgm:prSet presAssocID="{6F7047BA-1FC2-4B26-AC33-5F9B7131214B}" presName="parentText" presStyleLbl="node1" presStyleIdx="1" presStyleCnt="3">
        <dgm:presLayoutVars>
          <dgm:chMax val="0"/>
          <dgm:bulletEnabled val="1"/>
        </dgm:presLayoutVars>
      </dgm:prSet>
      <dgm:spPr/>
    </dgm:pt>
    <dgm:pt modelId="{424233CD-BFE9-4106-8F08-CC876FE499E5}" type="pres">
      <dgm:prSet presAssocID="{6F7047BA-1FC2-4B26-AC33-5F9B7131214B}" presName="negativeSpace" presStyleCnt="0"/>
      <dgm:spPr/>
    </dgm:pt>
    <dgm:pt modelId="{AABDA33F-1BDD-42E6-B05B-7197FBA7EE9C}" type="pres">
      <dgm:prSet presAssocID="{6F7047BA-1FC2-4B26-AC33-5F9B7131214B}" presName="childText" presStyleLbl="conFgAcc1" presStyleIdx="1" presStyleCnt="3">
        <dgm:presLayoutVars>
          <dgm:bulletEnabled val="1"/>
        </dgm:presLayoutVars>
      </dgm:prSet>
      <dgm:spPr/>
    </dgm:pt>
    <dgm:pt modelId="{A8CF18CC-29E6-46E9-9315-DA30DCB73565}" type="pres">
      <dgm:prSet presAssocID="{4135A3E3-1B8B-4D40-B609-F4FB089D3E6B}" presName="spaceBetweenRectangles" presStyleCnt="0"/>
      <dgm:spPr/>
    </dgm:pt>
    <dgm:pt modelId="{BF1648CF-C304-4156-BE55-822D3ABAAEDC}" type="pres">
      <dgm:prSet presAssocID="{24F22625-4586-437F-95AB-3B194846A039}" presName="parentLin" presStyleCnt="0"/>
      <dgm:spPr/>
    </dgm:pt>
    <dgm:pt modelId="{35CE0403-74E2-493D-9FE4-D37E5D2B6859}" type="pres">
      <dgm:prSet presAssocID="{24F22625-4586-437F-95AB-3B194846A039}" presName="parentLeftMargin" presStyleLbl="node1" presStyleIdx="1" presStyleCnt="3"/>
      <dgm:spPr/>
    </dgm:pt>
    <dgm:pt modelId="{73DCB271-73C0-4016-89D0-D3AF0D519FAE}" type="pres">
      <dgm:prSet presAssocID="{24F22625-4586-437F-95AB-3B194846A039}" presName="parentText" presStyleLbl="node1" presStyleIdx="2" presStyleCnt="3">
        <dgm:presLayoutVars>
          <dgm:chMax val="0"/>
          <dgm:bulletEnabled val="1"/>
        </dgm:presLayoutVars>
      </dgm:prSet>
      <dgm:spPr/>
    </dgm:pt>
    <dgm:pt modelId="{45A50352-39C9-47FC-91D6-41F97E218E1F}" type="pres">
      <dgm:prSet presAssocID="{24F22625-4586-437F-95AB-3B194846A039}" presName="negativeSpace" presStyleCnt="0"/>
      <dgm:spPr/>
    </dgm:pt>
    <dgm:pt modelId="{A35574EC-2A06-4529-AE4A-AE507CE62B82}" type="pres">
      <dgm:prSet presAssocID="{24F22625-4586-437F-95AB-3B194846A039}" presName="childText" presStyleLbl="conFgAcc1" presStyleIdx="2" presStyleCnt="3">
        <dgm:presLayoutVars>
          <dgm:bulletEnabled val="1"/>
        </dgm:presLayoutVars>
      </dgm:prSet>
      <dgm:spPr/>
    </dgm:pt>
  </dgm:ptLst>
  <dgm:cxnLst>
    <dgm:cxn modelId="{6254FC02-EB0F-40E4-BDCF-E27BDF379DC4}" type="presOf" srcId="{24F22625-4586-437F-95AB-3B194846A039}" destId="{73DCB271-73C0-4016-89D0-D3AF0D519FAE}" srcOrd="1" destOrd="0" presId="urn:microsoft.com/office/officeart/2005/8/layout/list1"/>
    <dgm:cxn modelId="{83BE911A-E766-4791-A5A0-124BF11B393E}" type="presOf" srcId="{99019767-9C53-4561-B28B-58EA9F97C7AA}" destId="{3B575FCD-A60F-4495-B07A-D9C519466CEE}" srcOrd="0" destOrd="0" presId="urn:microsoft.com/office/officeart/2005/8/layout/list1"/>
    <dgm:cxn modelId="{D256211D-7D93-4FCE-BEA4-8CCCF15EA9B5}" type="presOf" srcId="{A95C539D-39D7-4626-B2F0-499ABF745447}" destId="{AABDA33F-1BDD-42E6-B05B-7197FBA7EE9C}" srcOrd="0" destOrd="0" presId="urn:microsoft.com/office/officeart/2005/8/layout/list1"/>
    <dgm:cxn modelId="{A081BB2C-FB0D-4250-BF58-4B1641086BE4}" srcId="{99019767-9C53-4561-B28B-58EA9F97C7AA}" destId="{BE2562A1-2F2C-4916-A241-B9E2957FFD96}" srcOrd="0" destOrd="0" parTransId="{99FDC22E-7332-49B0-A741-B0F8A5399C71}" sibTransId="{6AA1376F-33FF-4F98-AFCE-3AED2066EDC6}"/>
    <dgm:cxn modelId="{4319FC39-608D-498D-987F-E2BB4CAB5B66}" srcId="{6F7047BA-1FC2-4B26-AC33-5F9B7131214B}" destId="{A95C539D-39D7-4626-B2F0-499ABF745447}" srcOrd="0" destOrd="0" parTransId="{88900475-21C3-4CBC-BBBF-09362700EEBF}" sibTransId="{6F40D17B-F5A6-458C-830E-E02EA0F22B4E}"/>
    <dgm:cxn modelId="{C75B963D-A1B0-4FAE-BD63-C7FE20CB5F65}" type="presOf" srcId="{6F7047BA-1FC2-4B26-AC33-5F9B7131214B}" destId="{E2CEBA66-1A30-4D1E-8514-C82A9C6C2B0B}" srcOrd="1" destOrd="0" presId="urn:microsoft.com/office/officeart/2005/8/layout/list1"/>
    <dgm:cxn modelId="{9FA69B46-9391-4CCF-81D2-31E23053EE4E}" type="presOf" srcId="{BE2562A1-2F2C-4916-A241-B9E2957FFD96}" destId="{4447A85C-F76F-4FB4-80BD-8E221C300248}" srcOrd="0" destOrd="0" presId="urn:microsoft.com/office/officeart/2005/8/layout/list1"/>
    <dgm:cxn modelId="{909A166F-C450-4BFD-A12F-7E031FBA00DD}" type="presOf" srcId="{DECD655D-55D4-4A8C-B2D0-792C756F478D}" destId="{A35574EC-2A06-4529-AE4A-AE507CE62B82}" srcOrd="0" destOrd="1" presId="urn:microsoft.com/office/officeart/2005/8/layout/list1"/>
    <dgm:cxn modelId="{B1209D70-6E45-491D-BD20-3BCF8A522C4A}" srcId="{99019767-9C53-4561-B28B-58EA9F97C7AA}" destId="{4B71999E-5638-4F64-9A61-A98473ACC38B}" srcOrd="1" destOrd="0" parTransId="{D40A8D1B-CF8F-4D6A-8821-5EF55CFB0829}" sibTransId="{95842763-8BFD-4666-9785-135FAA3EB3CE}"/>
    <dgm:cxn modelId="{8C213452-F1CE-42DB-AEDF-36CB5E43E9E5}" type="presOf" srcId="{99019767-9C53-4561-B28B-58EA9F97C7AA}" destId="{E8888ADF-9711-4251-8C8E-D6EC211F0DD8}" srcOrd="1" destOrd="0" presId="urn:microsoft.com/office/officeart/2005/8/layout/list1"/>
    <dgm:cxn modelId="{2D417C54-5148-4EE6-A22A-EBC992B7E302}" type="presOf" srcId="{24F22625-4586-437F-95AB-3B194846A039}" destId="{35CE0403-74E2-493D-9FE4-D37E5D2B6859}" srcOrd="0" destOrd="0" presId="urn:microsoft.com/office/officeart/2005/8/layout/list1"/>
    <dgm:cxn modelId="{C3FED855-1728-4D93-B0F2-5A8FB18DD5F7}" srcId="{439CE333-83D1-4894-AE92-1647824BABCE}" destId="{6F7047BA-1FC2-4B26-AC33-5F9B7131214B}" srcOrd="1" destOrd="0" parTransId="{00F51A26-60DD-4EB4-904D-56A185F0B969}" sibTransId="{4135A3E3-1B8B-4D40-B609-F4FB089D3E6B}"/>
    <dgm:cxn modelId="{A7BB2583-4847-41FF-ABC0-3046E203987B}" type="presOf" srcId="{234F327F-34FB-4D68-B9E1-40F32A042E4F}" destId="{A35574EC-2A06-4529-AE4A-AE507CE62B82}" srcOrd="0" destOrd="0" presId="urn:microsoft.com/office/officeart/2005/8/layout/list1"/>
    <dgm:cxn modelId="{4B3D9284-1E35-49DE-A012-BF0EBC03B0DD}" srcId="{24F22625-4586-437F-95AB-3B194846A039}" destId="{DECD655D-55D4-4A8C-B2D0-792C756F478D}" srcOrd="1" destOrd="0" parTransId="{7183820F-013A-46A5-9472-6963A5F130FF}" sibTransId="{8F72FF5E-FA66-4DB0-8D58-E0C18040165A}"/>
    <dgm:cxn modelId="{5FDB8E94-F5B4-461C-9661-83EDCD5EE189}" type="presOf" srcId="{439CE333-83D1-4894-AE92-1647824BABCE}" destId="{61A50EF8-0521-4E2C-8F40-8500FF335D68}" srcOrd="0" destOrd="0" presId="urn:microsoft.com/office/officeart/2005/8/layout/list1"/>
    <dgm:cxn modelId="{2D4F2AA2-D9DD-476B-9231-B3CD2B7C7652}" srcId="{6F7047BA-1FC2-4B26-AC33-5F9B7131214B}" destId="{798DA3AC-2B28-4EBB-BE2D-75F28669E934}" srcOrd="1" destOrd="0" parTransId="{31104A0C-5B74-490E-AD84-72D6709D9FE9}" sibTransId="{9D479B29-D1EA-4E71-B11B-DF202E1F0215}"/>
    <dgm:cxn modelId="{99C9B5A2-B639-42C1-9C0A-0A75B2B062AF}" type="presOf" srcId="{53BABF41-3793-43F3-B961-77C63A855CB9}" destId="{AABDA33F-1BDD-42E6-B05B-7197FBA7EE9C}" srcOrd="0" destOrd="2" presId="urn:microsoft.com/office/officeart/2005/8/layout/list1"/>
    <dgm:cxn modelId="{88DC1AA7-C0F1-4AF4-BCCE-F5EBCF8F0A47}" srcId="{439CE333-83D1-4894-AE92-1647824BABCE}" destId="{99019767-9C53-4561-B28B-58EA9F97C7AA}" srcOrd="0" destOrd="0" parTransId="{281392ED-6690-413D-B333-2D490F2C5776}" sibTransId="{D091E4A3-1DD7-46D8-86A2-1BEC7651D684}"/>
    <dgm:cxn modelId="{10253ACA-8E20-472F-BFD7-1FEFBE46801A}" type="presOf" srcId="{798DA3AC-2B28-4EBB-BE2D-75F28669E934}" destId="{AABDA33F-1BDD-42E6-B05B-7197FBA7EE9C}" srcOrd="0" destOrd="1" presId="urn:microsoft.com/office/officeart/2005/8/layout/list1"/>
    <dgm:cxn modelId="{3D661FE6-0D33-4E6D-8B8D-CD9104CE02F2}" type="presOf" srcId="{4B71999E-5638-4F64-9A61-A98473ACC38B}" destId="{4447A85C-F76F-4FB4-80BD-8E221C300248}" srcOrd="0" destOrd="1" presId="urn:microsoft.com/office/officeart/2005/8/layout/list1"/>
    <dgm:cxn modelId="{B7F96AEA-D2C0-4A7D-B628-99459859D448}" type="presOf" srcId="{6F7047BA-1FC2-4B26-AC33-5F9B7131214B}" destId="{C807EB52-CD2F-4785-A090-34F6B72B00ED}" srcOrd="0" destOrd="0" presId="urn:microsoft.com/office/officeart/2005/8/layout/list1"/>
    <dgm:cxn modelId="{AFBF6CF1-BDA9-4EA5-A76A-A4B808D53032}" srcId="{439CE333-83D1-4894-AE92-1647824BABCE}" destId="{24F22625-4586-437F-95AB-3B194846A039}" srcOrd="2" destOrd="0" parTransId="{536CA2C2-61FF-468B-BB7F-38D494CAB4F1}" sibTransId="{433C9DBF-FA88-49A6-B288-F82E00A58B88}"/>
    <dgm:cxn modelId="{9FD501FA-3EDF-4C13-AFBC-AE15C6749792}" srcId="{6F7047BA-1FC2-4B26-AC33-5F9B7131214B}" destId="{53BABF41-3793-43F3-B961-77C63A855CB9}" srcOrd="2" destOrd="0" parTransId="{E1664C70-59C8-477D-BD86-BFC58F2AD2A3}" sibTransId="{9D3AA433-E6FD-43DD-8406-768CAF9A73AB}"/>
    <dgm:cxn modelId="{EF5EE3FE-AF8F-44E5-A536-E257DF4B156C}" srcId="{24F22625-4586-437F-95AB-3B194846A039}" destId="{234F327F-34FB-4D68-B9E1-40F32A042E4F}" srcOrd="0" destOrd="0" parTransId="{C906AA32-1798-42C0-B94C-77B6E4AF748F}" sibTransId="{9F501C75-7F33-4052-897D-F154EBAC49BB}"/>
    <dgm:cxn modelId="{75C27A53-74B1-409F-B76A-1735F80490D7}" type="presParOf" srcId="{61A50EF8-0521-4E2C-8F40-8500FF335D68}" destId="{86556D4E-37D3-42B3-9DA5-6A227692DA26}" srcOrd="0" destOrd="0" presId="urn:microsoft.com/office/officeart/2005/8/layout/list1"/>
    <dgm:cxn modelId="{9DE0F5EC-A263-4CB4-AC40-955F7CC89B49}" type="presParOf" srcId="{86556D4E-37D3-42B3-9DA5-6A227692DA26}" destId="{3B575FCD-A60F-4495-B07A-D9C519466CEE}" srcOrd="0" destOrd="0" presId="urn:microsoft.com/office/officeart/2005/8/layout/list1"/>
    <dgm:cxn modelId="{EB3A0DB4-A868-4640-9CC6-DB95B70A59A0}" type="presParOf" srcId="{86556D4E-37D3-42B3-9DA5-6A227692DA26}" destId="{E8888ADF-9711-4251-8C8E-D6EC211F0DD8}" srcOrd="1" destOrd="0" presId="urn:microsoft.com/office/officeart/2005/8/layout/list1"/>
    <dgm:cxn modelId="{822AF8AD-3AE3-400C-8E8A-12AEDA23E089}" type="presParOf" srcId="{61A50EF8-0521-4E2C-8F40-8500FF335D68}" destId="{BAAAC3D8-0BBF-423A-AF50-7A07F6B8AF4E}" srcOrd="1" destOrd="0" presId="urn:microsoft.com/office/officeart/2005/8/layout/list1"/>
    <dgm:cxn modelId="{F51E42C8-89CB-4BD1-84BD-DEE484596B3B}" type="presParOf" srcId="{61A50EF8-0521-4E2C-8F40-8500FF335D68}" destId="{4447A85C-F76F-4FB4-80BD-8E221C300248}" srcOrd="2" destOrd="0" presId="urn:microsoft.com/office/officeart/2005/8/layout/list1"/>
    <dgm:cxn modelId="{E227371E-DF17-4FFC-8956-F3D54A3AB2DA}" type="presParOf" srcId="{61A50EF8-0521-4E2C-8F40-8500FF335D68}" destId="{7C010C6C-F034-4772-9170-22874C1957DA}" srcOrd="3" destOrd="0" presId="urn:microsoft.com/office/officeart/2005/8/layout/list1"/>
    <dgm:cxn modelId="{7645E57B-4920-4FC1-89D9-1B0650EBFBAD}" type="presParOf" srcId="{61A50EF8-0521-4E2C-8F40-8500FF335D68}" destId="{E5D49A65-AC4B-4970-A807-A7AEAA535711}" srcOrd="4" destOrd="0" presId="urn:microsoft.com/office/officeart/2005/8/layout/list1"/>
    <dgm:cxn modelId="{4DDCBFDD-7779-4DC8-92CD-6FA06F4F2E4E}" type="presParOf" srcId="{E5D49A65-AC4B-4970-A807-A7AEAA535711}" destId="{C807EB52-CD2F-4785-A090-34F6B72B00ED}" srcOrd="0" destOrd="0" presId="urn:microsoft.com/office/officeart/2005/8/layout/list1"/>
    <dgm:cxn modelId="{88550C29-F861-4DCF-BE55-3D977B3C642D}" type="presParOf" srcId="{E5D49A65-AC4B-4970-A807-A7AEAA535711}" destId="{E2CEBA66-1A30-4D1E-8514-C82A9C6C2B0B}" srcOrd="1" destOrd="0" presId="urn:microsoft.com/office/officeart/2005/8/layout/list1"/>
    <dgm:cxn modelId="{F052EF1A-D734-4435-8960-F96D904E5157}" type="presParOf" srcId="{61A50EF8-0521-4E2C-8F40-8500FF335D68}" destId="{424233CD-BFE9-4106-8F08-CC876FE499E5}" srcOrd="5" destOrd="0" presId="urn:microsoft.com/office/officeart/2005/8/layout/list1"/>
    <dgm:cxn modelId="{D4DBFA2A-F3F8-4FD9-A929-FCFCFB00FA66}" type="presParOf" srcId="{61A50EF8-0521-4E2C-8F40-8500FF335D68}" destId="{AABDA33F-1BDD-42E6-B05B-7197FBA7EE9C}" srcOrd="6" destOrd="0" presId="urn:microsoft.com/office/officeart/2005/8/layout/list1"/>
    <dgm:cxn modelId="{CC39F6F5-64BF-4816-92AD-2F2A5DABA46D}" type="presParOf" srcId="{61A50EF8-0521-4E2C-8F40-8500FF335D68}" destId="{A8CF18CC-29E6-46E9-9315-DA30DCB73565}" srcOrd="7" destOrd="0" presId="urn:microsoft.com/office/officeart/2005/8/layout/list1"/>
    <dgm:cxn modelId="{73BB52A1-009F-462F-B760-C7224F67AF63}" type="presParOf" srcId="{61A50EF8-0521-4E2C-8F40-8500FF335D68}" destId="{BF1648CF-C304-4156-BE55-822D3ABAAEDC}" srcOrd="8" destOrd="0" presId="urn:microsoft.com/office/officeart/2005/8/layout/list1"/>
    <dgm:cxn modelId="{BB267FDC-C239-4E26-AC67-D151E69701B8}" type="presParOf" srcId="{BF1648CF-C304-4156-BE55-822D3ABAAEDC}" destId="{35CE0403-74E2-493D-9FE4-D37E5D2B6859}" srcOrd="0" destOrd="0" presId="urn:microsoft.com/office/officeart/2005/8/layout/list1"/>
    <dgm:cxn modelId="{86960D0D-EF51-4C68-8355-81914F3C9B08}" type="presParOf" srcId="{BF1648CF-C304-4156-BE55-822D3ABAAEDC}" destId="{73DCB271-73C0-4016-89D0-D3AF0D519FAE}" srcOrd="1" destOrd="0" presId="urn:microsoft.com/office/officeart/2005/8/layout/list1"/>
    <dgm:cxn modelId="{0266B7C5-1C7A-42E2-8F40-7887AB472095}" type="presParOf" srcId="{61A50EF8-0521-4E2C-8F40-8500FF335D68}" destId="{45A50352-39C9-47FC-91D6-41F97E218E1F}" srcOrd="9" destOrd="0" presId="urn:microsoft.com/office/officeart/2005/8/layout/list1"/>
    <dgm:cxn modelId="{F7EC9CAE-340D-45C7-828D-2FD647682022}" type="presParOf" srcId="{61A50EF8-0521-4E2C-8F40-8500FF335D68}" destId="{A35574EC-2A06-4529-AE4A-AE507CE62B8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7A85C-F76F-4FB4-80BD-8E221C300248}">
      <dsp:nvSpPr>
        <dsp:cNvPr id="0" name=""/>
        <dsp:cNvSpPr/>
      </dsp:nvSpPr>
      <dsp:spPr>
        <a:xfrm>
          <a:off x="0" y="290312"/>
          <a:ext cx="10903727" cy="12269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6250" tIns="395732" rIns="846250" bIns="170688" numCol="1" spcCol="1270" anchor="t" anchorCtr="0">
          <a:noAutofit/>
        </a:bodyPr>
        <a:lstStyle/>
        <a:p>
          <a:pPr marL="228600" lvl="1" indent="-228600" algn="l" defTabSz="1066800">
            <a:lnSpc>
              <a:spcPct val="90000"/>
            </a:lnSpc>
            <a:spcBef>
              <a:spcPct val="0"/>
            </a:spcBef>
            <a:spcAft>
              <a:spcPts val="0"/>
            </a:spcAft>
            <a:buNone/>
          </a:pPr>
          <a:r>
            <a:rPr lang="en-US" sz="2400" b="1" i="0" kern="1200" dirty="0">
              <a:solidFill>
                <a:srgbClr val="E36C0A"/>
              </a:solidFill>
              <a:latin typeface="Calibri"/>
              <a:ea typeface="Calibri"/>
              <a:cs typeface="Calibri"/>
              <a:sym typeface="Calibri"/>
            </a:rPr>
            <a:t>           </a:t>
          </a:r>
          <a:r>
            <a:rPr lang="en-US" sz="2200" b="1" i="0" kern="1200" dirty="0">
              <a:solidFill>
                <a:srgbClr val="E36C0A"/>
              </a:solidFill>
              <a:latin typeface="Calibri"/>
              <a:ea typeface="Calibri"/>
              <a:cs typeface="Calibri"/>
              <a:sym typeface="Calibri"/>
            </a:rPr>
            <a:t>Carrie E. Banks, MS, PMH-C</a:t>
          </a:r>
          <a:endParaRPr lang="en-US" sz="2200" kern="1200" dirty="0"/>
        </a:p>
        <a:p>
          <a:pPr marL="228600" lvl="1" indent="-228600" algn="l" defTabSz="977900">
            <a:lnSpc>
              <a:spcPct val="90000"/>
            </a:lnSpc>
            <a:spcBef>
              <a:spcPct val="0"/>
            </a:spcBef>
            <a:spcAft>
              <a:spcPts val="0"/>
            </a:spcAft>
            <a:buNone/>
          </a:pPr>
          <a:r>
            <a:rPr lang="en-US" sz="2200" b="0" i="1" kern="1200" dirty="0">
              <a:solidFill>
                <a:schemeClr val="accent1"/>
              </a:solidFill>
              <a:latin typeface="Calibri"/>
              <a:ea typeface="Calibri"/>
              <a:cs typeface="Calibri"/>
              <a:sym typeface="Calibri"/>
            </a:rPr>
            <a:t>            Peer Support Programs Director, Postpartum Support International</a:t>
          </a:r>
          <a:endParaRPr lang="en-US" sz="2200" kern="1200" dirty="0"/>
        </a:p>
      </dsp:txBody>
      <dsp:txXfrm>
        <a:off x="0" y="290312"/>
        <a:ext cx="10903727" cy="1226925"/>
      </dsp:txXfrm>
    </dsp:sp>
    <dsp:sp modelId="{E8888ADF-9711-4251-8C8E-D6EC211F0DD8}">
      <dsp:nvSpPr>
        <dsp:cNvPr id="0" name=""/>
        <dsp:cNvSpPr/>
      </dsp:nvSpPr>
      <dsp:spPr>
        <a:xfrm>
          <a:off x="545186" y="9872"/>
          <a:ext cx="7632608"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494" tIns="0" rIns="28849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PSI Peer Support Programs</a:t>
          </a:r>
        </a:p>
      </dsp:txBody>
      <dsp:txXfrm>
        <a:off x="572566" y="37252"/>
        <a:ext cx="7577848" cy="506120"/>
      </dsp:txXfrm>
    </dsp:sp>
    <dsp:sp modelId="{AABDA33F-1BDD-42E6-B05B-7197FBA7EE9C}">
      <dsp:nvSpPr>
        <dsp:cNvPr id="0" name=""/>
        <dsp:cNvSpPr/>
      </dsp:nvSpPr>
      <dsp:spPr>
        <a:xfrm>
          <a:off x="0" y="1900277"/>
          <a:ext cx="10903727" cy="2154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6250" tIns="395732" rIns="846250" bIns="170688" numCol="1" spcCol="1270" anchor="t" anchorCtr="0">
          <a:noAutofit/>
        </a:bodyPr>
        <a:lstStyle/>
        <a:p>
          <a:pPr marL="228600" lvl="1" indent="-228600" algn="l" defTabSz="1066800">
            <a:lnSpc>
              <a:spcPct val="90000"/>
            </a:lnSpc>
            <a:spcBef>
              <a:spcPct val="0"/>
            </a:spcBef>
            <a:spcAft>
              <a:spcPts val="0"/>
            </a:spcAft>
            <a:buNone/>
          </a:pPr>
          <a:r>
            <a:rPr lang="en-US" sz="2400" b="1" i="0" kern="1200" dirty="0">
              <a:solidFill>
                <a:srgbClr val="E36C0A"/>
              </a:solidFill>
              <a:latin typeface="Calibri"/>
              <a:ea typeface="Calibri"/>
              <a:cs typeface="Calibri"/>
              <a:sym typeface="Calibri"/>
            </a:rPr>
            <a:t>            </a:t>
          </a:r>
          <a:r>
            <a:rPr lang="en-US" sz="2200" b="1" i="0" kern="1200" dirty="0">
              <a:solidFill>
                <a:srgbClr val="E36C0A"/>
              </a:solidFill>
              <a:latin typeface="Calibri"/>
              <a:ea typeface="Calibri"/>
              <a:cs typeface="Calibri"/>
              <a:sym typeface="Calibri"/>
            </a:rPr>
            <a:t>Erin Miller, BSN, PMH-C, CLS</a:t>
          </a:r>
          <a:endParaRPr lang="en-US" sz="2200" b="1" i="0" u="none" strike="noStrike" kern="1200" dirty="0">
            <a:solidFill>
              <a:srgbClr val="F58366"/>
            </a:solidFill>
            <a:effectLst/>
            <a:latin typeface="Calibri"/>
            <a:ea typeface="+mn-ea"/>
            <a:cs typeface="+mn-cs"/>
          </a:endParaRPr>
        </a:p>
        <a:p>
          <a:pPr marL="228600" lvl="1" indent="-228600" algn="l" defTabSz="977900">
            <a:lnSpc>
              <a:spcPct val="90000"/>
            </a:lnSpc>
            <a:spcBef>
              <a:spcPct val="0"/>
            </a:spcBef>
            <a:spcAft>
              <a:spcPts val="0"/>
            </a:spcAft>
            <a:buNone/>
          </a:pPr>
          <a:r>
            <a:rPr lang="en-US" sz="2200" b="0" i="1" kern="1200" dirty="0">
              <a:solidFill>
                <a:schemeClr val="accent1"/>
              </a:solidFill>
              <a:latin typeface="Calibri"/>
              <a:ea typeface="Calibri"/>
              <a:cs typeface="Calibri"/>
              <a:sym typeface="Calibri"/>
            </a:rPr>
            <a:t>             Director of Nursing, Prevention Services, Children’s Home Assoc. of Illinois</a:t>
          </a:r>
          <a:br>
            <a:rPr lang="en-US" sz="2200" b="0" i="1" kern="1200" dirty="0">
              <a:solidFill>
                <a:schemeClr val="accent1"/>
              </a:solidFill>
              <a:latin typeface="Calibri"/>
              <a:ea typeface="Calibri"/>
              <a:cs typeface="Calibri"/>
              <a:sym typeface="Calibri"/>
            </a:rPr>
          </a:br>
          <a:br>
            <a:rPr lang="en-US" sz="2200" b="0" i="1" kern="1200" dirty="0">
              <a:solidFill>
                <a:schemeClr val="accent1"/>
              </a:solidFill>
              <a:latin typeface="Calibri"/>
              <a:ea typeface="Calibri"/>
              <a:cs typeface="Calibri"/>
              <a:sym typeface="Calibri"/>
            </a:rPr>
          </a:br>
          <a:r>
            <a:rPr lang="en-US" sz="2200" b="0" i="1" kern="1200" dirty="0">
              <a:solidFill>
                <a:schemeClr val="accent1"/>
              </a:solidFill>
              <a:latin typeface="Calibri"/>
              <a:ea typeface="Calibri"/>
              <a:cs typeface="Calibri"/>
              <a:sym typeface="Calibri"/>
            </a:rPr>
            <a:t>         </a:t>
          </a:r>
          <a:r>
            <a:rPr lang="en-US" sz="2200" b="1" i="0" kern="1200" dirty="0">
              <a:solidFill>
                <a:srgbClr val="E36C0A"/>
              </a:solidFill>
              <a:latin typeface="Calibri"/>
              <a:ea typeface="Calibri"/>
              <a:cs typeface="Calibri"/>
              <a:sym typeface="Calibri"/>
            </a:rPr>
            <a:t>Tisha Gatson, BS, CLS</a:t>
          </a:r>
          <a:endParaRPr lang="en-US" sz="2200" b="1" i="0" u="none" strike="noStrike" kern="1200" dirty="0">
            <a:solidFill>
              <a:srgbClr val="F58366"/>
            </a:solidFill>
            <a:effectLst/>
            <a:latin typeface="Calibri"/>
            <a:ea typeface="+mn-ea"/>
            <a:cs typeface="+mn-cs"/>
          </a:endParaRPr>
        </a:p>
        <a:p>
          <a:pPr marL="228600" lvl="1" indent="-228600" algn="l" defTabSz="977900">
            <a:lnSpc>
              <a:spcPct val="90000"/>
            </a:lnSpc>
            <a:spcBef>
              <a:spcPct val="0"/>
            </a:spcBef>
            <a:spcAft>
              <a:spcPts val="0"/>
            </a:spcAft>
            <a:buNone/>
          </a:pPr>
          <a:r>
            <a:rPr lang="en-US" sz="2200" b="0" i="1" kern="1200" dirty="0">
              <a:solidFill>
                <a:schemeClr val="accent1"/>
              </a:solidFill>
              <a:latin typeface="Calibri"/>
              <a:ea typeface="Calibri"/>
              <a:cs typeface="Calibri"/>
              <a:sym typeface="Calibri"/>
            </a:rPr>
            <a:t>             Doula Program Supervisor, Brightpoint </a:t>
          </a:r>
          <a:endParaRPr lang="en-US" sz="2200" kern="1200" dirty="0"/>
        </a:p>
      </dsp:txBody>
      <dsp:txXfrm>
        <a:off x="0" y="1900277"/>
        <a:ext cx="10903727" cy="2154600"/>
      </dsp:txXfrm>
    </dsp:sp>
    <dsp:sp modelId="{E2CEBA66-1A30-4D1E-8514-C82A9C6C2B0B}">
      <dsp:nvSpPr>
        <dsp:cNvPr id="0" name=""/>
        <dsp:cNvSpPr/>
      </dsp:nvSpPr>
      <dsp:spPr>
        <a:xfrm>
          <a:off x="545186" y="1619837"/>
          <a:ext cx="7632608" cy="5608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494" tIns="0" rIns="288494" bIns="0" numCol="1" spcCol="1270" anchor="ctr" anchorCtr="0">
          <a:noAutofit/>
        </a:bodyPr>
        <a:lstStyle/>
        <a:p>
          <a:pPr marL="0" lvl="0" indent="0" algn="l" defTabSz="977900">
            <a:lnSpc>
              <a:spcPct val="90000"/>
            </a:lnSpc>
            <a:spcBef>
              <a:spcPct val="0"/>
            </a:spcBef>
            <a:spcAft>
              <a:spcPct val="35000"/>
            </a:spcAft>
            <a:buNone/>
          </a:pPr>
          <a:r>
            <a:rPr lang="en-US" sz="2200" b="1" kern="1200" dirty="0">
              <a:solidFill>
                <a:schemeClr val="bg1"/>
              </a:solidFill>
            </a:rPr>
            <a:t>Home Visiting Programs</a:t>
          </a:r>
        </a:p>
      </dsp:txBody>
      <dsp:txXfrm>
        <a:off x="572566" y="1647217"/>
        <a:ext cx="7577848" cy="506120"/>
      </dsp:txXfrm>
    </dsp:sp>
    <dsp:sp modelId="{A35574EC-2A06-4529-AE4A-AE507CE62B82}">
      <dsp:nvSpPr>
        <dsp:cNvPr id="0" name=""/>
        <dsp:cNvSpPr/>
      </dsp:nvSpPr>
      <dsp:spPr>
        <a:xfrm>
          <a:off x="0" y="4437917"/>
          <a:ext cx="10903727" cy="12269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46250" tIns="395732" rIns="846250" bIns="170688" numCol="1" spcCol="1270" anchor="t" anchorCtr="0">
          <a:noAutofit/>
        </a:bodyPr>
        <a:lstStyle/>
        <a:p>
          <a:pPr marL="228600" lvl="1" indent="-228600" algn="l" defTabSz="1066800">
            <a:lnSpc>
              <a:spcPct val="90000"/>
            </a:lnSpc>
            <a:spcBef>
              <a:spcPct val="0"/>
            </a:spcBef>
            <a:spcAft>
              <a:spcPts val="0"/>
            </a:spcAft>
            <a:buNone/>
          </a:pPr>
          <a:r>
            <a:rPr lang="en-US" sz="2400" b="1" i="0" kern="1200" dirty="0">
              <a:solidFill>
                <a:srgbClr val="E36C0A"/>
              </a:solidFill>
              <a:latin typeface="Calibri"/>
              <a:ea typeface="Calibri"/>
              <a:cs typeface="Calibri"/>
              <a:sym typeface="Calibri"/>
            </a:rPr>
            <a:t>           </a:t>
          </a:r>
          <a:r>
            <a:rPr lang="en-US" sz="2200" b="1" i="0" kern="1200" dirty="0">
              <a:solidFill>
                <a:srgbClr val="E36C0A"/>
              </a:solidFill>
              <a:latin typeface="Calibri"/>
              <a:ea typeface="Calibri"/>
              <a:cs typeface="Calibri"/>
              <a:sym typeface="Calibri"/>
            </a:rPr>
            <a:t>Rhapsody Mason, LCSW</a:t>
          </a:r>
          <a:endParaRPr lang="en-US" sz="2200" b="1" i="0" u="none" strike="noStrike" kern="1200" noProof="0" dirty="0">
            <a:solidFill>
              <a:srgbClr val="F58366"/>
            </a:solidFill>
            <a:effectLst/>
            <a:latin typeface="Calibri"/>
            <a:ea typeface="+mn-ea"/>
            <a:cs typeface="+mn-cs"/>
          </a:endParaRPr>
        </a:p>
        <a:p>
          <a:pPr marL="228600" lvl="1" indent="-228600" algn="l" defTabSz="977900">
            <a:lnSpc>
              <a:spcPct val="90000"/>
            </a:lnSpc>
            <a:spcBef>
              <a:spcPct val="0"/>
            </a:spcBef>
            <a:spcAft>
              <a:spcPts val="0"/>
            </a:spcAft>
            <a:buNone/>
          </a:pPr>
          <a:r>
            <a:rPr lang="en-US" sz="2200" b="0" i="1" kern="1200" dirty="0">
              <a:solidFill>
                <a:schemeClr val="accent1"/>
              </a:solidFill>
              <a:latin typeface="Calibri"/>
              <a:ea typeface="Calibri"/>
              <a:cs typeface="Calibri"/>
              <a:sym typeface="Calibri"/>
            </a:rPr>
            <a:t>            Program Director, Illinois </a:t>
          </a:r>
          <a:r>
            <a:rPr lang="en-US" sz="2200" b="0" i="1" kern="1200" dirty="0" err="1">
              <a:solidFill>
                <a:schemeClr val="accent1"/>
              </a:solidFill>
              <a:latin typeface="Calibri"/>
              <a:ea typeface="Calibri"/>
              <a:cs typeface="Calibri"/>
              <a:sym typeface="Calibri"/>
            </a:rPr>
            <a:t>DocAssist</a:t>
          </a:r>
          <a:endParaRPr lang="en-US" sz="2200" b="0" i="0" u="none" strike="noStrike" kern="1200" baseline="0" noProof="0" dirty="0">
            <a:solidFill>
              <a:srgbClr val="000000"/>
            </a:solidFill>
            <a:effectLst/>
            <a:latin typeface="Calibri"/>
            <a:ea typeface="+mn-ea"/>
            <a:cs typeface="+mn-cs"/>
          </a:endParaRPr>
        </a:p>
      </dsp:txBody>
      <dsp:txXfrm>
        <a:off x="0" y="4437917"/>
        <a:ext cx="10903727" cy="1226925"/>
      </dsp:txXfrm>
    </dsp:sp>
    <dsp:sp modelId="{73DCB271-73C0-4016-89D0-D3AF0D519FAE}">
      <dsp:nvSpPr>
        <dsp:cNvPr id="0" name=""/>
        <dsp:cNvSpPr/>
      </dsp:nvSpPr>
      <dsp:spPr>
        <a:xfrm>
          <a:off x="545186" y="4157477"/>
          <a:ext cx="7632608" cy="56088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8494" tIns="0" rIns="288494"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rPr>
            <a:t>Illinois </a:t>
          </a:r>
          <a:r>
            <a:rPr lang="en-US" sz="2000" b="1" kern="1200" dirty="0" err="1">
              <a:solidFill>
                <a:schemeClr val="bg1"/>
              </a:solidFill>
            </a:rPr>
            <a:t>DocAssist</a:t>
          </a:r>
          <a:endParaRPr lang="en-US" sz="2000" kern="1200" dirty="0">
            <a:solidFill>
              <a:schemeClr val="bg1"/>
            </a:solidFill>
          </a:endParaRPr>
        </a:p>
      </dsp:txBody>
      <dsp:txXfrm>
        <a:off x="572566" y="4184857"/>
        <a:ext cx="7577848"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EBB586-2CF5-4D29-833A-57D6283FDEF7}" type="datetimeFigureOut">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3A75A-6C44-4448-8BBF-4B6021CFF996}" type="slidenum">
              <a:t>‹#›</a:t>
            </a:fld>
            <a:endParaRPr lang="en-US"/>
          </a:p>
        </p:txBody>
      </p:sp>
    </p:spTree>
    <p:extLst>
      <p:ext uri="{BB962C8B-B14F-4D97-AF65-F5344CB8AC3E}">
        <p14:creationId xmlns:p14="http://schemas.microsoft.com/office/powerpoint/2010/main" val="122267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ostpartum.net/postpartum-planning-for-expectant-paren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9" name="Google Shape;15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af544d256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af544d256d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Roboto"/>
                <a:ea typeface="Roboto"/>
                <a:cs typeface="Roboto"/>
                <a:sym typeface="Roboto"/>
              </a:rPr>
              <a:t>We have a really great array of services for help seekers! Can be real-time support or asynchronous, group or individual. We can help people find help virtually or in person… basically, whatever the particular experience and/or preference for modality, there’s a really good chance we can connect you. Also, support from PSI is </a:t>
            </a:r>
            <a:r>
              <a:rPr lang="en-US" b="1">
                <a:latin typeface="Roboto"/>
                <a:ea typeface="Roboto"/>
                <a:cs typeface="Roboto"/>
                <a:sym typeface="Roboto"/>
              </a:rPr>
              <a:t>always free for help seekers</a:t>
            </a:r>
            <a:r>
              <a:rPr lang="en-US">
                <a:latin typeface="Roboto"/>
                <a:ea typeface="Roboto"/>
                <a:cs typeface="Roboto"/>
                <a:sym typeface="Roboto"/>
              </a:rPr>
              <a:t>, and they </a:t>
            </a:r>
            <a:r>
              <a:rPr lang="en-US" b="1">
                <a:latin typeface="Roboto"/>
                <a:ea typeface="Roboto"/>
                <a:cs typeface="Roboto"/>
                <a:sym typeface="Roboto"/>
              </a:rPr>
              <a:t>do not need to have a diagnosis/referral to seek help</a:t>
            </a:r>
            <a:r>
              <a:rPr lang="en-US">
                <a:latin typeface="Roboto"/>
                <a:ea typeface="Roboto"/>
                <a:cs typeface="Roboto"/>
                <a:sym typeface="Roboto"/>
              </a:rPr>
              <a:t>.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US">
                <a:latin typeface="Roboto"/>
                <a:ea typeface="Roboto"/>
                <a:cs typeface="Roboto"/>
                <a:sym typeface="Roboto"/>
              </a:rPr>
              <a:t>Not just the virtual/phone support: we have volunteer coordinators who can refer to </a:t>
            </a:r>
            <a:r>
              <a:rPr lang="en-US" b="1">
                <a:latin typeface="Roboto"/>
                <a:ea typeface="Roboto"/>
                <a:cs typeface="Roboto"/>
                <a:sym typeface="Roboto"/>
              </a:rPr>
              <a:t>local resources </a:t>
            </a:r>
            <a:r>
              <a:rPr lang="en-US">
                <a:latin typeface="Roboto"/>
                <a:ea typeface="Roboto"/>
                <a:cs typeface="Roboto"/>
                <a:sym typeface="Roboto"/>
              </a:rPr>
              <a:t>like mental health providers and parent support groups. </a:t>
            </a:r>
            <a:endParaRPr>
              <a:latin typeface="Roboto"/>
              <a:ea typeface="Roboto"/>
              <a:cs typeface="Roboto"/>
              <a:sym typeface="Roboto"/>
            </a:endParaRPr>
          </a:p>
        </p:txBody>
      </p:sp>
      <p:sp>
        <p:nvSpPr>
          <p:cNvPr id="186" name="Google Shape;186;g2af544d256d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dfb2bd5691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3dfb2bd5691_0_2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Roboto"/>
                <a:ea typeface="Roboto"/>
                <a:cs typeface="Roboto"/>
                <a:sym typeface="Roboto"/>
              </a:rPr>
              <a:t>Everything on the previous slide can be useful, and every new parent deserves to have at least those bases covered! And while PSI can’t come over and make you dinner while you nap, we </a:t>
            </a:r>
            <a:r>
              <a:rPr lang="en-US" i="1">
                <a:latin typeface="Roboto"/>
                <a:ea typeface="Roboto"/>
                <a:cs typeface="Roboto"/>
                <a:sym typeface="Roboto"/>
              </a:rPr>
              <a:t>do</a:t>
            </a:r>
            <a:r>
              <a:rPr lang="en-US">
                <a:latin typeface="Roboto"/>
                <a:ea typeface="Roboto"/>
                <a:cs typeface="Roboto"/>
                <a:sym typeface="Roboto"/>
              </a:rPr>
              <a:t> have a great, </a:t>
            </a:r>
            <a:r>
              <a:rPr lang="en-US" b="1">
                <a:latin typeface="Roboto"/>
                <a:ea typeface="Roboto"/>
                <a:cs typeface="Roboto"/>
                <a:sym typeface="Roboto"/>
              </a:rPr>
              <a:t>free</a:t>
            </a:r>
            <a:r>
              <a:rPr lang="en-US">
                <a:latin typeface="Roboto"/>
                <a:ea typeface="Roboto"/>
                <a:cs typeface="Roboto"/>
                <a:sym typeface="Roboto"/>
              </a:rPr>
              <a:t> postpartum planning class for expectant parents that can be very helpful for figuring out how to set up those supports and systems ahead of time. This isn’t a baby care class, it’s about building resources for your emotional and mental wellbeing in the postpartum period. </a:t>
            </a: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a:latin typeface="Roboto"/>
                <a:ea typeface="Roboto"/>
                <a:cs typeface="Roboto"/>
                <a:sym typeface="Roboto"/>
              </a:rPr>
              <a:t>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u="sng">
                <a:solidFill>
                  <a:schemeClr val="hlink"/>
                </a:solidFill>
                <a:latin typeface="Roboto"/>
                <a:ea typeface="Roboto"/>
                <a:cs typeface="Roboto"/>
                <a:sym typeface="Roboto"/>
                <a:hlinkClick r:id="rId3"/>
              </a:rPr>
              <a:t>https://postpartum.net/postpartum-planning-for-expectant-parents/</a:t>
            </a:r>
            <a:r>
              <a:rPr lang="en-US">
                <a:latin typeface="Roboto"/>
                <a:ea typeface="Roboto"/>
                <a:cs typeface="Roboto"/>
                <a:sym typeface="Roboto"/>
              </a:rPr>
              <a:t> </a:t>
            </a:r>
            <a:endParaRPr>
              <a:latin typeface="Roboto"/>
              <a:ea typeface="Roboto"/>
              <a:cs typeface="Roboto"/>
              <a:sym typeface="Roboto"/>
            </a:endParaRPr>
          </a:p>
        </p:txBody>
      </p:sp>
      <p:sp>
        <p:nvSpPr>
          <p:cNvPr id="195" name="Google Shape;195;g3dfb2bd5691_0_2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Roboto"/>
                <a:ea typeface="Roboto"/>
                <a:cs typeface="Roboto"/>
                <a:sym typeface="Roboto"/>
              </a:rPr>
              <a:t>The PSI helpline is not a crisis service and not answered live</a:t>
            </a:r>
            <a:r>
              <a:rPr lang="en-US">
                <a:latin typeface="Roboto"/>
                <a:ea typeface="Roboto"/>
                <a:cs typeface="Roboto"/>
                <a:sym typeface="Roboto"/>
              </a:rPr>
              <a:t>. However, it’s a great first step for a help seeker.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b="1">
                <a:latin typeface="Roboto"/>
                <a:ea typeface="Roboto"/>
                <a:cs typeface="Roboto"/>
                <a:sym typeface="Roboto"/>
              </a:rPr>
              <a:t>How it works:</a:t>
            </a:r>
            <a:r>
              <a:rPr lang="en-US">
                <a:latin typeface="Roboto"/>
                <a:ea typeface="Roboto"/>
                <a:cs typeface="Roboto"/>
                <a:sym typeface="Roboto"/>
              </a:rPr>
              <a:t> Help seeker leaves a confidential voicemail or a text and a trained volunteer will get back to them within one day. (Our volunteers return messages every day between the house of 8 am and 11 pm Eastern). They can listen, answer questions, offer support/encouragement, and connect help seekers with resources.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i="1">
                <a:latin typeface="Roboto"/>
                <a:ea typeface="Roboto"/>
                <a:cs typeface="Roboto"/>
                <a:sym typeface="Roboto"/>
              </a:rPr>
              <a:t>If you’re doing the help seeker journey slides, omit the following. If not, consider using this quick example: </a:t>
            </a:r>
            <a:endParaRPr i="1">
              <a:latin typeface="Roboto"/>
              <a:ea typeface="Roboto"/>
              <a:cs typeface="Roboto"/>
              <a:sym typeface="Roboto"/>
            </a:endParaRPr>
          </a:p>
          <a:p>
            <a:pPr marL="0" lvl="0" indent="0" algn="l" rtl="0">
              <a:lnSpc>
                <a:spcPct val="100000"/>
              </a:lnSpc>
              <a:spcBef>
                <a:spcPts val="0"/>
              </a:spcBef>
              <a:spcAft>
                <a:spcPts val="0"/>
              </a:spcAft>
              <a:buSzPts val="1400"/>
              <a:buNone/>
            </a:pPr>
            <a:r>
              <a:rPr lang="en-US">
                <a:latin typeface="Roboto"/>
                <a:ea typeface="Roboto"/>
                <a:cs typeface="Roboto"/>
                <a:sym typeface="Roboto"/>
              </a:rPr>
              <a:t>As an </a:t>
            </a:r>
            <a:r>
              <a:rPr lang="en-US" b="1">
                <a:latin typeface="Roboto"/>
                <a:ea typeface="Roboto"/>
                <a:cs typeface="Roboto"/>
                <a:sym typeface="Roboto"/>
              </a:rPr>
              <a:t>example</a:t>
            </a:r>
            <a:r>
              <a:rPr lang="en-US">
                <a:latin typeface="Roboto"/>
                <a:ea typeface="Roboto"/>
                <a:cs typeface="Roboto"/>
                <a:sym typeface="Roboto"/>
              </a:rPr>
              <a:t>, let’s say a help seeker is experiencing a lot of anxiety three weeks postpartum and also processing a previous loss. She knows PSI has a lot of resources but she’s overwhelmed as it is and doesn’t know where to start. She calls the HelpLine in the morning and a volunteer reaches out that afternoon to offer some support and encouragement. They determine between the two of them that the help seeker wants to find a therapist but also really wants to know she’s not alone. The volunteer texts a link to the PSI directory results for perinatal mental health-trained therapists who take her insurance, are seeing new patients in person, and have experience with loss. She also connects the help seeker with the link for the upcoming group for parenting after a loss. They discuss some other options; the help seeker gets a link to connect with the peer mentor program that she will check out if she thinks she’ll want more support. </a:t>
            </a:r>
            <a:endParaRPr>
              <a:latin typeface="Roboto"/>
              <a:ea typeface="Roboto"/>
              <a:cs typeface="Roboto"/>
              <a:sym typeface="Roboto"/>
            </a:endParaRPr>
          </a:p>
        </p:txBody>
      </p:sp>
      <p:sp>
        <p:nvSpPr>
          <p:cNvPr id="206" name="Google Shape;20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e12ba4bcaf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3e12ba4bcaf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Peers and Mentors build strong relationships that remove isolation, provide education, and break down stigma through weekly communication while in the program. Perinatal experiences, family context and other individual nuances are all considered </a:t>
            </a:r>
            <a:endParaRPr/>
          </a:p>
        </p:txBody>
      </p:sp>
      <p:sp>
        <p:nvSpPr>
          <p:cNvPr id="216" name="Google Shape;216;g3e12ba4bcaf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dfb2bd5691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3dfb2bd5691_0_2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Roboto"/>
                <a:ea typeface="Roboto"/>
                <a:cs typeface="Roboto"/>
                <a:sym typeface="Roboto"/>
              </a:rPr>
              <a:t>Social support is an important part of recovery as well as a bridge for many help seekers who haven’t yet been able to get treatment (therapy wait lists, etc)</a:t>
            </a:r>
            <a:r>
              <a:rPr lang="en-US">
                <a:latin typeface="Roboto"/>
                <a:ea typeface="Roboto"/>
                <a:cs typeface="Roboto"/>
                <a:sym typeface="Roboto"/>
              </a:rPr>
              <a:t>. Many of these groups meet weekly and/or have multiple meeting time options to accommodate different schedules. Please encourage your patients to make this part of their care plan! </a:t>
            </a:r>
            <a:r>
              <a:rPr lang="en-US" b="1">
                <a:latin typeface="Roboto"/>
                <a:ea typeface="Roboto"/>
                <a:cs typeface="Roboto"/>
                <a:sym typeface="Roboto"/>
              </a:rPr>
              <a:t>Note: these are peer support spaces for help seekers; professionals/students are not allowed due to confidentiality. </a:t>
            </a:r>
            <a:endParaRPr b="1">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a:latin typeface="Roboto"/>
                <a:ea typeface="Roboto"/>
                <a:cs typeface="Roboto"/>
                <a:sym typeface="Roboto"/>
              </a:rPr>
              <a:t>We have dozens of support groups, and we get pretty specific. </a:t>
            </a:r>
            <a:r>
              <a:rPr lang="en-US" b="1">
                <a:latin typeface="Roboto"/>
                <a:ea typeface="Roboto"/>
                <a:cs typeface="Roboto"/>
                <a:sym typeface="Roboto"/>
              </a:rPr>
              <a:t>Groups for conditions </a:t>
            </a:r>
            <a:r>
              <a:rPr lang="en-US">
                <a:latin typeface="Roboto"/>
                <a:ea typeface="Roboto"/>
                <a:cs typeface="Roboto"/>
                <a:sym typeface="Roboto"/>
              </a:rPr>
              <a:t>(postpartum depression, anxiety, adhd, etc), </a:t>
            </a:r>
            <a:r>
              <a:rPr lang="en-US" b="1">
                <a:latin typeface="Roboto"/>
                <a:ea typeface="Roboto"/>
                <a:cs typeface="Roboto"/>
                <a:sym typeface="Roboto"/>
              </a:rPr>
              <a:t>groups for experiences</a:t>
            </a:r>
            <a:r>
              <a:rPr lang="en-US">
                <a:latin typeface="Roboto"/>
                <a:ea typeface="Roboto"/>
                <a:cs typeface="Roboto"/>
                <a:sym typeface="Roboto"/>
              </a:rPr>
              <a:t> (loss, adoption, NICU), </a:t>
            </a:r>
            <a:r>
              <a:rPr lang="en-US" b="1">
                <a:latin typeface="Roboto"/>
                <a:ea typeface="Roboto"/>
                <a:cs typeface="Roboto"/>
                <a:sym typeface="Roboto"/>
              </a:rPr>
              <a:t>language</a:t>
            </a:r>
            <a:r>
              <a:rPr lang="en-US">
                <a:latin typeface="Roboto"/>
                <a:ea typeface="Roboto"/>
                <a:cs typeface="Roboto"/>
                <a:sym typeface="Roboto"/>
              </a:rPr>
              <a:t> (Spanish, ASL), and </a:t>
            </a:r>
            <a:r>
              <a:rPr lang="en-US" b="1">
                <a:latin typeface="Roboto"/>
                <a:ea typeface="Roboto"/>
                <a:cs typeface="Roboto"/>
                <a:sym typeface="Roboto"/>
              </a:rPr>
              <a:t>population</a:t>
            </a:r>
            <a:r>
              <a:rPr lang="en-US">
                <a:latin typeface="Roboto"/>
                <a:ea typeface="Roboto"/>
                <a:cs typeface="Roboto"/>
                <a:sym typeface="Roboto"/>
              </a:rPr>
              <a:t> (Black mom, military, queer). </a:t>
            </a:r>
            <a:endParaRPr i="1">
              <a:latin typeface="Roboto"/>
              <a:ea typeface="Roboto"/>
              <a:cs typeface="Roboto"/>
              <a:sym typeface="Roboto"/>
            </a:endParaRPr>
          </a:p>
        </p:txBody>
      </p:sp>
      <p:sp>
        <p:nvSpPr>
          <p:cNvPr id="229" name="Google Shape;229;g3dfb2bd5691_0_2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e18d0f38f6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e18d0f38f6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3e18d0f38f6_0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e18d0f38f6_1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e18d0f38f6_1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3e18d0f38f6_1_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e18d0f38f6_1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3e18d0f38f6_1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3e18d0f38f6_1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3e18d0f38f6_1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3e18d0f38f6_1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Roboto"/>
                <a:ea typeface="Roboto"/>
                <a:cs typeface="Roboto"/>
                <a:sym typeface="Roboto"/>
              </a:rPr>
              <a:t>In English and Spanish </a:t>
            </a:r>
            <a:endParaRPr b="1">
              <a:latin typeface="Roboto"/>
              <a:ea typeface="Roboto"/>
              <a:cs typeface="Roboto"/>
              <a:sym typeface="Roboto"/>
            </a:endParaRPr>
          </a:p>
          <a:p>
            <a:pPr marL="0" lvl="0" indent="0" algn="l" rtl="0">
              <a:lnSpc>
                <a:spcPct val="100000"/>
              </a:lnSpc>
              <a:spcBef>
                <a:spcPts val="0"/>
              </a:spcBef>
              <a:spcAft>
                <a:spcPts val="0"/>
              </a:spcAft>
              <a:buSzPts val="1400"/>
              <a:buNone/>
            </a:pPr>
            <a:r>
              <a:rPr lang="en-US">
                <a:latin typeface="Roboto"/>
                <a:ea typeface="Roboto"/>
                <a:cs typeface="Roboto"/>
                <a:sym typeface="Roboto"/>
              </a:rPr>
              <a:t>The website has tons of information and links to resources &amp; support. A great general resource for help seekers that will link them to support and resources. Lots of resources for professionals, and of course all the training and clinical/professional resources we talk about today can be found here.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b="1">
                <a:latin typeface="Roboto"/>
                <a:ea typeface="Roboto"/>
                <a:cs typeface="Roboto"/>
                <a:sym typeface="Roboto"/>
              </a:rPr>
              <a:t>We also have a free app, </a:t>
            </a:r>
            <a:r>
              <a:rPr lang="en-US">
                <a:latin typeface="Roboto"/>
                <a:ea typeface="Roboto"/>
                <a:cs typeface="Roboto"/>
                <a:sym typeface="Roboto"/>
              </a:rPr>
              <a:t>which you can download in the app stores, to access PSI from a mobile device if that’s your preference.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i="1">
                <a:latin typeface="Roboto"/>
                <a:ea typeface="Roboto"/>
                <a:cs typeface="Roboto"/>
                <a:sym typeface="Roboto"/>
              </a:rPr>
              <a:t>If you have time, pulling up the website and showing where a few key resources for providers or help seekers are located would be a helpful addition to the presentation. </a:t>
            </a:r>
            <a:endParaRPr i="1">
              <a:latin typeface="Roboto"/>
              <a:ea typeface="Roboto"/>
              <a:cs typeface="Roboto"/>
              <a:sym typeface="Roboto"/>
            </a:endParaRPr>
          </a:p>
        </p:txBody>
      </p:sp>
      <p:sp>
        <p:nvSpPr>
          <p:cNvPr id="278" name="Google Shape;278;g3e18d0f38f6_1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e18d0f38f6_1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3e18d0f38f6_1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latin typeface="Roboto"/>
                <a:ea typeface="Roboto"/>
                <a:cs typeface="Roboto"/>
                <a:sym typeface="Roboto"/>
              </a:rPr>
              <a:t>736 providers in IL currently.  If you have time in the presentation &amp; are comfortable using it, do a demo of searching the directory to show off how many resources we have in here! </a:t>
            </a:r>
            <a:endParaRPr i="1">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a:latin typeface="Roboto"/>
                <a:ea typeface="Roboto"/>
                <a:cs typeface="Roboto"/>
                <a:sym typeface="Roboto"/>
              </a:rPr>
              <a:t>The directory is a tool for help seekers to find providers who are trained in perinatal mental health; providers can also use it as well if they need to make a referral. </a:t>
            </a:r>
            <a:endParaRPr>
              <a:latin typeface="Roboto"/>
              <a:ea typeface="Roboto"/>
              <a:cs typeface="Roboto"/>
              <a:sym typeface="Roboto"/>
            </a:endParaRPr>
          </a:p>
          <a:p>
            <a:pPr marL="0" lvl="0" indent="0" algn="l" rtl="0">
              <a:lnSpc>
                <a:spcPct val="100000"/>
              </a:lnSpc>
              <a:spcBef>
                <a:spcPts val="0"/>
              </a:spcBef>
              <a:spcAft>
                <a:spcPts val="0"/>
              </a:spcAft>
              <a:buSzPts val="1400"/>
              <a:buNone/>
            </a:pPr>
            <a:endParaRPr>
              <a:latin typeface="Roboto"/>
              <a:ea typeface="Roboto"/>
              <a:cs typeface="Roboto"/>
              <a:sym typeface="Roboto"/>
            </a:endParaRPr>
          </a:p>
          <a:p>
            <a:pPr marL="0" lvl="0" indent="0" algn="l" rtl="0">
              <a:lnSpc>
                <a:spcPct val="100000"/>
              </a:lnSpc>
              <a:spcBef>
                <a:spcPts val="0"/>
              </a:spcBef>
              <a:spcAft>
                <a:spcPts val="0"/>
              </a:spcAft>
              <a:buSzPts val="1400"/>
              <a:buNone/>
            </a:pPr>
            <a:r>
              <a:rPr lang="en-US" b="1">
                <a:latin typeface="Roboto"/>
                <a:ea typeface="Roboto"/>
                <a:cs typeface="Roboto"/>
                <a:sym typeface="Roboto"/>
              </a:rPr>
              <a:t>It’s free to list your practice in the directory, but requires being in good standing with state or province standards, and that you have completed specialized training in perinatal mental health (this presentation does not qualify!) </a:t>
            </a:r>
            <a:r>
              <a:rPr lang="en-US">
                <a:latin typeface="Roboto"/>
                <a:ea typeface="Roboto"/>
                <a:cs typeface="Roboto"/>
                <a:sym typeface="Roboto"/>
              </a:rPr>
              <a:t> We even have a Directory Office Hour on the 3rd Thursday of each month at 12:00pm Eastern where we share tips for keeping your listing optimized and updated, discuss new categories, and provide technical support if needed.</a:t>
            </a:r>
            <a:endParaRPr>
              <a:latin typeface="Roboto"/>
              <a:ea typeface="Roboto"/>
              <a:cs typeface="Roboto"/>
              <a:sym typeface="Roboto"/>
            </a:endParaRPr>
          </a:p>
        </p:txBody>
      </p:sp>
      <p:sp>
        <p:nvSpPr>
          <p:cNvPr id="289" name="Google Shape;289;g3e18d0f38f6_1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89"/>
        <p:cNvGrpSpPr/>
        <p:nvPr/>
      </p:nvGrpSpPr>
      <p:grpSpPr>
        <a:xfrm>
          <a:off x="0" y="0"/>
          <a:ext cx="0" cy="0"/>
          <a:chOff x="0" y="0"/>
          <a:chExt cx="0" cy="0"/>
        </a:xfrm>
      </p:grpSpPr>
      <p:sp>
        <p:nvSpPr>
          <p:cNvPr id="24490" name="Google Shape;2449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24491" name="Google Shape;244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400"/>
              <a:buFont typeface="Arial"/>
              <a:buNone/>
            </a:pPr>
            <a:endParaRPr/>
          </a:p>
        </p:txBody>
      </p:sp>
      <p:sp>
        <p:nvSpPr>
          <p:cNvPr id="299" name="Google Shape;29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dfb2bd569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3dfb2bd569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Erin Miller, and I serve as the Nursing Director for the Prevention Services programs at the Children’s Home Association of Illinois, including our Family Connects nurse home visiting program and the High-Risk Family Case Management program in Peoria County. I also work closely alongside our Healthy Families America colleagues, another early childhood home visiting program in Peoria and Tazewell County that supports families from pregnancy through age 3-5.</a:t>
            </a:r>
          </a:p>
          <a:p>
            <a:endParaRPr lang="en-US" dirty="0"/>
          </a:p>
          <a:p>
            <a:r>
              <a:rPr lang="en-US" dirty="0"/>
              <a:t>I appreciate the opportunity to be here today and am grateful to join Tisha in sharing our experiences in the home visiting field and the ways we support families around perinatal mental health.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8BA5E-C465-E74E-8141-465154889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765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Illinois offers many impactful home visiting programs that provide both medical and social support to families during pregnancy, birth, and early childhood. Despite the strong opportunity for collaboration, many healthcare systems and providers remain unaware of the availability and scope of these services. Strengthening partnerships between the medical community and home visiting programs can increase access to resources, improve early identification and screening for perinatal mental health, enhance parent education, and ultimately provide more coordinated, family-centered support for the families we collectively serve. Home visiting programs can serve as an important bridge of support for families as they navigate referrals, treatment, and ongoing mental health care.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8BA5E-C465-E74E-8141-465154889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75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Illinois, we are fortunate to have a growing home visiting system that includes a variety models, such as Family Connects, Healthy Families America, Parents as Teachers, and Nurse-Family Partnership, to name a few. These programs follow nationally recognized evidence-based models, helping ensure services are high quality and delivered with fidelity to model standards. </a:t>
            </a:r>
          </a:p>
          <a:p>
            <a:endParaRPr lang="en-US" sz="1200" kern="1200" dirty="0">
              <a:solidFill>
                <a:schemeClr val="tx1"/>
              </a:solidFill>
              <a:effectLst/>
              <a:latin typeface="+mn-lt"/>
              <a:ea typeface="+mn-ea"/>
              <a:cs typeface="+mn-cs"/>
            </a:endParaRPr>
          </a:p>
          <a:p>
            <a:r>
              <a:rPr lang="en-US" dirty="0"/>
              <a:t>All these different home visiting programs provide families with mental health screenings, education, social support, and connections to resources in the home setting. While these programs share some similarities, they do differ on </a:t>
            </a:r>
            <a:r>
              <a:rPr lang="en-US" sz="1200" kern="1200" dirty="0">
                <a:solidFill>
                  <a:schemeClr val="tx1"/>
                </a:solidFill>
                <a:effectLst/>
                <a:latin typeface="+mn-lt"/>
                <a:ea typeface="+mn-ea"/>
                <a:cs typeface="+mn-cs"/>
              </a:rPr>
              <a:t>how often visits occur, how long services continue, and what type of home visitor provides the support.</a:t>
            </a:r>
            <a:r>
              <a:rPr lang="en-US" dirty="0"/>
              <a:t> Some programs use nurses, some family support specialist and doulas, and some parent educators but all are well trained professionals in the birth to five sector. While many home visiting programs are designed to reduce the stress of parenthood for families facing challenges such as poverty, trauma, or limited resources, they also promote overall family well-being by supporting physical health, mental health, and infant development together in the home environment.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8BA5E-C465-E74E-8141-465154889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143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begin this slide by emphasizing that there should be no wrong door when connecting a family to home visiting support or a program. While each service model and support is unique, keeping both the parent and baby at the center of care means programs and communities must work together and collaborate to ensure families are connected to the right level of support at the right time. We have worked hard to achieve this level of coordination in Peoria, and I feel fortunate to see this collaboration and wraparound support working well across our different models, organizations, and home visiting programs.</a:t>
            </a:r>
          </a:p>
          <a:p>
            <a:endParaRPr lang="en-US" dirty="0"/>
          </a:p>
          <a:p>
            <a:r>
              <a:rPr lang="en-US" dirty="0"/>
              <a:t>This slide highlights the statewide home visiting program finder for the early childhood programs through </a:t>
            </a:r>
            <a:r>
              <a:rPr lang="en-US" dirty="0" err="1"/>
              <a:t>iGrow</a:t>
            </a:r>
            <a:r>
              <a:rPr lang="en-US" dirty="0"/>
              <a:t>. With ongoing efforts to simplify access for families and referral partners, 10 regions across Illinois have a coordinated intake process for home visiting referrals which allows providers to make a single referral and families are then connected with a local home visiting program that best fits their needs. </a:t>
            </a:r>
          </a:p>
          <a:p>
            <a:endParaRPr lang="en-US" dirty="0"/>
          </a:p>
          <a:p>
            <a:r>
              <a:rPr lang="en-US" dirty="0"/>
              <a:t>In addition, families can also connect with a nurse case manager or navigator through the Illinois Department of Human Services maternal and child health programs. Recently, IDHS restructured these programs to expand access to nursing and navigator services in communities across the state. Programs such as Better Birth Outcomes and High-Risk Family Case Management now provide nursing assessment, intervention, and care coordination for high-risk pregnant and postpartum families and infants, including those needing additional mental health support. </a:t>
            </a:r>
          </a:p>
          <a:p>
            <a:endParaRPr lang="en-US" dirty="0"/>
          </a:p>
          <a:p>
            <a:r>
              <a:rPr lang="en-US" dirty="0"/>
              <a:t>Illinois is also focused on expanding innovation in universal newborn support through home visiting. Four communities, serving more than 15,000 eligible families, currently implement the Family Connects nurse home visiting model, which offers short-term, early postpartum support to every new parent in those communities. Efforts continue to expand this framework of universal newborn support statewide — ensuring families receive the right support at the right time from a specially trained postpartum nurse home visitor. Together, these initiatives reflect a system that is increasingly responsive to both the physical and emotional needs of families and recognizes the importance of relationship-based support during the transition to parenthood.</a:t>
            </a:r>
          </a:p>
          <a:p>
            <a:br>
              <a:rPr lang="en-US" dirty="0"/>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8BA5E-C465-E74E-8141-465154889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179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home visiting programs here also include innovative mental health components within their service models. You will hear more from Tisha about how their home visitors incorporate the Mothers and Babies program into their family support around mental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also want to highlight that our Family Connects colleagues in Stephenson County offer the Moving Beyond Depression program, providing home-based cognitive behavioral therapy for families in their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many High-Risk Family Case Management nurses, including our teams in Peoria and Madison counties, utilize the activities and framework from the Promoting Maternal Health During Pregnancy program to support families during the perinatal period.</a:t>
            </a:r>
            <a:r>
              <a:rPr lang="en-US" dirty="0"/>
              <a:t> These innovations strengthen perinatal mental health by expanding accessible, community-based care and provide </a:t>
            </a:r>
            <a:r>
              <a:rPr lang="en-US" i="1" dirty="0"/>
              <a:t>complementary </a:t>
            </a:r>
            <a:r>
              <a:rPr lang="en-US" dirty="0"/>
              <a:t>services that enhance the care families receive through their healthcare and behavioral health teams.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8BA5E-C465-E74E-8141-465154889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780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does home visiting matter?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its core, home visiting is about relationship-building and capacity building. Through consistent, relationship-based support, home visitors create safe spaces where stigma can be reduced and experiences can be normalized and discussed openly, allowing room for honest conversations about stress, anxiety, depression, and the realities of parenting.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Home visitors recognize that mental health does not exist in isolation — it is deeply connected to real-life stressors. Financial strain, relationship stress, transportation barriers, NICU stays, and limited access to care can all significantly impact a parent’s well-being. Home visitors work alongside families to problem-solve these challenges, build capacity and skills to cope, connect them to community resources, and help them to navigate and advocate for themselves to get the support needed for follow-through. In doing so, the home visitor helps ensure families do not fall through the cracks.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my experiences, I have seen a home visitor connect a mom to the crisis nursery for respite when a stretch of protected sleep was critical to her mental health.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have watched a home visitor walk a family through safety planning, ensuring that whether a family is in a current crisis or not, they understand available resources, have a plan, and feel supported.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 new mother feels isolated and without a support system, the home visitor becomes a consistent, caring presence and a gentle conduit to parenting groups and peer support.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when a mother is struggling to connect with her baby, the home visitor encourages bonding, builds confidence, and reminds her that she is not alone.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of these moments are practical, relational, and deeply human. Home visiting supports maternal mental health every day because when parents are supported, families and communities are stronger.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8BA5E-C465-E74E-8141-465154889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012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E3B6A-5C79-21ED-2DF7-8BC521778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F9140-B57F-DAD6-7084-09D70F07D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DE57F-EA9D-DB45-2EE1-AA0977383FF9}"/>
              </a:ext>
            </a:extLst>
          </p:cNvPr>
          <p:cNvSpPr>
            <a:spLocks noGrp="1"/>
          </p:cNvSpPr>
          <p:nvPr>
            <p:ph type="body" idx="1"/>
          </p:nvPr>
        </p:nvSpPr>
        <p:spPr/>
        <p:txBody>
          <a:bodyPr/>
          <a:lstStyle/>
          <a:p>
            <a:r>
              <a:rPr lang="en-US" dirty="0"/>
              <a:t>In closing, I encourage you to join us for the next breakout session, </a:t>
            </a:r>
            <a:r>
              <a:rPr lang="en-US" i="1" dirty="0"/>
              <a:t>“Connecting with Community Partners,”</a:t>
            </a:r>
            <a:r>
              <a:rPr lang="en-US" dirty="0"/>
              <a:t> where we will brainstorm strategies to make connections to home visiting and doula services easier and more accessible.</a:t>
            </a:r>
          </a:p>
          <a:p>
            <a:r>
              <a:rPr lang="en-US" dirty="0"/>
              <a:t>During the breaks between sessions, I also encourage you to visit my colleagues at the IDHS table if you are not yet connected with your local Better Birth Outcomes program or HRFCM nurse coordinator. </a:t>
            </a:r>
          </a:p>
          <a:p>
            <a:endParaRPr lang="en-US" dirty="0"/>
          </a:p>
          <a:p>
            <a:r>
              <a:rPr lang="en-US" dirty="0"/>
              <a:t>Take time to stop by the Start Early table and connect with Kayla and her team to learn more about their statewide work around a Universal Newborn Support Framework, including support for service models such as Family Connects. They can also walk you through the early childhood home visiting referral process in your area.</a:t>
            </a:r>
          </a:p>
          <a:p>
            <a:endParaRPr lang="en-US" dirty="0"/>
          </a:p>
          <a:p>
            <a:r>
              <a:rPr lang="en-US" dirty="0"/>
              <a:t>And lastly, please be sure to visit Brightpoint to learn more about the home visiting services they provide across several large service areas across the state. </a:t>
            </a:r>
          </a:p>
          <a:p>
            <a:endParaRPr lang="en-US" dirty="0"/>
          </a:p>
          <a:p>
            <a:r>
              <a:rPr lang="en-US" dirty="0"/>
              <a:t>As partners, we all play an important role in strengthening systems of care and working together to find solutions to better support the mental health and well-being of parents, babies, and families from the start.</a:t>
            </a:r>
          </a:p>
        </p:txBody>
      </p:sp>
      <p:sp>
        <p:nvSpPr>
          <p:cNvPr id="4" name="Slide Number Placeholder 3">
            <a:extLst>
              <a:ext uri="{FF2B5EF4-FFF2-40B4-BE49-F238E27FC236}">
                <a16:creationId xmlns:a16="http://schemas.microsoft.com/office/drawing/2014/main" id="{3A6B3EBD-1A0D-09D2-0468-8FAC33D179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8BA5E-C465-E74E-8141-465154889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52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up, I’m privileged to be joined on the panel by Tisha, who brings years of experience in the home visiting field—meeting families where they are and walking alongside them through some of life’s most critical years.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welcome Tisha.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78BA5E-C465-E74E-8141-465154889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989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26"/>
        <p:cNvGrpSpPr/>
        <p:nvPr/>
      </p:nvGrpSpPr>
      <p:grpSpPr>
        <a:xfrm>
          <a:off x="0" y="0"/>
          <a:ext cx="0" cy="0"/>
          <a:chOff x="0" y="0"/>
          <a:chExt cx="0" cy="0"/>
        </a:xfrm>
      </p:grpSpPr>
      <p:sp>
        <p:nvSpPr>
          <p:cNvPr id="51927" name="Google Shape;5192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928" name="Google Shape;519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notes"/>
          <p:cNvSpPr>
            <a:spLocks noGrp="1" noRot="1" noChangeAspect="1"/>
          </p:cNvSpPr>
          <p:nvPr>
            <p:ph type="sldImg" idx="2"/>
          </p:nvPr>
        </p:nvSpPr>
        <p:spPr>
          <a:xfrm>
            <a:off x="657225" y="1123950"/>
            <a:ext cx="5397500" cy="3036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9:notes"/>
          <p:cNvSpPr txBox="1">
            <a:spLocks noGrp="1"/>
          </p:cNvSpPr>
          <p:nvPr>
            <p:ph type="body" idx="1"/>
          </p:nvPr>
        </p:nvSpPr>
        <p:spPr>
          <a:xfrm>
            <a:off x="671084" y="4329117"/>
            <a:ext cx="5368677" cy="3542153"/>
          </a:xfrm>
          <a:prstGeom prst="rect">
            <a:avLst/>
          </a:prstGeom>
          <a:noFill/>
          <a:ln>
            <a:noFill/>
          </a:ln>
        </p:spPr>
        <p:txBody>
          <a:bodyPr spcFirstLastPara="1" wrap="square" lIns="89734" tIns="44855" rIns="89734" bIns="44855" anchor="t" anchorCtr="0">
            <a:noAutofit/>
          </a:bodyPr>
          <a:lstStyle/>
          <a:p>
            <a:r>
              <a:rPr lang="en-US"/>
              <a:t>Mark</a:t>
            </a:r>
          </a:p>
          <a:p>
            <a:endParaRPr lang="en-US"/>
          </a:p>
          <a:p>
            <a:endParaRPr lang="en-US"/>
          </a:p>
          <a:p>
            <a:pPr>
              <a:buSzPts val="1100"/>
            </a:pPr>
            <a:r>
              <a:rPr lang="en-US"/>
              <a:t>To achieve our mission we provide psychiatric  case based telephone consultation focused on….</a:t>
            </a:r>
            <a:endParaRPr lang="en-US">
              <a:cs typeface="Calibri"/>
            </a:endParaRPr>
          </a:p>
          <a:p>
            <a:pPr>
              <a:buClr>
                <a:schemeClr val="dk1"/>
              </a:buClr>
              <a:buSzPts val="1100"/>
            </a:pPr>
            <a:endParaRPr lang="en-US"/>
          </a:p>
          <a:p>
            <a:pPr>
              <a:buClr>
                <a:schemeClr val="dk1"/>
              </a:buClr>
              <a:buSzPts val="1100"/>
            </a:pPr>
            <a:r>
              <a:rPr lang="en-US"/>
              <a:t>We also provide researched and vetted community referral resources such as psychotherapy, support groups and psychiatric treatment options. We include wait times and eligibility criteria with consideration to insurance so that as the healthcare provider you can make an informed decision with your patient for the best possible treatment plan. </a:t>
            </a:r>
          </a:p>
          <a:p>
            <a:pPr>
              <a:buClr>
                <a:schemeClr val="dk1"/>
              </a:buClr>
              <a:buSzPts val="1100"/>
            </a:pPr>
            <a:endParaRPr lang="en-US"/>
          </a:p>
          <a:p>
            <a:pPr>
              <a:buClr>
                <a:schemeClr val="dk1"/>
              </a:buClr>
              <a:buSzPts val="1100"/>
            </a:pPr>
            <a:r>
              <a:rPr lang="en-US"/>
              <a:t>We offer educational events such as workshops and case consultation rounds to groups of providers</a:t>
            </a:r>
          </a:p>
          <a:p>
            <a:pPr>
              <a:buClr>
                <a:schemeClr val="dk1"/>
              </a:buClr>
              <a:buSzPts val="1100"/>
            </a:pPr>
            <a:endParaRPr lang="en-US"/>
          </a:p>
          <a:p>
            <a:pPr>
              <a:buClr>
                <a:schemeClr val="dk1"/>
              </a:buClr>
              <a:buSzPts val="1100"/>
            </a:pPr>
            <a:r>
              <a:rPr lang="en-US"/>
              <a:t>On our website you can find resources and information on pediatric and perinatal mental health topics. We offer medication charts an treatment decision  algorithms and this is also where you can find our recorded webinars. </a:t>
            </a:r>
          </a:p>
          <a:p>
            <a:pPr>
              <a:buClr>
                <a:schemeClr val="dk1"/>
              </a:buClr>
              <a:buSzPts val="1100"/>
            </a:pPr>
            <a:endParaRPr lang="en-US"/>
          </a:p>
          <a:p>
            <a:pPr>
              <a:buClr>
                <a:schemeClr val="dk1"/>
              </a:buClr>
              <a:buSzPts val="1100"/>
            </a:pPr>
            <a:r>
              <a:rPr lang="en-US"/>
              <a:t>We also offer Monthly educational e -newsletters to providers who sign up for our mailing list and regular informational social media posts. </a:t>
            </a:r>
            <a:endParaRPr/>
          </a:p>
        </p:txBody>
      </p:sp>
      <p:sp>
        <p:nvSpPr>
          <p:cNvPr id="127" name="Google Shape;127;p9:notes"/>
          <p:cNvSpPr txBox="1">
            <a:spLocks noGrp="1"/>
          </p:cNvSpPr>
          <p:nvPr>
            <p:ph type="sldNum" idx="12"/>
          </p:nvPr>
        </p:nvSpPr>
        <p:spPr>
          <a:xfrm>
            <a:off x="3801260" y="8544229"/>
            <a:ext cx="2908033" cy="451254"/>
          </a:xfrm>
          <a:prstGeom prst="rect">
            <a:avLst/>
          </a:prstGeom>
          <a:noFill/>
          <a:ln>
            <a:noFill/>
          </a:ln>
        </p:spPr>
        <p:txBody>
          <a:bodyPr spcFirstLastPara="1" wrap="square" lIns="89734" tIns="44855" rIns="89734" bIns="4485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34</a:t>
            </a:fld>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8DF5D-C0C8-A4CE-9607-CA9ADC80D8AC}"/>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2CC2F802-C1F2-E5AC-B6C2-385E13C88292}"/>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Mark</a:t>
            </a:r>
          </a:p>
          <a:p>
            <a:pPr lvl="0"/>
            <a:endParaRPr lang="en-US">
              <a:ea typeface="MS PGothic"/>
            </a:endParaRPr>
          </a:p>
          <a:p>
            <a:pPr lvl="0"/>
            <a:endParaRPr lang="en-US">
              <a:ea typeface="MS PGothic"/>
            </a:endParaRPr>
          </a:p>
          <a:p>
            <a:pPr lvl="0"/>
            <a:endParaRPr lang="en-US">
              <a:ea typeface="MS PGothic"/>
            </a:endParaRPr>
          </a:p>
          <a:p>
            <a:pPr lvl="0"/>
            <a:r>
              <a:rPr lang="en-US">
                <a:ea typeface="MS PGothic"/>
              </a:rPr>
              <a:t>- Illinois DocAssist provides psychiatric phone consultations directly to health care providers, but does not take over the care or management of patients.</a:t>
            </a:r>
          </a:p>
          <a:p>
            <a:pPr lvl="0"/>
            <a:r>
              <a:rPr lang="en-US">
                <a:ea typeface="MS PGothic"/>
              </a:rPr>
              <a:t>- Callers may ask about behavioral health issues, mental health problems, and substance use issues as a general topic or in regard to a specific patient.</a:t>
            </a:r>
            <a:endParaRPr lang="en-US">
              <a:ea typeface="MS PGothic"/>
              <a:cs typeface="Calibri"/>
            </a:endParaRPr>
          </a:p>
          <a:p>
            <a:pPr lvl="0"/>
            <a:r>
              <a:rPr lang="en-US">
                <a:ea typeface="MS PGothic"/>
              </a:rPr>
              <a:t>- Medication questions are the most frequent type of consultation for prescribers. </a:t>
            </a:r>
          </a:p>
          <a:p>
            <a:pPr lvl="0"/>
            <a:r>
              <a:rPr lang="en-US">
                <a:ea typeface="MS PGothic"/>
              </a:rPr>
              <a:t>- Consultants have a wealth of information to provide about therapeutic interventions health care providers can do during a short office visit</a:t>
            </a:r>
            <a:endParaRPr lang="en-US">
              <a:ea typeface="MS PGothic"/>
              <a:cs typeface="Calibri"/>
            </a:endParaRPr>
          </a:p>
          <a:p>
            <a:pPr lvl="0"/>
            <a:r>
              <a:rPr lang="en-US">
                <a:ea typeface="MS PGothic"/>
              </a:rPr>
              <a:t>- Consultations always provide some psychiatric education specific for health care providers to enhance their scope of practice but not turn them into psychiatrists</a:t>
            </a:r>
            <a:endParaRPr lang="en-US">
              <a:ea typeface="MS PGothic"/>
              <a:cs typeface="Calibri"/>
            </a:endParaRPr>
          </a:p>
          <a:p>
            <a:pPr lvl="0"/>
            <a:r>
              <a:rPr lang="en-US">
                <a:ea typeface="MS PGothic"/>
              </a:rPr>
              <a:t>- The consultation process takes some time so it is recommended that the caller reserves at least 10-15 minutes for the phone call</a:t>
            </a:r>
            <a:endParaRPr lang="en-US">
              <a:ea typeface="MS PGothic"/>
              <a:cs typeface="Calibri"/>
            </a:endParaRPr>
          </a:p>
          <a:p>
            <a:pPr lvl="0"/>
            <a:r>
              <a:rPr lang="en-US">
                <a:ea typeface="MS PGothic"/>
              </a:rPr>
              <a:t>- Consultations are clinician to clinician communication; it is not effective to have office staff call and ask us to help you if you do not talk to us; we do not talk to patients or families</a:t>
            </a:r>
            <a:endParaRPr lang="en-US">
              <a:ea typeface="MS PGothic"/>
              <a:cs typeface="Calibri"/>
            </a:endParaRPr>
          </a:p>
          <a:p>
            <a:pPr lvl="0"/>
            <a:r>
              <a:rPr lang="en-US">
                <a:ea typeface="MS PGothic"/>
              </a:rPr>
              <a:t>- Consultations can be generated through a phone call, email, or website consultation form. They can be real time or scheduled to suit your needs.</a:t>
            </a:r>
            <a:endParaRPr lang="en-US">
              <a:ea typeface="MS PGothic"/>
              <a:cs typeface="Calibri"/>
            </a:endParaRPr>
          </a:p>
          <a:p>
            <a:pPr lvl="0"/>
            <a:r>
              <a:rPr lang="en-US">
                <a:ea typeface="MS PGothic"/>
              </a:rPr>
              <a:t>- Consultants will make a follow-up call with your permission, and will recommend it for complicated cases and long referral wait times. There is no limit to follow up calls.</a:t>
            </a:r>
            <a:endParaRPr lang="en-US">
              <a:ea typeface="MS PGothic"/>
              <a:cs typeface="Calibri"/>
            </a:endParaRPr>
          </a:p>
          <a:p>
            <a:pPr lvl="0"/>
            <a:r>
              <a:rPr lang="en-US">
                <a:ea typeface="MS PGothic"/>
              </a:rPr>
              <a:t>- Unless the caller indicates otherwise, the same consultant will follow up with you for a particular case.</a:t>
            </a:r>
            <a:endParaRPr lang="en-US">
              <a:ea typeface="MS PGothic"/>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41454B34-7E80-6B3B-04A5-C1EEDF396924}"/>
              </a:ext>
            </a:extLst>
          </p:cNvPr>
          <p:cNvSpPr txBox="1"/>
          <p:nvPr/>
        </p:nvSpPr>
        <p:spPr>
          <a:xfrm>
            <a:off x="3936769" y="8772667"/>
            <a:ext cx="3011702" cy="463407"/>
          </a:xfrm>
          <a:prstGeom prst="rect">
            <a:avLst/>
          </a:prstGeom>
          <a:noFill/>
          <a:ln cap="flat">
            <a:noFill/>
          </a:ln>
        </p:spPr>
        <p:txBody>
          <a:bodyPr vert="horz" wrap="square" lIns="92485" tIns="46237" rIns="92485" bIns="46237" anchor="b" anchorCtr="0" compatLnSpc="1">
            <a:noAutofit/>
          </a:bodyPr>
          <a:lstStyle/>
          <a:p>
            <a:pPr marL="0" marR="0" lvl="0" indent="0" algn="r" defTabSz="8974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6933B557-7442-E64E-8C3D-4B47F15E85DA}"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8974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35</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DD960A-09FE-4AA4-903D-7C740927B9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7F1AD-4C2C-4574-9CE9-6B7F1756095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9300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DD960A-09FE-4AA4-903D-7C740927B9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7F1AD-4C2C-4574-9CE9-6B7F1756095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7462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DD960A-09FE-4AA4-903D-7C740927B96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7F1AD-4C2C-4574-9CE9-6B7F1756095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5862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Rhapsody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Aptos" panose="02110004020202020204"/>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Calibri"/>
              <a:cs typeface="Calibri"/>
              <a:sym typeface="Calibri"/>
            </a:endParaRPr>
          </a:p>
        </p:txBody>
      </p:sp>
    </p:spTree>
    <p:extLst>
      <p:ext uri="{BB962C8B-B14F-4D97-AF65-F5344CB8AC3E}">
        <p14:creationId xmlns:p14="http://schemas.microsoft.com/office/powerpoint/2010/main" val="32327032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D3C46D-6995-149D-D446-5131B769D5DB}"/>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2367EF5F-1B64-8B92-69D3-1E8CE42F0F74}"/>
              </a:ext>
            </a:extLst>
          </p:cNvPr>
          <p:cNvSpPr txBox="1">
            <a:spLocks noGrp="1"/>
          </p:cNvSpPr>
          <p:nvPr>
            <p:ph type="body" sz="quarter" idx="1"/>
          </p:nvPr>
        </p:nvSpPr>
        <p:spPr/>
        <p:txBody>
          <a:bodyPr/>
          <a:lstStyle/>
          <a:p>
            <a:r>
              <a:rPr lang="en-US"/>
              <a:t>Rhapsody </a:t>
            </a:r>
          </a:p>
          <a:p>
            <a:endParaRPr lang="en-US"/>
          </a:p>
          <a:p>
            <a:endParaRPr lang="en-US"/>
          </a:p>
          <a:p>
            <a:endParaRPr lang="en-US"/>
          </a:p>
          <a:p>
            <a:endParaRPr lang="en-US"/>
          </a:p>
          <a:p>
            <a:pPr lvl="0"/>
            <a:r>
              <a:rPr lang="en-US"/>
              <a:t>- </a:t>
            </a:r>
            <a:r>
              <a:rPr lang="en-US" err="1"/>
              <a:t>DocAssist</a:t>
            </a:r>
            <a:r>
              <a:rPr lang="en-US"/>
              <a:t> provides Pediatric and Perinatal Resources to PCPs. This includes but is not limited to screening tools for specific mental health conditions, medication charts, and patient and family resources. A consultation about a patient is not required, but is often how resources are generated. Providers are free to contact </a:t>
            </a:r>
            <a:r>
              <a:rPr lang="en-US" err="1"/>
              <a:t>DocAssist</a:t>
            </a:r>
            <a:r>
              <a:rPr lang="en-US"/>
              <a:t> for resources only and we are happy to provide you with the best ones to fit your situation. Rhapsody will be talking more about resources in a few minutes.</a:t>
            </a:r>
            <a:endParaRPr lang="en-US">
              <a:cs typeface="Calibri"/>
            </a:endParaRPr>
          </a:p>
          <a:p>
            <a:pPr lvl="0"/>
            <a:r>
              <a:rPr lang="en-US"/>
              <a:t>- A consultation with a child psychiatrist is needed for any pediatric and perinatal referrals for mental health services. In this way we maintain PCP involvement and support the PCP’s care of the patient while waiting for the referral to take place.</a:t>
            </a:r>
            <a:endParaRPr lang="en-US">
              <a:ea typeface="Calibri"/>
              <a:cs typeface="Calibri"/>
            </a:endParaRPr>
          </a:p>
          <a:p>
            <a:r>
              <a:rPr lang="en-US"/>
              <a:t>- Referrals can be to a community mental health agency, child psychiatrist, or other type of service. </a:t>
            </a:r>
          </a:p>
          <a:p>
            <a:pPr lvl="0"/>
            <a:r>
              <a:rPr lang="en-US"/>
              <a:t>- Generally 3 referrals per request are provided and include services provided, wait times, and availability. </a:t>
            </a:r>
            <a:endParaRPr lang="en-US">
              <a:ea typeface="Calibri"/>
              <a:cs typeface="Calibri"/>
            </a:endParaRPr>
          </a:p>
          <a:p>
            <a:pPr lvl="0"/>
            <a:r>
              <a:rPr lang="en-US"/>
              <a:t>- Referrals are only sent to the PCP and not patients or their families. The PCP can then provide all or part of the information to the patient or families.</a:t>
            </a:r>
            <a:endParaRPr lang="en-US">
              <a:ea typeface="Calibri"/>
              <a:cs typeface="Calibri"/>
            </a:endParaRPr>
          </a:p>
          <a:p>
            <a:pPr lvl="0"/>
            <a:r>
              <a:rPr lang="en-US"/>
              <a:t>- Referrals for specialized perinatal providers can be mor </a:t>
            </a:r>
            <a:r>
              <a:rPr lang="en-US" err="1"/>
              <a:t>elimited</a:t>
            </a:r>
            <a:endParaRPr lang="en-US"/>
          </a:p>
        </p:txBody>
      </p:sp>
      <p:sp>
        <p:nvSpPr>
          <p:cNvPr id="4" name="Slide Number Placeholder 3">
            <a:extLst>
              <a:ext uri="{FF2B5EF4-FFF2-40B4-BE49-F238E27FC236}">
                <a16:creationId xmlns:a16="http://schemas.microsoft.com/office/drawing/2014/main" id="{8489FA34-28E1-094C-0671-6BD6E34BBD9C}"/>
              </a:ext>
            </a:extLst>
          </p:cNvPr>
          <p:cNvSpPr txBox="1"/>
          <p:nvPr/>
        </p:nvSpPr>
        <p:spPr>
          <a:xfrm>
            <a:off x="3936769" y="8772667"/>
            <a:ext cx="3011702" cy="463407"/>
          </a:xfrm>
          <a:prstGeom prst="rect">
            <a:avLst/>
          </a:prstGeom>
          <a:noFill/>
          <a:ln cap="flat">
            <a:noFill/>
          </a:ln>
        </p:spPr>
        <p:txBody>
          <a:bodyPr vert="horz" wrap="square" lIns="92485" tIns="46237" rIns="92485" bIns="46237" anchor="b" anchorCtr="0" compatLnSpc="1">
            <a:noAutofit/>
          </a:bodyPr>
          <a:lstStyle/>
          <a:p>
            <a:pPr marL="0" marR="0" lvl="0" indent="0" algn="r" defTabSz="8974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A8B1DB14-9166-ED4B-9CC1-417A7FB164F5}"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8974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40</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B61C9-B17B-4A13-6063-40F7C8BD8000}"/>
              </a:ext>
            </a:extLst>
          </p:cNvPr>
          <p:cNvSpPr>
            <a:spLocks noGrp="1" noRot="1" noChangeAspect="1"/>
          </p:cNvSpPr>
          <p:nvPr>
            <p:ph type="sldImg"/>
          </p:nvPr>
        </p:nvSpPr>
        <p:spPr>
          <a:xfrm>
            <a:off x="704850" y="1154113"/>
            <a:ext cx="5540375" cy="3117850"/>
          </a:xfrm>
        </p:spPr>
      </p:sp>
      <p:sp>
        <p:nvSpPr>
          <p:cNvPr id="3" name="Notes Placeholder 2">
            <a:extLst>
              <a:ext uri="{FF2B5EF4-FFF2-40B4-BE49-F238E27FC236}">
                <a16:creationId xmlns:a16="http://schemas.microsoft.com/office/drawing/2014/main" id="{D54B6922-D92F-D50C-B7B6-01215D425E8B}"/>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Rhapsody </a:t>
            </a:r>
          </a:p>
          <a:p>
            <a:pPr lvl="0"/>
            <a:endParaRPr lang="en-US"/>
          </a:p>
          <a:p>
            <a:pPr lvl="0"/>
            <a:endParaRPr lang="en-US"/>
          </a:p>
          <a:p>
            <a:pPr lvl="0"/>
            <a:endParaRPr lang="en-US"/>
          </a:p>
          <a:p>
            <a:pPr lvl="0"/>
            <a:endParaRPr lang="en-US"/>
          </a:p>
          <a:p>
            <a:pPr lvl="0"/>
            <a:r>
              <a:rPr lang="en-US"/>
              <a:t>-In addition to psychoeducation during each consultation, Illinois </a:t>
            </a:r>
            <a:r>
              <a:rPr lang="en-US" err="1"/>
              <a:t>DocAssist</a:t>
            </a:r>
            <a:r>
              <a:rPr lang="en-US"/>
              <a:t> provides pediatric and perinatal education formally through workshops, presentations, case consultation rounds, webinars, and MAT training. </a:t>
            </a:r>
          </a:p>
          <a:p>
            <a:pPr lvl="0"/>
            <a:r>
              <a:rPr lang="en-US"/>
              <a:t>- The educational format can be in person or virtual.</a:t>
            </a:r>
          </a:p>
          <a:p>
            <a:pPr lvl="0"/>
            <a:r>
              <a:rPr lang="en-US"/>
              <a:t>- You can visit our website and You Tube for recorded presentations. Our Facebook, Twitter, and Email blasts provide an additional way to get timely information.</a:t>
            </a:r>
          </a:p>
          <a:p>
            <a:pPr lvl="0"/>
            <a:r>
              <a:rPr lang="en-US"/>
              <a:t>- At live educational events we are available to do consultations and welcome your questions.</a:t>
            </a:r>
          </a:p>
        </p:txBody>
      </p:sp>
      <p:sp>
        <p:nvSpPr>
          <p:cNvPr id="4" name="Slide Number Placeholder 3">
            <a:extLst>
              <a:ext uri="{FF2B5EF4-FFF2-40B4-BE49-F238E27FC236}">
                <a16:creationId xmlns:a16="http://schemas.microsoft.com/office/drawing/2014/main" id="{4A8AB3EB-1EC2-020C-E308-259633E851C1}"/>
              </a:ext>
            </a:extLst>
          </p:cNvPr>
          <p:cNvSpPr txBox="1"/>
          <p:nvPr/>
        </p:nvSpPr>
        <p:spPr>
          <a:xfrm>
            <a:off x="3936769" y="8772667"/>
            <a:ext cx="3011702" cy="463407"/>
          </a:xfrm>
          <a:prstGeom prst="rect">
            <a:avLst/>
          </a:prstGeom>
          <a:noFill/>
          <a:ln cap="flat">
            <a:noFill/>
          </a:ln>
        </p:spPr>
        <p:txBody>
          <a:bodyPr vert="horz" wrap="square" lIns="92485" tIns="46237" rIns="92485" bIns="46237" anchor="b" anchorCtr="0" compatLnSpc="1">
            <a:noAutofit/>
          </a:bodyPr>
          <a:lstStyle/>
          <a:p>
            <a:pPr marL="0" marR="0" lvl="0" indent="0" algn="r" defTabSz="8974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25813EBD-0C9F-6D4B-80FE-012034864FA6}" type="slidenum">
              <a:rPr kumimoji="0" sz="1800" b="0" i="0" u="none" strike="noStrike" kern="0" cap="none" spc="0" normalizeH="0" baseline="0" noProof="0">
                <a:ln>
                  <a:noFill/>
                </a:ln>
                <a:solidFill>
                  <a:srgbClr val="000000"/>
                </a:solidFill>
                <a:effectLst/>
                <a:uLnTx/>
                <a:uFillTx/>
                <a:latin typeface="Aptos" panose="02110004020202020204"/>
                <a:ea typeface="+mn-ea"/>
                <a:cs typeface="+mn-cs"/>
              </a:rPr>
              <a:pPr marL="0" marR="0" lvl="0" indent="0" algn="r" defTabSz="897484"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41</a:t>
            </a:fld>
            <a:endParaRPr kumimoji="0" lang="en-US" sz="1200" b="0" i="0" u="none" strike="noStrike" kern="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Rhapsody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DD960A-09FE-4AA4-903D-7C740927B968}"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Slide Number Placeholder 4"/>
          <p:cNvSpPr>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7F1AD-4C2C-4574-9CE9-6B7F1756095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949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3A75A-6C44-4448-8BBF-4B6021CFF996}" type="slidenum">
              <a:rPr lang="en-US" smtClean="0"/>
              <a:t>5</a:t>
            </a:fld>
            <a:endParaRPr lang="en-US"/>
          </a:p>
        </p:txBody>
      </p:sp>
    </p:spTree>
    <p:extLst>
      <p:ext uri="{BB962C8B-B14F-4D97-AF65-F5344CB8AC3E}">
        <p14:creationId xmlns:p14="http://schemas.microsoft.com/office/powerpoint/2010/main" val="913377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80"/>
        <p:cNvGrpSpPr/>
        <p:nvPr/>
      </p:nvGrpSpPr>
      <p:grpSpPr>
        <a:xfrm>
          <a:off x="0" y="0"/>
          <a:ext cx="0" cy="0"/>
          <a:chOff x="0" y="0"/>
          <a:chExt cx="0" cy="0"/>
        </a:xfrm>
      </p:grpSpPr>
      <p:sp>
        <p:nvSpPr>
          <p:cNvPr id="24681" name="Google Shape;2468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82" name="Google Shape;2468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83" name="Google Shape;2468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57" name="Google Shape;155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1">
                <a:latin typeface="Roboto"/>
                <a:ea typeface="Roboto"/>
                <a:cs typeface="Roboto"/>
                <a:sym typeface="Roboto"/>
              </a:rPr>
              <a:t>This PSI presentation is intended for general professional audiences </a:t>
            </a:r>
            <a:endParaRPr i="1">
              <a:latin typeface="Roboto"/>
              <a:ea typeface="Roboto"/>
              <a:cs typeface="Roboto"/>
              <a:sym typeface="Roboto"/>
            </a:endParaRPr>
          </a:p>
          <a:p>
            <a:pPr marL="0" lvl="0" indent="0" algn="l" rtl="0">
              <a:lnSpc>
                <a:spcPct val="100000"/>
              </a:lnSpc>
              <a:spcBef>
                <a:spcPts val="0"/>
              </a:spcBef>
              <a:spcAft>
                <a:spcPts val="0"/>
              </a:spcAft>
              <a:buNone/>
            </a:pPr>
            <a:endParaRPr>
              <a:latin typeface="Roboto"/>
              <a:ea typeface="Roboto"/>
              <a:cs typeface="Roboto"/>
              <a:sym typeface="Roboto"/>
            </a:endParaRPr>
          </a:p>
        </p:txBody>
      </p:sp>
      <p:sp>
        <p:nvSpPr>
          <p:cNvPr id="163" name="Google Shape;16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af4c886cab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af4c886cab_0_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latin typeface="Roboto"/>
                <a:ea typeface="Roboto"/>
                <a:cs typeface="Roboto"/>
                <a:sym typeface="Roboto"/>
              </a:rPr>
              <a:t>Quick intro to PSI and yourself. No need to read out the whole PSI section. </a:t>
            </a:r>
            <a:endParaRPr i="1">
              <a:latin typeface="Roboto"/>
              <a:ea typeface="Roboto"/>
              <a:cs typeface="Roboto"/>
              <a:sym typeface="Roboto"/>
            </a:endParaRPr>
          </a:p>
          <a:p>
            <a:pPr marL="0" lvl="0" indent="0" algn="l" rtl="0">
              <a:spcBef>
                <a:spcPts val="0"/>
              </a:spcBef>
              <a:spcAft>
                <a:spcPts val="0"/>
              </a:spcAft>
              <a:buNone/>
            </a:pPr>
            <a:endParaRPr i="1">
              <a:latin typeface="Roboto"/>
              <a:ea typeface="Roboto"/>
              <a:cs typeface="Roboto"/>
              <a:sym typeface="Roboto"/>
            </a:endParaRPr>
          </a:p>
          <a:p>
            <a:pPr marL="0" lvl="0" indent="0" algn="l" rtl="0">
              <a:spcBef>
                <a:spcPts val="0"/>
              </a:spcBef>
              <a:spcAft>
                <a:spcPts val="0"/>
              </a:spcAft>
              <a:buNone/>
            </a:pPr>
            <a:r>
              <a:rPr lang="en-US" i="1">
                <a:latin typeface="Roboto"/>
                <a:ea typeface="Roboto"/>
                <a:cs typeface="Roboto"/>
                <a:sym typeface="Roboto"/>
              </a:rPr>
              <a:t>You don’t have to disclose anything about your personal experience with a PMAD! If you choose to do so, be mindful of time (one sentence is fine for a short presentation!), review tips for sharing your mental health story, and have a self-care plan in place for after your presentation. </a:t>
            </a:r>
            <a:endParaRPr i="1">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af544d256d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af544d256d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2af544d256d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Layouts/_rels/slideLayout22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2.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image" Target="../media/image50.emf"/><Relationship Id="rId4" Type="http://schemas.openxmlformats.org/officeDocument/2006/relationships/oleObject" Target="../embeddings/oleObject2.bin"/></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7.jpeg"/><Relationship Id="rId1" Type="http://schemas.openxmlformats.org/officeDocument/2006/relationships/slideMaster" Target="../slideMasters/slideMaster2.xml"/><Relationship Id="rId4" Type="http://schemas.openxmlformats.org/officeDocument/2006/relationships/image" Target="../media/image58.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Master" Target="../slideMasters/slideMaster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jpe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jpe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0.jpeg"/><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8.jpeg"/><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6.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6.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6.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6.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6.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6.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6.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6.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6.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6.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6.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6.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Master" Target="../slideMasters/slideMaster6.xml"/></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Master" Target="../slideMasters/slideMaster6.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6.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6.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6.xml"/></Relationships>
</file>

<file path=ppt/slideLayouts/_rels/slideLayout59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Master" Target="../slideMasters/slideMaster6.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6.xml"/></Relationships>
</file>

<file path=ppt/slideLayouts/_rels/slideLayout6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2.png"/><Relationship Id="rId1" Type="http://schemas.openxmlformats.org/officeDocument/2006/relationships/slideMaster" Target="../slideMasters/slideMaster7.xml"/><Relationship Id="rId4" Type="http://schemas.openxmlformats.org/officeDocument/2006/relationships/image" Target="../media/image103.emf"/></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8.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8.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8.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8.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Master" Target="../slideMasters/slideMaster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Master" Target="../slideMasters/slideMaster10.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Master" Target="../slideMasters/slideMaster10.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4"/>
        <p:cNvGrpSpPr/>
        <p:nvPr/>
      </p:nvGrpSpPr>
      <p:grpSpPr>
        <a:xfrm>
          <a:off x="0" y="0"/>
          <a:ext cx="0" cy="0"/>
          <a:chOff x="0" y="0"/>
          <a:chExt cx="0" cy="0"/>
        </a:xfrm>
      </p:grpSpPr>
      <p:sp>
        <p:nvSpPr>
          <p:cNvPr id="15" name="Google Shape;15;p2"/>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2"/>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a:spLocks noGrp="1"/>
          </p:cNvSpPr>
          <p:nvPr>
            <p:ph type="pic" idx="2"/>
          </p:nvPr>
        </p:nvSpPr>
        <p:spPr>
          <a:xfrm>
            <a:off x="7118684" y="233915"/>
            <a:ext cx="5073316" cy="5943600"/>
          </a:xfrm>
          <a:prstGeom prst="rect">
            <a:avLst/>
          </a:prstGeom>
          <a:noFill/>
          <a:ln>
            <a:noFill/>
          </a:ln>
        </p:spPr>
        <p:txBody>
          <a:bodyPr/>
          <a:lstStyle/>
          <a:p>
            <a:endParaRPr lang="en-US"/>
          </a:p>
        </p:txBody>
      </p:sp>
      <p:grpSp>
        <p:nvGrpSpPr>
          <p:cNvPr id="19" name="Google Shape;19;p2"/>
          <p:cNvGrpSpPr/>
          <p:nvPr/>
        </p:nvGrpSpPr>
        <p:grpSpPr>
          <a:xfrm>
            <a:off x="0" y="5020348"/>
            <a:ext cx="12192000" cy="1837653"/>
            <a:chOff x="0" y="5020348"/>
            <a:chExt cx="12192000" cy="1837653"/>
          </a:xfrm>
        </p:grpSpPr>
        <p:sp>
          <p:nvSpPr>
            <p:cNvPr id="20" name="Google Shape;20;p2"/>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 name="Google Shape;22;p2"/>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125"/>
        <p:cNvGrpSpPr/>
        <p:nvPr/>
      </p:nvGrpSpPr>
      <p:grpSpPr>
        <a:xfrm>
          <a:off x="0" y="0"/>
          <a:ext cx="0" cy="0"/>
          <a:chOff x="0" y="0"/>
          <a:chExt cx="0" cy="0"/>
        </a:xfrm>
      </p:grpSpPr>
      <p:grpSp>
        <p:nvGrpSpPr>
          <p:cNvPr id="126" name="Google Shape;126;p13"/>
          <p:cNvGrpSpPr/>
          <p:nvPr/>
        </p:nvGrpSpPr>
        <p:grpSpPr>
          <a:xfrm>
            <a:off x="7191542" y="1"/>
            <a:ext cx="5000459" cy="1425992"/>
            <a:chOff x="7191542" y="1"/>
            <a:chExt cx="5000459" cy="1425992"/>
          </a:xfrm>
        </p:grpSpPr>
        <p:pic>
          <p:nvPicPr>
            <p:cNvPr id="127" name="Google Shape;127;p1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8" name="Google Shape;128;p13"/>
            <p:cNvGrpSpPr/>
            <p:nvPr/>
          </p:nvGrpSpPr>
          <p:grpSpPr>
            <a:xfrm>
              <a:off x="7191542" y="1"/>
              <a:ext cx="5000459" cy="1425992"/>
              <a:chOff x="7186272" y="0"/>
              <a:chExt cx="5005729" cy="1427495"/>
            </a:xfrm>
          </p:grpSpPr>
          <p:sp>
            <p:nvSpPr>
              <p:cNvPr id="129" name="Google Shape;129;p1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1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1" name="Google Shape;131;p1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1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1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4" name="Google Shape;134;p1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35" name="Google Shape;135;p1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Table of Content">
  <p:cSld name="Table of Content">
    <p:spTree>
      <p:nvGrpSpPr>
        <p:cNvPr id="1" name="Shape 1029"/>
        <p:cNvGrpSpPr/>
        <p:nvPr/>
      </p:nvGrpSpPr>
      <p:grpSpPr>
        <a:xfrm>
          <a:off x="0" y="0"/>
          <a:ext cx="0" cy="0"/>
          <a:chOff x="0" y="0"/>
          <a:chExt cx="0" cy="0"/>
        </a:xfrm>
      </p:grpSpPr>
      <p:sp>
        <p:nvSpPr>
          <p:cNvPr id="1030" name="Google Shape;1030;p104"/>
          <p:cNvSpPr/>
          <p:nvPr/>
        </p:nvSpPr>
        <p:spPr>
          <a:xfrm>
            <a:off x="-10584" y="6620933"/>
            <a:ext cx="12213168" cy="237067"/>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31" name="Google Shape;1031;p104"/>
          <p:cNvSpPr txBox="1">
            <a:spLocks noGrp="1"/>
          </p:cNvSpPr>
          <p:nvPr>
            <p:ph type="title"/>
          </p:nvPr>
        </p:nvSpPr>
        <p:spPr>
          <a:xfrm>
            <a:off x="218114" y="224840"/>
            <a:ext cx="11715725" cy="5693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2933"/>
              <a:buFont typeface="Calibri"/>
              <a:buNone/>
              <a:defRPr sz="2933">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2" name="Google Shape;1032;p104"/>
          <p:cNvSpPr txBox="1">
            <a:spLocks noGrp="1"/>
          </p:cNvSpPr>
          <p:nvPr>
            <p:ph type="body" idx="1"/>
          </p:nvPr>
        </p:nvSpPr>
        <p:spPr>
          <a:xfrm>
            <a:off x="218114" y="917197"/>
            <a:ext cx="11715725" cy="4958671"/>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Font typeface="Noto Sans Symbols"/>
              <a:buChar char="▪"/>
              <a:defRPr sz="1867" b="1"/>
            </a:lvl1pPr>
            <a:lvl2pPr marL="914400" lvl="1" indent="-347154" algn="l">
              <a:lnSpc>
                <a:spcPct val="100000"/>
              </a:lnSpc>
              <a:spcBef>
                <a:spcPts val="1000"/>
              </a:spcBef>
              <a:spcAft>
                <a:spcPts val="0"/>
              </a:spcAft>
              <a:buSzPts val="1867"/>
              <a:buFont typeface="Arial"/>
              <a:buChar char="̶"/>
              <a:defRPr sz="1867"/>
            </a:lvl2pPr>
            <a:lvl3pPr marL="1371600" lvl="2" indent="-347154" algn="l">
              <a:lnSpc>
                <a:spcPct val="100000"/>
              </a:lnSpc>
              <a:spcBef>
                <a:spcPts val="1000"/>
              </a:spcBef>
              <a:spcAft>
                <a:spcPts val="0"/>
              </a:spcAft>
              <a:buSzPts val="1867"/>
              <a:buFont typeface="Arial"/>
              <a:buChar char="•"/>
              <a:defRPr sz="1867"/>
            </a:lvl3pPr>
            <a:lvl4pPr marL="1828800" lvl="3" indent="-347154" algn="l">
              <a:lnSpc>
                <a:spcPct val="100000"/>
              </a:lnSpc>
              <a:spcBef>
                <a:spcPts val="1000"/>
              </a:spcBef>
              <a:spcAft>
                <a:spcPts val="0"/>
              </a:spcAft>
              <a:buSzPts val="1867"/>
              <a:buFont typeface="Noto Sans Symbols"/>
              <a:buChar char="✔"/>
              <a:defRPr sz="1867"/>
            </a:lvl4pPr>
            <a:lvl5pPr marL="2286000" lvl="4" indent="-347154" algn="l">
              <a:lnSpc>
                <a:spcPct val="100000"/>
              </a:lnSpc>
              <a:spcBef>
                <a:spcPts val="1000"/>
              </a:spcBef>
              <a:spcAft>
                <a:spcPts val="0"/>
              </a:spcAft>
              <a:buSzPts val="1867"/>
              <a:buChar char="•"/>
              <a:defRPr sz="1867"/>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3" name="Google Shape;1033;p104"/>
          <p:cNvSpPr txBox="1">
            <a:spLocks noGrp="1"/>
          </p:cNvSpPr>
          <p:nvPr>
            <p:ph type="body" idx="2"/>
          </p:nvPr>
        </p:nvSpPr>
        <p:spPr>
          <a:xfrm>
            <a:off x="3858937" y="5969001"/>
            <a:ext cx="8074903" cy="649817"/>
          </a:xfrm>
          <a:prstGeom prst="rect">
            <a:avLst/>
          </a:prstGeom>
          <a:noFill/>
          <a:ln>
            <a:noFill/>
          </a:ln>
        </p:spPr>
        <p:txBody>
          <a:bodyPr spcFirstLastPara="1" wrap="square" lIns="91425" tIns="45700" rIns="91425" bIns="45700" anchor="b" anchorCtr="0">
            <a:noAutofit/>
          </a:bodyPr>
          <a:lstStyle>
            <a:lvl1pPr marL="457200" lvl="0" indent="-313245" algn="l">
              <a:lnSpc>
                <a:spcPct val="100000"/>
              </a:lnSpc>
              <a:spcBef>
                <a:spcPts val="1000"/>
              </a:spcBef>
              <a:spcAft>
                <a:spcPts val="0"/>
              </a:spcAft>
              <a:buSzPts val="1333"/>
              <a:buChar char="•"/>
              <a:defRPr sz="1333" b="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4" name="Google Shape;1034;p10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467">
                <a:solidFill>
                  <a:schemeClr val="lt1"/>
                </a:solidFill>
                <a:latin typeface="Calibri"/>
                <a:ea typeface="Calibri"/>
                <a:cs typeface="Calibri"/>
                <a:sym typeface="Calibri"/>
              </a:defRPr>
            </a:lvl1pPr>
            <a:lvl2pPr marL="0" marR="0" lvl="1" indent="0" algn="r">
              <a:spcBef>
                <a:spcPts val="0"/>
              </a:spcBef>
              <a:buNone/>
              <a:defRPr sz="1467">
                <a:solidFill>
                  <a:schemeClr val="lt1"/>
                </a:solidFill>
                <a:latin typeface="Calibri"/>
                <a:ea typeface="Calibri"/>
                <a:cs typeface="Calibri"/>
                <a:sym typeface="Calibri"/>
              </a:defRPr>
            </a:lvl2pPr>
            <a:lvl3pPr marL="0" marR="0" lvl="2" indent="0" algn="r">
              <a:spcBef>
                <a:spcPts val="0"/>
              </a:spcBef>
              <a:buNone/>
              <a:defRPr sz="1467">
                <a:solidFill>
                  <a:schemeClr val="lt1"/>
                </a:solidFill>
                <a:latin typeface="Calibri"/>
                <a:ea typeface="Calibri"/>
                <a:cs typeface="Calibri"/>
                <a:sym typeface="Calibri"/>
              </a:defRPr>
            </a:lvl3pPr>
            <a:lvl4pPr marL="0" marR="0" lvl="3" indent="0" algn="r">
              <a:spcBef>
                <a:spcPts val="0"/>
              </a:spcBef>
              <a:buNone/>
              <a:defRPr sz="1467">
                <a:solidFill>
                  <a:schemeClr val="lt1"/>
                </a:solidFill>
                <a:latin typeface="Calibri"/>
                <a:ea typeface="Calibri"/>
                <a:cs typeface="Calibri"/>
                <a:sym typeface="Calibri"/>
              </a:defRPr>
            </a:lvl4pPr>
            <a:lvl5pPr marL="0" marR="0" lvl="4" indent="0" algn="r">
              <a:spcBef>
                <a:spcPts val="0"/>
              </a:spcBef>
              <a:buNone/>
              <a:defRPr sz="1467">
                <a:solidFill>
                  <a:schemeClr val="lt1"/>
                </a:solidFill>
                <a:latin typeface="Calibri"/>
                <a:ea typeface="Calibri"/>
                <a:cs typeface="Calibri"/>
                <a:sym typeface="Calibri"/>
              </a:defRPr>
            </a:lvl5pPr>
            <a:lvl6pPr marL="0" marR="0" lvl="5" indent="0" algn="r">
              <a:spcBef>
                <a:spcPts val="0"/>
              </a:spcBef>
              <a:buNone/>
              <a:defRPr sz="1467">
                <a:solidFill>
                  <a:schemeClr val="lt1"/>
                </a:solidFill>
                <a:latin typeface="Calibri"/>
                <a:ea typeface="Calibri"/>
                <a:cs typeface="Calibri"/>
                <a:sym typeface="Calibri"/>
              </a:defRPr>
            </a:lvl6pPr>
            <a:lvl7pPr marL="0" marR="0" lvl="6" indent="0" algn="r">
              <a:spcBef>
                <a:spcPts val="0"/>
              </a:spcBef>
              <a:buNone/>
              <a:defRPr sz="1467">
                <a:solidFill>
                  <a:schemeClr val="lt1"/>
                </a:solidFill>
                <a:latin typeface="Calibri"/>
                <a:ea typeface="Calibri"/>
                <a:cs typeface="Calibri"/>
                <a:sym typeface="Calibri"/>
              </a:defRPr>
            </a:lvl7pPr>
            <a:lvl8pPr marL="0" marR="0" lvl="7" indent="0" algn="r">
              <a:spcBef>
                <a:spcPts val="0"/>
              </a:spcBef>
              <a:buNone/>
              <a:defRPr sz="1467">
                <a:solidFill>
                  <a:schemeClr val="lt1"/>
                </a:solidFill>
                <a:latin typeface="Calibri"/>
                <a:ea typeface="Calibri"/>
                <a:cs typeface="Calibri"/>
                <a:sym typeface="Calibri"/>
              </a:defRPr>
            </a:lvl8pPr>
            <a:lvl9pPr marL="0" marR="0" lvl="8" indent="0" algn="r">
              <a:spcBef>
                <a:spcPts val="0"/>
              </a:spcBef>
              <a:buNone/>
              <a:defRPr sz="1467">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35" name="Google Shape;1035;p104"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601" y="5969000"/>
            <a:ext cx="3704343" cy="651933"/>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5">
    <p:spTree>
      <p:nvGrpSpPr>
        <p:cNvPr id="1" name="Shape 1036"/>
        <p:cNvGrpSpPr/>
        <p:nvPr/>
      </p:nvGrpSpPr>
      <p:grpSpPr>
        <a:xfrm>
          <a:off x="0" y="0"/>
          <a:ext cx="0" cy="0"/>
          <a:chOff x="0" y="0"/>
          <a:chExt cx="0" cy="0"/>
        </a:xfrm>
      </p:grpSpPr>
      <p:sp>
        <p:nvSpPr>
          <p:cNvPr id="1037" name="Google Shape;1037;p105"/>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8" name="Google Shape;1038;p105"/>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9" name="Google Shape;1039;p10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40" name="Google Shape;1040;p10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10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42" name="Google Shape;1042;p105"/>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43" name="Google Shape;1043;p105"/>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1044" name="Google Shape;1044;p105"/>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45" name="Google Shape;1045;p105"/>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6"/>
        <p:cNvGrpSpPr/>
        <p:nvPr/>
      </p:nvGrpSpPr>
      <p:grpSpPr>
        <a:xfrm>
          <a:off x="0" y="0"/>
          <a:ext cx="0" cy="0"/>
          <a:chOff x="0" y="0"/>
          <a:chExt cx="0" cy="0"/>
        </a:xfrm>
      </p:grpSpPr>
      <p:sp>
        <p:nvSpPr>
          <p:cNvPr id="1047" name="Google Shape;1047;p106"/>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8" name="Google Shape;1048;p106"/>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000"/>
              <a:buNone/>
              <a:defRPr sz="2000">
                <a:solidFill>
                  <a:srgbClr val="919497"/>
                </a:solidFill>
              </a:defRPr>
            </a:lvl1pPr>
            <a:lvl2pPr marL="914400" lvl="1" indent="-228600" algn="l">
              <a:lnSpc>
                <a:spcPct val="100000"/>
              </a:lnSpc>
              <a:spcBef>
                <a:spcPts val="1000"/>
              </a:spcBef>
              <a:spcAft>
                <a:spcPts val="0"/>
              </a:spcAft>
              <a:buSzPts val="1800"/>
              <a:buNone/>
              <a:defRPr sz="1800">
                <a:solidFill>
                  <a:srgbClr val="919497"/>
                </a:solidFill>
              </a:defRPr>
            </a:lvl2pPr>
            <a:lvl3pPr marL="1371600" lvl="2" indent="-228600" algn="l">
              <a:lnSpc>
                <a:spcPct val="100000"/>
              </a:lnSpc>
              <a:spcBef>
                <a:spcPts val="1000"/>
              </a:spcBef>
              <a:spcAft>
                <a:spcPts val="0"/>
              </a:spcAft>
              <a:buSzPts val="1600"/>
              <a:buNone/>
              <a:defRPr sz="1600">
                <a:solidFill>
                  <a:srgbClr val="919497"/>
                </a:solidFill>
              </a:defRPr>
            </a:lvl3pPr>
            <a:lvl4pPr marL="1828800" lvl="3" indent="-228600" algn="l">
              <a:lnSpc>
                <a:spcPct val="100000"/>
              </a:lnSpc>
              <a:spcBef>
                <a:spcPts val="1000"/>
              </a:spcBef>
              <a:spcAft>
                <a:spcPts val="0"/>
              </a:spcAft>
              <a:buSzPts val="1400"/>
              <a:buNone/>
              <a:defRPr sz="1400">
                <a:solidFill>
                  <a:srgbClr val="919497"/>
                </a:solidFill>
              </a:defRPr>
            </a:lvl4pPr>
            <a:lvl5pPr marL="2286000" lvl="4" indent="-228600" algn="l">
              <a:lnSpc>
                <a:spcPct val="100000"/>
              </a:lnSpc>
              <a:spcBef>
                <a:spcPts val="1000"/>
              </a:spcBef>
              <a:spcAft>
                <a:spcPts val="0"/>
              </a:spcAft>
              <a:buSzPts val="1400"/>
              <a:buNone/>
              <a:defRPr sz="1400">
                <a:solidFill>
                  <a:srgbClr val="919497"/>
                </a:solidFill>
              </a:defRPr>
            </a:lvl5pPr>
            <a:lvl6pPr marL="2743200" lvl="5" indent="-228600" algn="l">
              <a:lnSpc>
                <a:spcPct val="90000"/>
              </a:lnSpc>
              <a:spcBef>
                <a:spcPts val="1000"/>
              </a:spcBef>
              <a:spcAft>
                <a:spcPts val="0"/>
              </a:spcAft>
              <a:buClr>
                <a:srgbClr val="919497"/>
              </a:buClr>
              <a:buSzPts val="1400"/>
              <a:buNone/>
              <a:defRPr sz="1400">
                <a:solidFill>
                  <a:srgbClr val="919497"/>
                </a:solidFill>
              </a:defRPr>
            </a:lvl6pPr>
            <a:lvl7pPr marL="3200400" lvl="6" indent="-228600" algn="l">
              <a:lnSpc>
                <a:spcPct val="90000"/>
              </a:lnSpc>
              <a:spcBef>
                <a:spcPts val="500"/>
              </a:spcBef>
              <a:spcAft>
                <a:spcPts val="0"/>
              </a:spcAft>
              <a:buClr>
                <a:srgbClr val="919497"/>
              </a:buClr>
              <a:buSzPts val="1400"/>
              <a:buNone/>
              <a:defRPr sz="1400">
                <a:solidFill>
                  <a:srgbClr val="919497"/>
                </a:solidFill>
              </a:defRPr>
            </a:lvl7pPr>
            <a:lvl8pPr marL="3657600" lvl="7" indent="-228600" algn="l">
              <a:lnSpc>
                <a:spcPct val="90000"/>
              </a:lnSpc>
              <a:spcBef>
                <a:spcPts val="500"/>
              </a:spcBef>
              <a:spcAft>
                <a:spcPts val="0"/>
              </a:spcAft>
              <a:buClr>
                <a:srgbClr val="919497"/>
              </a:buClr>
              <a:buSzPts val="1400"/>
              <a:buNone/>
              <a:defRPr sz="1400">
                <a:solidFill>
                  <a:srgbClr val="919497"/>
                </a:solidFill>
              </a:defRPr>
            </a:lvl8pPr>
            <a:lvl9pPr marL="4114800" lvl="8" indent="-228600" algn="l">
              <a:lnSpc>
                <a:spcPct val="90000"/>
              </a:lnSpc>
              <a:spcBef>
                <a:spcPts val="500"/>
              </a:spcBef>
              <a:spcAft>
                <a:spcPts val="0"/>
              </a:spcAft>
              <a:buClr>
                <a:srgbClr val="919497"/>
              </a:buClr>
              <a:buSzPts val="1400"/>
              <a:buNone/>
              <a:defRPr sz="1400">
                <a:solidFill>
                  <a:srgbClr val="919497"/>
                </a:solidFill>
              </a:defRPr>
            </a:lvl9pPr>
          </a:lstStyle>
          <a:p>
            <a:endParaRPr/>
          </a:p>
        </p:txBody>
      </p:sp>
      <p:sp>
        <p:nvSpPr>
          <p:cNvPr id="1049" name="Google Shape;1049;p10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0" name="Google Shape;1050;p10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10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2"/>
        <p:cNvGrpSpPr/>
        <p:nvPr/>
      </p:nvGrpSpPr>
      <p:grpSpPr>
        <a:xfrm>
          <a:off x="0" y="0"/>
          <a:ext cx="0" cy="0"/>
          <a:chOff x="0" y="0"/>
          <a:chExt cx="0" cy="0"/>
        </a:xfrm>
      </p:grpSpPr>
      <p:sp>
        <p:nvSpPr>
          <p:cNvPr id="1053" name="Google Shape;1053;p107"/>
          <p:cNvSpPr txBox="1">
            <a:spLocks noGrp="1"/>
          </p:cNvSpPr>
          <p:nvPr>
            <p:ph type="title"/>
          </p:nvPr>
        </p:nvSpPr>
        <p:spPr>
          <a:xfrm>
            <a:off x="609605" y="273051"/>
            <a:ext cx="4011084" cy="116205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4" name="Google Shape;1054;p107"/>
          <p:cNvSpPr txBox="1">
            <a:spLocks noGrp="1"/>
          </p:cNvSpPr>
          <p:nvPr>
            <p:ph type="body" idx="1"/>
          </p:nvPr>
        </p:nvSpPr>
        <p:spPr>
          <a:xfrm>
            <a:off x="4766733" y="273054"/>
            <a:ext cx="6815667"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1000"/>
              </a:spcBef>
              <a:spcAft>
                <a:spcPts val="0"/>
              </a:spcAft>
              <a:buSzPts val="3200"/>
              <a:buChar char="•"/>
              <a:defRPr sz="3200"/>
            </a:lvl1pPr>
            <a:lvl2pPr marL="914400" lvl="1" indent="-406400" algn="l">
              <a:lnSpc>
                <a:spcPct val="100000"/>
              </a:lnSpc>
              <a:spcBef>
                <a:spcPts val="1000"/>
              </a:spcBef>
              <a:spcAft>
                <a:spcPts val="0"/>
              </a:spcAft>
              <a:buSzPts val="2800"/>
              <a:buChar char="•"/>
              <a:defRPr sz="2800"/>
            </a:lvl2pPr>
            <a:lvl3pPr marL="1371600" lvl="2" indent="-381000" algn="l">
              <a:lnSpc>
                <a:spcPct val="100000"/>
              </a:lnSpc>
              <a:spcBef>
                <a:spcPts val="1000"/>
              </a:spcBef>
              <a:spcAft>
                <a:spcPts val="0"/>
              </a:spcAft>
              <a:buSzPts val="2400"/>
              <a:buChar char="•"/>
              <a:defRPr sz="2400"/>
            </a:lvl3pPr>
            <a:lvl4pPr marL="1828800" lvl="3" indent="-355600" algn="l">
              <a:lnSpc>
                <a:spcPct val="100000"/>
              </a:lnSpc>
              <a:spcBef>
                <a:spcPts val="1000"/>
              </a:spcBef>
              <a:spcAft>
                <a:spcPts val="0"/>
              </a:spcAft>
              <a:buSzPts val="2000"/>
              <a:buChar char="•"/>
              <a:defRPr sz="2000"/>
            </a:lvl4pPr>
            <a:lvl5pPr marL="2286000" lvl="4" indent="-355600" algn="l">
              <a:lnSpc>
                <a:spcPct val="100000"/>
              </a:lnSpc>
              <a:spcBef>
                <a:spcPts val="1000"/>
              </a:spcBef>
              <a:spcAft>
                <a:spcPts val="0"/>
              </a:spcAft>
              <a:buSzPts val="2000"/>
              <a:buChar char="•"/>
              <a:defRPr sz="2000"/>
            </a:lvl5pPr>
            <a:lvl6pPr marL="2743200" lvl="5" indent="-355600" algn="l">
              <a:lnSpc>
                <a:spcPct val="90000"/>
              </a:lnSpc>
              <a:spcBef>
                <a:spcPts val="10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55" name="Google Shape;1055;p107"/>
          <p:cNvSpPr txBox="1">
            <a:spLocks noGrp="1"/>
          </p:cNvSpPr>
          <p:nvPr>
            <p:ph type="body" idx="2"/>
          </p:nvPr>
        </p:nvSpPr>
        <p:spPr>
          <a:xfrm>
            <a:off x="609605" y="1435103"/>
            <a:ext cx="4011084"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00"/>
              <a:buNone/>
              <a:defRPr sz="1400"/>
            </a:lvl1pPr>
            <a:lvl2pPr marL="914400" lvl="1" indent="-228600" algn="l">
              <a:lnSpc>
                <a:spcPct val="100000"/>
              </a:lnSpc>
              <a:spcBef>
                <a:spcPts val="1000"/>
              </a:spcBef>
              <a:spcAft>
                <a:spcPts val="0"/>
              </a:spcAft>
              <a:buSzPts val="1200"/>
              <a:buNone/>
              <a:defRPr sz="1200"/>
            </a:lvl2pPr>
            <a:lvl3pPr marL="1371600" lvl="2" indent="-228600" algn="l">
              <a:lnSpc>
                <a:spcPct val="100000"/>
              </a:lnSpc>
              <a:spcBef>
                <a:spcPts val="1000"/>
              </a:spcBef>
              <a:spcAft>
                <a:spcPts val="0"/>
              </a:spcAft>
              <a:buSzPts val="1000"/>
              <a:buNone/>
              <a:defRPr sz="1000"/>
            </a:lvl3pPr>
            <a:lvl4pPr marL="1828800" lvl="3" indent="-228600" algn="l">
              <a:lnSpc>
                <a:spcPct val="100000"/>
              </a:lnSpc>
              <a:spcBef>
                <a:spcPts val="1000"/>
              </a:spcBef>
              <a:spcAft>
                <a:spcPts val="0"/>
              </a:spcAft>
              <a:buSzPts val="900"/>
              <a:buNone/>
              <a:defRPr sz="900"/>
            </a:lvl4pPr>
            <a:lvl5pPr marL="2286000" lvl="4" indent="-228600" algn="l">
              <a:lnSpc>
                <a:spcPct val="100000"/>
              </a:lnSpc>
              <a:spcBef>
                <a:spcPts val="1000"/>
              </a:spcBef>
              <a:spcAft>
                <a:spcPts val="0"/>
              </a:spcAft>
              <a:buSzPts val="900"/>
              <a:buNone/>
              <a:defRPr sz="900"/>
            </a:lvl5pPr>
            <a:lvl6pPr marL="2743200" lvl="5" indent="-228600" algn="l">
              <a:lnSpc>
                <a:spcPct val="90000"/>
              </a:lnSpc>
              <a:spcBef>
                <a:spcPts val="1000"/>
              </a:spcBef>
              <a:spcAft>
                <a:spcPts val="0"/>
              </a:spcAft>
              <a:buClr>
                <a:schemeClr val="dk1"/>
              </a:buClr>
              <a:buSzPts val="900"/>
              <a:buNone/>
              <a:defRPr sz="900"/>
            </a:lvl6pPr>
            <a:lvl7pPr marL="3200400" lvl="6" indent="-228600" algn="l">
              <a:lnSpc>
                <a:spcPct val="90000"/>
              </a:lnSpc>
              <a:spcBef>
                <a:spcPts val="500"/>
              </a:spcBef>
              <a:spcAft>
                <a:spcPts val="0"/>
              </a:spcAft>
              <a:buClr>
                <a:schemeClr val="dk1"/>
              </a:buClr>
              <a:buSzPts val="900"/>
              <a:buNone/>
              <a:defRPr sz="900"/>
            </a:lvl7pPr>
            <a:lvl8pPr marL="3657600" lvl="7" indent="-228600" algn="l">
              <a:lnSpc>
                <a:spcPct val="90000"/>
              </a:lnSpc>
              <a:spcBef>
                <a:spcPts val="500"/>
              </a:spcBef>
              <a:spcAft>
                <a:spcPts val="0"/>
              </a:spcAft>
              <a:buClr>
                <a:schemeClr val="dk1"/>
              </a:buClr>
              <a:buSzPts val="900"/>
              <a:buNone/>
              <a:defRPr sz="900"/>
            </a:lvl8pPr>
            <a:lvl9pPr marL="4114800" lvl="8" indent="-228600" algn="l">
              <a:lnSpc>
                <a:spcPct val="90000"/>
              </a:lnSpc>
              <a:spcBef>
                <a:spcPts val="500"/>
              </a:spcBef>
              <a:spcAft>
                <a:spcPts val="0"/>
              </a:spcAft>
              <a:buClr>
                <a:schemeClr val="dk1"/>
              </a:buClr>
              <a:buSzPts val="900"/>
              <a:buNone/>
              <a:defRPr sz="900"/>
            </a:lvl9pPr>
          </a:lstStyle>
          <a:p>
            <a:endParaRPr/>
          </a:p>
        </p:txBody>
      </p:sp>
      <p:sp>
        <p:nvSpPr>
          <p:cNvPr id="1056" name="Google Shape;1056;p10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57" name="Google Shape;1057;p10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8" name="Google Shape;1058;p10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a:solidFill>
                  <a:srgbClr val="919497"/>
                </a:solidFill>
                <a:latin typeface="Calibri"/>
                <a:ea typeface="Calibri"/>
                <a:cs typeface="Calibri"/>
                <a:sym typeface="Calibri"/>
              </a:defRPr>
            </a:lvl1pPr>
            <a:lvl2pPr marL="0" marR="0" lvl="1" indent="0" algn="r">
              <a:spcBef>
                <a:spcPts val="0"/>
              </a:spcBef>
              <a:buNone/>
              <a:defRPr sz="1200">
                <a:solidFill>
                  <a:srgbClr val="919497"/>
                </a:solidFill>
                <a:latin typeface="Calibri"/>
                <a:ea typeface="Calibri"/>
                <a:cs typeface="Calibri"/>
                <a:sym typeface="Calibri"/>
              </a:defRPr>
            </a:lvl2pPr>
            <a:lvl3pPr marL="0" marR="0" lvl="2" indent="0" algn="r">
              <a:spcBef>
                <a:spcPts val="0"/>
              </a:spcBef>
              <a:buNone/>
              <a:defRPr sz="1200">
                <a:solidFill>
                  <a:srgbClr val="919497"/>
                </a:solidFill>
                <a:latin typeface="Calibri"/>
                <a:ea typeface="Calibri"/>
                <a:cs typeface="Calibri"/>
                <a:sym typeface="Calibri"/>
              </a:defRPr>
            </a:lvl3pPr>
            <a:lvl4pPr marL="0" marR="0" lvl="3" indent="0" algn="r">
              <a:spcBef>
                <a:spcPts val="0"/>
              </a:spcBef>
              <a:buNone/>
              <a:defRPr sz="1200">
                <a:solidFill>
                  <a:srgbClr val="919497"/>
                </a:solidFill>
                <a:latin typeface="Calibri"/>
                <a:ea typeface="Calibri"/>
                <a:cs typeface="Calibri"/>
                <a:sym typeface="Calibri"/>
              </a:defRPr>
            </a:lvl4pPr>
            <a:lvl5pPr marL="0" marR="0" lvl="4" indent="0" algn="r">
              <a:spcBef>
                <a:spcPts val="0"/>
              </a:spcBef>
              <a:buNone/>
              <a:defRPr sz="1200">
                <a:solidFill>
                  <a:srgbClr val="919497"/>
                </a:solidFill>
                <a:latin typeface="Calibri"/>
                <a:ea typeface="Calibri"/>
                <a:cs typeface="Calibri"/>
                <a:sym typeface="Calibri"/>
              </a:defRPr>
            </a:lvl5pPr>
            <a:lvl6pPr marL="0" marR="0" lvl="5" indent="0" algn="r">
              <a:spcBef>
                <a:spcPts val="0"/>
              </a:spcBef>
              <a:buNone/>
              <a:defRPr sz="1200">
                <a:solidFill>
                  <a:srgbClr val="919497"/>
                </a:solidFill>
                <a:latin typeface="Calibri"/>
                <a:ea typeface="Calibri"/>
                <a:cs typeface="Calibri"/>
                <a:sym typeface="Calibri"/>
              </a:defRPr>
            </a:lvl6pPr>
            <a:lvl7pPr marL="0" marR="0" lvl="6" indent="0" algn="r">
              <a:spcBef>
                <a:spcPts val="0"/>
              </a:spcBef>
              <a:buNone/>
              <a:defRPr sz="1200">
                <a:solidFill>
                  <a:srgbClr val="919497"/>
                </a:solidFill>
                <a:latin typeface="Calibri"/>
                <a:ea typeface="Calibri"/>
                <a:cs typeface="Calibri"/>
                <a:sym typeface="Calibri"/>
              </a:defRPr>
            </a:lvl7pPr>
            <a:lvl8pPr marL="0" marR="0" lvl="7" indent="0" algn="r">
              <a:spcBef>
                <a:spcPts val="0"/>
              </a:spcBef>
              <a:buNone/>
              <a:defRPr sz="1200">
                <a:solidFill>
                  <a:srgbClr val="919497"/>
                </a:solidFill>
                <a:latin typeface="Calibri"/>
                <a:ea typeface="Calibri"/>
                <a:cs typeface="Calibri"/>
                <a:sym typeface="Calibri"/>
              </a:defRPr>
            </a:lvl8pPr>
            <a:lvl9pPr marL="0" marR="0" lvl="8" indent="0" algn="r">
              <a:spcBef>
                <a:spcPts val="0"/>
              </a:spcBef>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EVERYDAY - CONTENT ONLY">
  <p:cSld name="EVERYDAY - CONTENT ONLY">
    <p:spTree>
      <p:nvGrpSpPr>
        <p:cNvPr id="1" name="Shape 1059"/>
        <p:cNvGrpSpPr/>
        <p:nvPr/>
      </p:nvGrpSpPr>
      <p:grpSpPr>
        <a:xfrm>
          <a:off x="0" y="0"/>
          <a:ext cx="0" cy="0"/>
          <a:chOff x="0" y="0"/>
          <a:chExt cx="0" cy="0"/>
        </a:xfrm>
      </p:grpSpPr>
      <p:sp>
        <p:nvSpPr>
          <p:cNvPr id="1060" name="Google Shape;1060;p108"/>
          <p:cNvSpPr/>
          <p:nvPr/>
        </p:nvSpPr>
        <p:spPr>
          <a:xfrm>
            <a:off x="0" y="0"/>
            <a:ext cx="12192000" cy="1313056"/>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1" name="Google Shape;1061;p108"/>
          <p:cNvSpPr/>
          <p:nvPr/>
        </p:nvSpPr>
        <p:spPr>
          <a:xfrm>
            <a:off x="6863643" y="16267"/>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062" name="Google Shape;1062;p108"/>
          <p:cNvSpPr txBox="1">
            <a:spLocks noGrp="1"/>
          </p:cNvSpPr>
          <p:nvPr>
            <p:ph type="body" idx="1"/>
          </p:nvPr>
        </p:nvSpPr>
        <p:spPr>
          <a:xfrm>
            <a:off x="508540" y="1707786"/>
            <a:ext cx="11203664" cy="464856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1000"/>
              </a:spcBef>
              <a:spcAft>
                <a:spcPts val="0"/>
              </a:spcAft>
              <a:buSzPts val="2400"/>
              <a:buChar char="•"/>
              <a:defRPr>
                <a:solidFill>
                  <a:srgbClr val="4B545E"/>
                </a:solidFill>
              </a:defRPr>
            </a:lvl1pPr>
            <a:lvl2pPr marL="914400" lvl="1" indent="-355600" algn="l">
              <a:lnSpc>
                <a:spcPct val="100000"/>
              </a:lnSpc>
              <a:spcBef>
                <a:spcPts val="1000"/>
              </a:spcBef>
              <a:spcAft>
                <a:spcPts val="0"/>
              </a:spcAft>
              <a:buSzPts val="2000"/>
              <a:buChar char="•"/>
              <a:defRPr>
                <a:solidFill>
                  <a:srgbClr val="4B545E"/>
                </a:solidFill>
              </a:defRPr>
            </a:lvl2pPr>
            <a:lvl3pPr marL="1371600" lvl="2" indent="-342900" algn="l">
              <a:lnSpc>
                <a:spcPct val="100000"/>
              </a:lnSpc>
              <a:spcBef>
                <a:spcPts val="1000"/>
              </a:spcBef>
              <a:spcAft>
                <a:spcPts val="0"/>
              </a:spcAft>
              <a:buSzPts val="1800"/>
              <a:buChar char="•"/>
              <a:defRPr>
                <a:solidFill>
                  <a:srgbClr val="4B545E"/>
                </a:solidFill>
              </a:defRPr>
            </a:lvl3pPr>
            <a:lvl4pPr marL="1828800" lvl="3" indent="-330200" algn="l">
              <a:lnSpc>
                <a:spcPct val="100000"/>
              </a:lnSpc>
              <a:spcBef>
                <a:spcPts val="1000"/>
              </a:spcBef>
              <a:spcAft>
                <a:spcPts val="0"/>
              </a:spcAft>
              <a:buSzPts val="1600"/>
              <a:buChar char="•"/>
              <a:defRPr>
                <a:solidFill>
                  <a:srgbClr val="4B545E"/>
                </a:solidFill>
              </a:defRPr>
            </a:lvl4pPr>
            <a:lvl5pPr marL="2286000" lvl="4" indent="-330200" algn="l">
              <a:lnSpc>
                <a:spcPct val="100000"/>
              </a:lnSpc>
              <a:spcBef>
                <a:spcPts val="1000"/>
              </a:spcBef>
              <a:spcAft>
                <a:spcPts val="0"/>
              </a:spcAft>
              <a:buSzPts val="1600"/>
              <a:buChar char="•"/>
              <a:defRPr>
                <a:solidFill>
                  <a:srgbClr val="4B545E"/>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3" name="Google Shape;1063;p108"/>
          <p:cNvSpPr/>
          <p:nvPr/>
        </p:nvSpPr>
        <p:spPr>
          <a:xfrm>
            <a:off x="6863643" y="519648"/>
            <a:ext cx="5328356" cy="812272"/>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25">
              <a:solidFill>
                <a:srgbClr val="FFFFFF"/>
              </a:solidFill>
              <a:latin typeface="Helvetica Neue"/>
              <a:ea typeface="Helvetica Neue"/>
              <a:cs typeface="Helvetica Neue"/>
              <a:sym typeface="Helvetica Neue"/>
            </a:endParaRPr>
          </a:p>
        </p:txBody>
      </p:sp>
      <p:sp>
        <p:nvSpPr>
          <p:cNvPr id="1064" name="Google Shape;1064;p108"/>
          <p:cNvSpPr txBox="1">
            <a:spLocks noGrp="1"/>
          </p:cNvSpPr>
          <p:nvPr>
            <p:ph type="title"/>
          </p:nvPr>
        </p:nvSpPr>
        <p:spPr>
          <a:xfrm>
            <a:off x="304800" y="170056"/>
            <a:ext cx="114300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5" name="Google Shape;1065;p108"/>
          <p:cNvSpPr txBox="1">
            <a:spLocks noGrp="1"/>
          </p:cNvSpPr>
          <p:nvPr>
            <p:ph type="body" idx="2"/>
          </p:nvPr>
        </p:nvSpPr>
        <p:spPr>
          <a:xfrm>
            <a:off x="332187" y="953346"/>
            <a:ext cx="11430112" cy="415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400"/>
              <a:buNone/>
              <a:defRPr sz="1400">
                <a:solidFill>
                  <a:schemeClr val="lt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6" name="Google Shape;1066;p108"/>
          <p:cNvCxnSpPr/>
          <p:nvPr/>
        </p:nvCxnSpPr>
        <p:spPr>
          <a:xfrm>
            <a:off x="11311725" y="6447272"/>
            <a:ext cx="0" cy="267883"/>
          </a:xfrm>
          <a:prstGeom prst="straightConnector1">
            <a:avLst/>
          </a:prstGeom>
          <a:noFill/>
          <a:ln w="9525" cap="flat" cmpd="sng">
            <a:solidFill>
              <a:srgbClr val="7F7F7F"/>
            </a:solidFill>
            <a:prstDash val="solid"/>
            <a:miter lim="800000"/>
            <a:headEnd type="none" w="sm" len="sm"/>
            <a:tailEnd type="none" w="sm" len="sm"/>
          </a:ln>
        </p:spPr>
      </p:cxnSp>
      <p:sp>
        <p:nvSpPr>
          <p:cNvPr id="1067" name="Google Shape;1067;p108"/>
          <p:cNvSpPr txBox="1">
            <a:spLocks noGrp="1"/>
          </p:cNvSpPr>
          <p:nvPr>
            <p:ph type="sldNum" idx="12"/>
          </p:nvPr>
        </p:nvSpPr>
        <p:spPr>
          <a:xfrm>
            <a:off x="11202595" y="6454533"/>
            <a:ext cx="559704" cy="319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a:solidFill>
                  <a:srgbClr val="7F7F7F"/>
                </a:solidFill>
                <a:latin typeface="Calibri"/>
                <a:ea typeface="Calibri"/>
                <a:cs typeface="Calibri"/>
                <a:sym typeface="Calibri"/>
              </a:defRPr>
            </a:lvl1pPr>
            <a:lvl2pPr marL="0" lvl="1" indent="0" algn="r">
              <a:spcBef>
                <a:spcPts val="0"/>
              </a:spcBef>
              <a:buNone/>
              <a:defRPr sz="1000">
                <a:solidFill>
                  <a:srgbClr val="7F7F7F"/>
                </a:solidFill>
                <a:latin typeface="Calibri"/>
                <a:ea typeface="Calibri"/>
                <a:cs typeface="Calibri"/>
                <a:sym typeface="Calibri"/>
              </a:defRPr>
            </a:lvl2pPr>
            <a:lvl3pPr marL="0" lvl="2" indent="0" algn="r">
              <a:spcBef>
                <a:spcPts val="0"/>
              </a:spcBef>
              <a:buNone/>
              <a:defRPr sz="1000">
                <a:solidFill>
                  <a:srgbClr val="7F7F7F"/>
                </a:solidFill>
                <a:latin typeface="Calibri"/>
                <a:ea typeface="Calibri"/>
                <a:cs typeface="Calibri"/>
                <a:sym typeface="Calibri"/>
              </a:defRPr>
            </a:lvl3pPr>
            <a:lvl4pPr marL="0" lvl="3" indent="0" algn="r">
              <a:spcBef>
                <a:spcPts val="0"/>
              </a:spcBef>
              <a:buNone/>
              <a:defRPr sz="1000">
                <a:solidFill>
                  <a:srgbClr val="7F7F7F"/>
                </a:solidFill>
                <a:latin typeface="Calibri"/>
                <a:ea typeface="Calibri"/>
                <a:cs typeface="Calibri"/>
                <a:sym typeface="Calibri"/>
              </a:defRPr>
            </a:lvl4pPr>
            <a:lvl5pPr marL="0" lvl="4" indent="0" algn="r">
              <a:spcBef>
                <a:spcPts val="0"/>
              </a:spcBef>
              <a:buNone/>
              <a:defRPr sz="1000">
                <a:solidFill>
                  <a:srgbClr val="7F7F7F"/>
                </a:solidFill>
                <a:latin typeface="Calibri"/>
                <a:ea typeface="Calibri"/>
                <a:cs typeface="Calibri"/>
                <a:sym typeface="Calibri"/>
              </a:defRPr>
            </a:lvl5pPr>
            <a:lvl6pPr marL="0" lvl="5" indent="0" algn="r">
              <a:spcBef>
                <a:spcPts val="0"/>
              </a:spcBef>
              <a:buNone/>
              <a:defRPr sz="1000">
                <a:solidFill>
                  <a:srgbClr val="7F7F7F"/>
                </a:solidFill>
                <a:latin typeface="Calibri"/>
                <a:ea typeface="Calibri"/>
                <a:cs typeface="Calibri"/>
                <a:sym typeface="Calibri"/>
              </a:defRPr>
            </a:lvl6pPr>
            <a:lvl7pPr marL="0" lvl="6" indent="0" algn="r">
              <a:spcBef>
                <a:spcPts val="0"/>
              </a:spcBef>
              <a:buNone/>
              <a:defRPr sz="1000">
                <a:solidFill>
                  <a:srgbClr val="7F7F7F"/>
                </a:solidFill>
                <a:latin typeface="Calibri"/>
                <a:ea typeface="Calibri"/>
                <a:cs typeface="Calibri"/>
                <a:sym typeface="Calibri"/>
              </a:defRPr>
            </a:lvl7pPr>
            <a:lvl8pPr marL="0" lvl="7" indent="0" algn="r">
              <a:spcBef>
                <a:spcPts val="0"/>
              </a:spcBef>
              <a:buNone/>
              <a:defRPr sz="1000">
                <a:solidFill>
                  <a:srgbClr val="7F7F7F"/>
                </a:solidFill>
                <a:latin typeface="Calibri"/>
                <a:ea typeface="Calibri"/>
                <a:cs typeface="Calibri"/>
                <a:sym typeface="Calibri"/>
              </a:defRPr>
            </a:lvl8pPr>
            <a:lvl9pPr marL="0" lvl="8" indent="0" algn="r">
              <a:spcBef>
                <a:spcPts val="0"/>
              </a:spcBef>
              <a:buNone/>
              <a:defRPr sz="1000">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68" name="Google Shape;1068;p108"/>
          <p:cNvPicPr preferRelativeResize="0"/>
          <p:nvPr/>
        </p:nvPicPr>
        <p:blipFill rotWithShape="1">
          <a:blip r:embed="rId2">
            <a:alphaModFix/>
          </a:blip>
          <a:srcRect/>
          <a:stretch/>
        </p:blipFill>
        <p:spPr>
          <a:xfrm>
            <a:off x="9596461" y="6492240"/>
            <a:ext cx="1606135" cy="229238"/>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4_Quotation">
  <p:cSld name="4_Quotation">
    <p:spTree>
      <p:nvGrpSpPr>
        <p:cNvPr id="1" name="Shape 1069"/>
        <p:cNvGrpSpPr/>
        <p:nvPr/>
      </p:nvGrpSpPr>
      <p:grpSpPr>
        <a:xfrm>
          <a:off x="0" y="0"/>
          <a:ext cx="0" cy="0"/>
          <a:chOff x="0" y="0"/>
          <a:chExt cx="0" cy="0"/>
        </a:xfrm>
      </p:grpSpPr>
      <p:sp>
        <p:nvSpPr>
          <p:cNvPr id="1070" name="Google Shape;1070;p10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1" name="Google Shape;1071;p10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2" name="Google Shape;1072;p10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3" name="Google Shape;1073;p10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74" name="Google Shape;1074;p10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75" name="Google Shape;1075;p10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76" name="Google Shape;1076;p109"/>
          <p:cNvGrpSpPr/>
          <p:nvPr/>
        </p:nvGrpSpPr>
        <p:grpSpPr>
          <a:xfrm>
            <a:off x="7191542" y="1"/>
            <a:ext cx="5000459" cy="1425992"/>
            <a:chOff x="7191542" y="1"/>
            <a:chExt cx="5000459" cy="1425992"/>
          </a:xfrm>
        </p:grpSpPr>
        <p:pic>
          <p:nvPicPr>
            <p:cNvPr id="1077" name="Google Shape;1077;p10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78" name="Google Shape;1078;p109"/>
            <p:cNvGrpSpPr/>
            <p:nvPr/>
          </p:nvGrpSpPr>
          <p:grpSpPr>
            <a:xfrm>
              <a:off x="7191542" y="1"/>
              <a:ext cx="5000459" cy="1425992"/>
              <a:chOff x="7186272" y="0"/>
              <a:chExt cx="5005729" cy="1427495"/>
            </a:xfrm>
          </p:grpSpPr>
          <p:sp>
            <p:nvSpPr>
              <p:cNvPr id="1079" name="Google Shape;1079;p10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10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081" name="Google Shape;1081;p109"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Title Slide">
  <p:cSld name="Title Slide 2">
    <p:bg>
      <p:bgPr>
        <a:solidFill>
          <a:schemeClr val="lt1"/>
        </a:solidFill>
        <a:effectLst/>
      </p:bgPr>
    </p:bg>
    <p:spTree>
      <p:nvGrpSpPr>
        <p:cNvPr id="1" name="Shape 1082"/>
        <p:cNvGrpSpPr/>
        <p:nvPr/>
      </p:nvGrpSpPr>
      <p:grpSpPr>
        <a:xfrm>
          <a:off x="0" y="0"/>
          <a:ext cx="0" cy="0"/>
          <a:chOff x="0" y="0"/>
          <a:chExt cx="0" cy="0"/>
        </a:xfrm>
      </p:grpSpPr>
      <p:sp>
        <p:nvSpPr>
          <p:cNvPr id="1083" name="Google Shape;1083;p110"/>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110"/>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5" name="Google Shape;1085;p110"/>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1086" name="Google Shape;1086;p110"/>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087" name="Google Shape;1087;p110"/>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1088" name="Google Shape;1088;p110"/>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110"/>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0" name="Google Shape;1090;p110"/>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091" name="Google Shape;1091;p110"/>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110"/>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93" name="Google Shape;1093;p110"/>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otation">
  <p:cSld name="2_Quotation 2">
    <p:spTree>
      <p:nvGrpSpPr>
        <p:cNvPr id="1" name="Shape 1094"/>
        <p:cNvGrpSpPr/>
        <p:nvPr/>
      </p:nvGrpSpPr>
      <p:grpSpPr>
        <a:xfrm>
          <a:off x="0" y="0"/>
          <a:ext cx="0" cy="0"/>
          <a:chOff x="0" y="0"/>
          <a:chExt cx="0" cy="0"/>
        </a:xfrm>
      </p:grpSpPr>
      <p:sp>
        <p:nvSpPr>
          <p:cNvPr id="1095" name="Google Shape;1095;p11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6" name="Google Shape;1096;p11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7" name="Google Shape;1097;p11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8" name="Google Shape;1098;p11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099" name="Google Shape;1099;p11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00" name="Google Shape;1100;p11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01" name="Google Shape;1101;p111"/>
          <p:cNvGrpSpPr/>
          <p:nvPr/>
        </p:nvGrpSpPr>
        <p:grpSpPr>
          <a:xfrm>
            <a:off x="7191542" y="1"/>
            <a:ext cx="5000459" cy="1425992"/>
            <a:chOff x="7191542" y="1"/>
            <a:chExt cx="5000459" cy="1425992"/>
          </a:xfrm>
        </p:grpSpPr>
        <p:pic>
          <p:nvPicPr>
            <p:cNvPr id="1102" name="Google Shape;1102;p11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103" name="Google Shape;1103;p111"/>
            <p:cNvGrpSpPr/>
            <p:nvPr/>
          </p:nvGrpSpPr>
          <p:grpSpPr>
            <a:xfrm>
              <a:off x="7191542" y="1"/>
              <a:ext cx="5000459" cy="1425992"/>
              <a:chOff x="7186272" y="0"/>
              <a:chExt cx="5005729" cy="1427495"/>
            </a:xfrm>
          </p:grpSpPr>
          <p:sp>
            <p:nvSpPr>
              <p:cNvPr id="1104" name="Google Shape;1104;p11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11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106" name="Google Shape;1106;p111"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ver_2">
  <p:cSld name="cover_2">
    <p:bg>
      <p:bgPr>
        <a:solidFill>
          <a:schemeClr val="lt1"/>
        </a:solidFill>
        <a:effectLst/>
      </p:bgPr>
    </p:bg>
    <p:spTree>
      <p:nvGrpSpPr>
        <p:cNvPr id="1" name="Shape 1107"/>
        <p:cNvGrpSpPr/>
        <p:nvPr/>
      </p:nvGrpSpPr>
      <p:grpSpPr>
        <a:xfrm>
          <a:off x="0" y="0"/>
          <a:ext cx="0" cy="0"/>
          <a:chOff x="0" y="0"/>
          <a:chExt cx="0" cy="0"/>
        </a:xfrm>
      </p:grpSpPr>
      <p:pic>
        <p:nvPicPr>
          <p:cNvPr id="1108" name="Google Shape;1108;p112"/>
          <p:cNvPicPr preferRelativeResize="0"/>
          <p:nvPr/>
        </p:nvPicPr>
        <p:blipFill rotWithShape="1">
          <a:blip r:embed="rId2">
            <a:alphaModFix/>
          </a:blip>
          <a:srcRect/>
          <a:stretch/>
        </p:blipFill>
        <p:spPr>
          <a:xfrm>
            <a:off x="6350" y="0"/>
            <a:ext cx="12179300" cy="6858000"/>
          </a:xfrm>
          <a:prstGeom prst="rect">
            <a:avLst/>
          </a:prstGeom>
          <a:noFill/>
          <a:ln>
            <a:noFill/>
          </a:ln>
        </p:spPr>
      </p:pic>
      <p:sp>
        <p:nvSpPr>
          <p:cNvPr id="1109" name="Google Shape;1109;p112"/>
          <p:cNvSpPr txBox="1">
            <a:spLocks noGrp="1"/>
          </p:cNvSpPr>
          <p:nvPr>
            <p:ph type="title"/>
          </p:nvPr>
        </p:nvSpPr>
        <p:spPr>
          <a:xfrm>
            <a:off x="6560622" y="2025003"/>
            <a:ext cx="5530850" cy="3356433"/>
          </a:xfrm>
          <a:prstGeom prst="rect">
            <a:avLst/>
          </a:prstGeom>
          <a:noFill/>
          <a:ln>
            <a:noFill/>
          </a:ln>
        </p:spPr>
        <p:txBody>
          <a:bodyPr spcFirstLastPara="1" wrap="square" lIns="0" tIns="0" rIns="0" bIns="228600" anchor="b" anchorCtr="0">
            <a:noAutofit/>
          </a:bodyPr>
          <a:lstStyle>
            <a:lvl1pPr lvl="0" algn="l">
              <a:lnSpc>
                <a:spcPct val="100000"/>
              </a:lnSpc>
              <a:spcBef>
                <a:spcPts val="0"/>
              </a:spcBef>
              <a:spcAft>
                <a:spcPts val="0"/>
              </a:spcAft>
              <a:buClr>
                <a:schemeClr val="lt1"/>
              </a:buClr>
              <a:buSzPts val="4000"/>
              <a:buFont typeface="Calibri"/>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0" name="Google Shape;1110;p112"/>
          <p:cNvSpPr txBox="1">
            <a:spLocks noGrp="1"/>
          </p:cNvSpPr>
          <p:nvPr>
            <p:ph type="body" idx="1"/>
          </p:nvPr>
        </p:nvSpPr>
        <p:spPr>
          <a:xfrm>
            <a:off x="6560623" y="5381436"/>
            <a:ext cx="5530850" cy="809167"/>
          </a:xfrm>
          <a:prstGeom prst="rect">
            <a:avLst/>
          </a:prstGeom>
          <a:noFill/>
          <a:ln>
            <a:noFill/>
          </a:ln>
        </p:spPr>
        <p:txBody>
          <a:bodyPr spcFirstLastPara="1" wrap="square" lIns="0" tIns="91425" rIns="0" bIns="0" anchor="t" anchorCtr="0">
            <a:noAutofit/>
          </a:bodyPr>
          <a:lstStyle>
            <a:lvl1pPr marL="457200" lvl="0" indent="-228600" algn="l">
              <a:lnSpc>
                <a:spcPct val="100000"/>
              </a:lnSpc>
              <a:spcBef>
                <a:spcPts val="0"/>
              </a:spcBef>
              <a:spcAft>
                <a:spcPts val="0"/>
              </a:spcAft>
              <a:buClr>
                <a:schemeClr val="lt1"/>
              </a:buClr>
              <a:buSzPts val="1800"/>
              <a:buFont typeface="Calibri"/>
              <a:buNone/>
              <a:defRPr sz="1800" b="0" i="0">
                <a:solidFill>
                  <a:schemeClr val="lt1"/>
                </a:solidFill>
              </a:defRPr>
            </a:lvl1pPr>
            <a:lvl2pPr marL="914400" lvl="1" indent="-228600" algn="l">
              <a:lnSpc>
                <a:spcPct val="100000"/>
              </a:lnSpc>
              <a:spcBef>
                <a:spcPts val="0"/>
              </a:spcBef>
              <a:spcAft>
                <a:spcPts val="0"/>
              </a:spcAft>
              <a:buSzPts val="1800"/>
              <a:buFont typeface="Calibri"/>
              <a:buNone/>
              <a:defRPr sz="1800" b="0">
                <a:solidFill>
                  <a:schemeClr val="lt1"/>
                </a:solidFill>
              </a:defRPr>
            </a:lvl2pPr>
            <a:lvl3pPr marL="1371600" lvl="2" indent="-228600" algn="l">
              <a:lnSpc>
                <a:spcPct val="116666"/>
              </a:lnSpc>
              <a:spcBef>
                <a:spcPts val="0"/>
              </a:spcBef>
              <a:spcAft>
                <a:spcPts val="0"/>
              </a:spcAft>
              <a:buSzPts val="1800"/>
              <a:buFont typeface="Calibri"/>
              <a:buNone/>
              <a:defRPr sz="1800" b="0">
                <a:solidFill>
                  <a:schemeClr val="lt1"/>
                </a:solidFill>
              </a:defRPr>
            </a:lvl3pPr>
            <a:lvl4pPr marL="1828800" lvl="3" indent="-228600" algn="l">
              <a:lnSpc>
                <a:spcPct val="116666"/>
              </a:lnSpc>
              <a:spcBef>
                <a:spcPts val="0"/>
              </a:spcBef>
              <a:spcAft>
                <a:spcPts val="0"/>
              </a:spcAft>
              <a:buSzPts val="1800"/>
              <a:buFont typeface="Calibri"/>
              <a:buNone/>
              <a:defRPr sz="1800" b="0">
                <a:solidFill>
                  <a:schemeClr val="lt1"/>
                </a:solidFill>
              </a:defRPr>
            </a:lvl4pPr>
            <a:lvl5pPr marL="2286000" lvl="4" indent="-228600" algn="l">
              <a:lnSpc>
                <a:spcPct val="116666"/>
              </a:lnSpc>
              <a:spcBef>
                <a:spcPts val="0"/>
              </a:spcBef>
              <a:spcAft>
                <a:spcPts val="0"/>
              </a:spcAft>
              <a:buSzPts val="1800"/>
              <a:buFont typeface="Calibri"/>
              <a:buNone/>
              <a:defRPr sz="1800" b="0">
                <a:solidFill>
                  <a:schemeClr val="lt1"/>
                </a:solidFill>
              </a:defRPr>
            </a:lvl5pPr>
            <a:lvl6pPr marL="2743200" lvl="5" indent="-228600" algn="l">
              <a:lnSpc>
                <a:spcPct val="116666"/>
              </a:lnSpc>
              <a:spcBef>
                <a:spcPts val="0"/>
              </a:spcBef>
              <a:spcAft>
                <a:spcPts val="0"/>
              </a:spcAft>
              <a:buClr>
                <a:schemeClr val="lt1"/>
              </a:buClr>
              <a:buSzPts val="1800"/>
              <a:buFont typeface="Arial"/>
              <a:buNone/>
              <a:defRPr sz="1800" b="0">
                <a:solidFill>
                  <a:schemeClr val="lt1"/>
                </a:solidFill>
              </a:defRPr>
            </a:lvl6pPr>
            <a:lvl7pPr marL="3200400" lvl="6" indent="-228600" algn="l">
              <a:lnSpc>
                <a:spcPct val="116666"/>
              </a:lnSpc>
              <a:spcBef>
                <a:spcPts val="0"/>
              </a:spcBef>
              <a:spcAft>
                <a:spcPts val="0"/>
              </a:spcAft>
              <a:buClr>
                <a:schemeClr val="lt1"/>
              </a:buClr>
              <a:buSzPts val="1800"/>
              <a:buFont typeface="Arial"/>
              <a:buNone/>
              <a:defRPr sz="1800" b="0">
                <a:solidFill>
                  <a:schemeClr val="lt1"/>
                </a:solidFill>
              </a:defRPr>
            </a:lvl7pPr>
            <a:lvl8pPr marL="3657600" lvl="7" indent="-228600" algn="l">
              <a:lnSpc>
                <a:spcPct val="116666"/>
              </a:lnSpc>
              <a:spcBef>
                <a:spcPts val="0"/>
              </a:spcBef>
              <a:spcAft>
                <a:spcPts val="0"/>
              </a:spcAft>
              <a:buClr>
                <a:schemeClr val="lt1"/>
              </a:buClr>
              <a:buSzPts val="1800"/>
              <a:buFont typeface="Arial"/>
              <a:buNone/>
              <a:defRPr sz="1800" b="0">
                <a:solidFill>
                  <a:schemeClr val="lt1"/>
                </a:solidFill>
              </a:defRPr>
            </a:lvl8pPr>
            <a:lvl9pPr marL="4114800" lvl="8" indent="-228600" algn="l">
              <a:lnSpc>
                <a:spcPct val="116666"/>
              </a:lnSpc>
              <a:spcBef>
                <a:spcPts val="0"/>
              </a:spcBef>
              <a:spcAft>
                <a:spcPts val="0"/>
              </a:spcAft>
              <a:buClr>
                <a:schemeClr val="lt1"/>
              </a:buClr>
              <a:buSzPts val="1800"/>
              <a:buFont typeface="Arial"/>
              <a:buNone/>
              <a:defRPr sz="1800" b="0">
                <a:solidFill>
                  <a:schemeClr val="lt1"/>
                </a:solidFill>
              </a:defRPr>
            </a:lvl9pPr>
          </a:lstStyle>
          <a:p>
            <a:endParaRPr/>
          </a:p>
        </p:txBody>
      </p:sp>
      <p:pic>
        <p:nvPicPr>
          <p:cNvPr id="1111" name="Google Shape;1111;p112" descr="A picture containing logo&#10;&#10;Description automatically generated"/>
          <p:cNvPicPr preferRelativeResize="0"/>
          <p:nvPr/>
        </p:nvPicPr>
        <p:blipFill rotWithShape="1">
          <a:blip r:embed="rId3">
            <a:alphaModFix/>
          </a:blip>
          <a:srcRect/>
          <a:stretch/>
        </p:blipFill>
        <p:spPr>
          <a:xfrm>
            <a:off x="380606" y="369351"/>
            <a:ext cx="2020713" cy="92436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1112"/>
        <p:cNvGrpSpPr/>
        <p:nvPr/>
      </p:nvGrpSpPr>
      <p:grpSpPr>
        <a:xfrm>
          <a:off x="0" y="0"/>
          <a:ext cx="0" cy="0"/>
          <a:chOff x="0" y="0"/>
          <a:chExt cx="0" cy="0"/>
        </a:xfrm>
      </p:grpSpPr>
      <p:pic>
        <p:nvPicPr>
          <p:cNvPr id="1113" name="Google Shape;1113;p113"/>
          <p:cNvPicPr preferRelativeResize="0"/>
          <p:nvPr/>
        </p:nvPicPr>
        <p:blipFill rotWithShape="1">
          <a:blip r:embed="rId2">
            <a:alphaModFix/>
          </a:blip>
          <a:srcRect/>
          <a:stretch/>
        </p:blipFill>
        <p:spPr>
          <a:xfrm>
            <a:off x="1" y="3572"/>
            <a:ext cx="12191999" cy="6858000"/>
          </a:xfrm>
          <a:prstGeom prst="rect">
            <a:avLst/>
          </a:prstGeom>
          <a:noFill/>
          <a:ln>
            <a:noFill/>
          </a:ln>
        </p:spPr>
      </p:pic>
      <p:sp>
        <p:nvSpPr>
          <p:cNvPr id="1114" name="Google Shape;1114;p113"/>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5" name="Google Shape;1115;p113"/>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6" name="Google Shape;1116;p113"/>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17" name="Google Shape;1117;p113"/>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1118" name="Google Shape;1118;p113"/>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Agenda</a:t>
            </a:r>
            <a:endParaRPr sz="1800">
              <a:solidFill>
                <a:schemeClr val="dk1"/>
              </a:solidFill>
              <a:latin typeface="Calibri"/>
              <a:ea typeface="Calibri"/>
              <a:cs typeface="Calibri"/>
              <a:sym typeface="Calibri"/>
            </a:endParaRPr>
          </a:p>
        </p:txBody>
      </p:sp>
      <p:pic>
        <p:nvPicPr>
          <p:cNvPr id="1119" name="Google Shape;1119;p1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6"/>
        <p:cNvGrpSpPr/>
        <p:nvPr/>
      </p:nvGrpSpPr>
      <p:grpSpPr>
        <a:xfrm>
          <a:off x="0" y="0"/>
          <a:ext cx="0" cy="0"/>
          <a:chOff x="0" y="0"/>
          <a:chExt cx="0" cy="0"/>
        </a:xfrm>
      </p:grpSpPr>
      <p:sp>
        <p:nvSpPr>
          <p:cNvPr id="137" name="Google Shape;137;p1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1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9" name="Google Shape;139;p14"/>
          <p:cNvGrpSpPr/>
          <p:nvPr/>
        </p:nvGrpSpPr>
        <p:grpSpPr>
          <a:xfrm>
            <a:off x="7191542" y="1"/>
            <a:ext cx="5000459" cy="1425992"/>
            <a:chOff x="7191542" y="1"/>
            <a:chExt cx="5000459" cy="1425992"/>
          </a:xfrm>
        </p:grpSpPr>
        <p:pic>
          <p:nvPicPr>
            <p:cNvPr id="140" name="Google Shape;140;p1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41" name="Google Shape;141;p14"/>
            <p:cNvGrpSpPr/>
            <p:nvPr/>
          </p:nvGrpSpPr>
          <p:grpSpPr>
            <a:xfrm>
              <a:off x="7191542" y="1"/>
              <a:ext cx="5000459" cy="1425992"/>
              <a:chOff x="7186272" y="0"/>
              <a:chExt cx="5005729" cy="1427495"/>
            </a:xfrm>
          </p:grpSpPr>
          <p:sp>
            <p:nvSpPr>
              <p:cNvPr id="142" name="Google Shape;142;p1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1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4" name="Google Shape;144;p1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1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46" name="Google Shape;146;p1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47" name="Google Shape;147;p1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divider_1">
  <p:cSld name="2_divider_1">
    <p:spTree>
      <p:nvGrpSpPr>
        <p:cNvPr id="1" name="Shape 1120"/>
        <p:cNvGrpSpPr/>
        <p:nvPr/>
      </p:nvGrpSpPr>
      <p:grpSpPr>
        <a:xfrm>
          <a:off x="0" y="0"/>
          <a:ext cx="0" cy="0"/>
          <a:chOff x="0" y="0"/>
          <a:chExt cx="0" cy="0"/>
        </a:xfrm>
      </p:grpSpPr>
      <p:pic>
        <p:nvPicPr>
          <p:cNvPr id="1121" name="Google Shape;1121;p11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2" name="Google Shape;1122;p114"/>
          <p:cNvSpPr txBox="1">
            <a:spLocks noGrp="1"/>
          </p:cNvSpPr>
          <p:nvPr>
            <p:ph type="title"/>
          </p:nvPr>
        </p:nvSpPr>
        <p:spPr>
          <a:xfrm>
            <a:off x="457199" y="1781176"/>
            <a:ext cx="7448551" cy="4165600"/>
          </a:xfrm>
          <a:prstGeom prst="rect">
            <a:avLst/>
          </a:prstGeom>
          <a:noFill/>
          <a:ln>
            <a:noFill/>
          </a:ln>
        </p:spPr>
        <p:txBody>
          <a:bodyPr spcFirstLastPara="1" wrap="square" lIns="0" tIns="1234425" rIns="0" bIns="0" anchor="t" anchorCtr="0">
            <a:noAutofit/>
          </a:bodyPr>
          <a:lstStyle>
            <a:lvl1pPr lvl="0" algn="l">
              <a:lnSpc>
                <a:spcPct val="100000"/>
              </a:lnSpc>
              <a:spcBef>
                <a:spcPts val="0"/>
              </a:spcBef>
              <a:spcAft>
                <a:spcPts val="0"/>
              </a:spcAft>
              <a:buClr>
                <a:schemeClr val="accent1"/>
              </a:buClr>
              <a:buSzPts val="4000"/>
              <a:buFont typeface="Calibri"/>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3" name="Google Shape;1123;p114"/>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2"/>
              </a:buClr>
              <a:buSzPts val="1400"/>
              <a:buFont typeface="Calibri"/>
              <a:buNone/>
              <a:defRPr sz="1800">
                <a:solidFill>
                  <a:schemeClr val="dk2"/>
                </a:solidFill>
                <a:latin typeface="Calibri"/>
                <a:ea typeface="Calibri"/>
                <a:cs typeface="Calibri"/>
                <a:sym typeface="Calibri"/>
              </a:defRPr>
            </a:lvl1pPr>
            <a:lvl2pPr marR="0" lvl="1"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Clr>
                <a:schemeClr val="lt1"/>
              </a:buClr>
              <a:buSzPts val="1400"/>
              <a:buFont typeface="Calibri"/>
              <a:buNone/>
              <a:defRPr sz="1800" b="0" i="0" u="none" strike="noStrike" cap="none">
                <a:solidFill>
                  <a:schemeClr val="lt1"/>
                </a:solidFill>
                <a:latin typeface="Calibri"/>
                <a:ea typeface="Calibri"/>
                <a:cs typeface="Calibri"/>
                <a:sym typeface="Calibri"/>
              </a:defRPr>
            </a:lvl9pPr>
          </a:lstStyle>
          <a:p>
            <a:endParaRPr/>
          </a:p>
        </p:txBody>
      </p:sp>
      <p:sp>
        <p:nvSpPr>
          <p:cNvPr id="1124" name="Google Shape;1124;p114"/>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chemeClr val="dk2"/>
              </a:buClr>
              <a:buSzPts val="1400"/>
              <a:buFont typeface="Calibri"/>
              <a:buNone/>
              <a:defRPr>
                <a:solidFill>
                  <a:schemeClr val="dk2"/>
                </a:solidFill>
              </a:defRPr>
            </a:lvl1pPr>
            <a:lvl2pPr lvl="1" algn="l">
              <a:spcBef>
                <a:spcPts val="0"/>
              </a:spcBef>
              <a:spcAft>
                <a:spcPts val="0"/>
              </a:spcAft>
              <a:buClr>
                <a:schemeClr val="lt1"/>
              </a:buClr>
              <a:buSzPts val="1400"/>
              <a:buFont typeface="Calibri"/>
              <a:buNone/>
              <a:defRPr>
                <a:solidFill>
                  <a:schemeClr val="lt1"/>
                </a:solidFill>
              </a:defRPr>
            </a:lvl2pPr>
            <a:lvl3pPr lvl="2" algn="l">
              <a:spcBef>
                <a:spcPts val="0"/>
              </a:spcBef>
              <a:spcAft>
                <a:spcPts val="0"/>
              </a:spcAft>
              <a:buClr>
                <a:schemeClr val="lt1"/>
              </a:buClr>
              <a:buSzPts val="1400"/>
              <a:buFont typeface="Calibri"/>
              <a:buNone/>
              <a:defRPr>
                <a:solidFill>
                  <a:schemeClr val="lt1"/>
                </a:solidFill>
              </a:defRPr>
            </a:lvl3pPr>
            <a:lvl4pPr lvl="3" algn="l">
              <a:spcBef>
                <a:spcPts val="0"/>
              </a:spcBef>
              <a:spcAft>
                <a:spcPts val="0"/>
              </a:spcAft>
              <a:buClr>
                <a:schemeClr val="lt1"/>
              </a:buClr>
              <a:buSzPts val="1400"/>
              <a:buFont typeface="Calibri"/>
              <a:buNone/>
              <a:defRPr>
                <a:solidFill>
                  <a:schemeClr val="lt1"/>
                </a:solidFill>
              </a:defRPr>
            </a:lvl4pPr>
            <a:lvl5pPr lvl="4" algn="l">
              <a:spcBef>
                <a:spcPts val="0"/>
              </a:spcBef>
              <a:spcAft>
                <a:spcPts val="0"/>
              </a:spcAft>
              <a:buClr>
                <a:schemeClr val="lt1"/>
              </a:buClr>
              <a:buSzPts val="1400"/>
              <a:buFont typeface="Calibri"/>
              <a:buNone/>
              <a:defRPr>
                <a:solidFill>
                  <a:schemeClr val="lt1"/>
                </a:solidFill>
              </a:defRPr>
            </a:lvl5pPr>
            <a:lvl6pPr lvl="5" algn="l">
              <a:spcBef>
                <a:spcPts val="0"/>
              </a:spcBef>
              <a:spcAft>
                <a:spcPts val="0"/>
              </a:spcAft>
              <a:buClr>
                <a:schemeClr val="lt1"/>
              </a:buClr>
              <a:buSzPts val="1400"/>
              <a:buFont typeface="Calibri"/>
              <a:buNone/>
              <a:defRPr>
                <a:solidFill>
                  <a:schemeClr val="lt1"/>
                </a:solidFill>
              </a:defRPr>
            </a:lvl6pPr>
            <a:lvl7pPr lvl="6" algn="l">
              <a:spcBef>
                <a:spcPts val="0"/>
              </a:spcBef>
              <a:spcAft>
                <a:spcPts val="0"/>
              </a:spcAft>
              <a:buClr>
                <a:schemeClr val="lt1"/>
              </a:buClr>
              <a:buSzPts val="1400"/>
              <a:buFont typeface="Calibri"/>
              <a:buNone/>
              <a:defRPr>
                <a:solidFill>
                  <a:schemeClr val="lt1"/>
                </a:solidFill>
              </a:defRPr>
            </a:lvl7pPr>
            <a:lvl8pPr lvl="7" algn="l">
              <a:spcBef>
                <a:spcPts val="0"/>
              </a:spcBef>
              <a:spcAft>
                <a:spcPts val="0"/>
              </a:spcAft>
              <a:buClr>
                <a:schemeClr val="lt1"/>
              </a:buClr>
              <a:buSzPts val="1400"/>
              <a:buFont typeface="Calibri"/>
              <a:buNone/>
              <a:defRPr>
                <a:solidFill>
                  <a:schemeClr val="lt1"/>
                </a:solidFill>
              </a:defRPr>
            </a:lvl8pPr>
            <a:lvl9pPr lvl="8" algn="l">
              <a:spcBef>
                <a:spcPts val="0"/>
              </a:spcBef>
              <a:spcAft>
                <a:spcPts val="0"/>
              </a:spcAft>
              <a:buClr>
                <a:schemeClr val="lt1"/>
              </a:buClr>
              <a:buSzPts val="1400"/>
              <a:buFont typeface="Calibri"/>
              <a:buNone/>
              <a:defRPr>
                <a:solidFill>
                  <a:schemeClr val="lt1"/>
                </a:solidFill>
              </a:defRPr>
            </a:lvl9pPr>
          </a:lstStyle>
          <a:p>
            <a:endParaRPr/>
          </a:p>
        </p:txBody>
      </p:sp>
      <p:sp>
        <p:nvSpPr>
          <p:cNvPr id="1125" name="Google Shape;1125;p114"/>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1pPr>
            <a:lvl2pPr marL="0" marR="0" lvl="1"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2pPr>
            <a:lvl3pPr marL="0" marR="0" lvl="2"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3pPr>
            <a:lvl4pPr marL="0" marR="0" lvl="3"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4pPr>
            <a:lvl5pPr marL="0" marR="0" lvl="4"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5pPr>
            <a:lvl6pPr marL="0" marR="0" lvl="5"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6pPr>
            <a:lvl7pPr marL="0" marR="0" lvl="6"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7pPr>
            <a:lvl8pPr marL="0" marR="0" lvl="7"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8pPr>
            <a:lvl9pPr marL="0" marR="0" lvl="8" indent="0" algn="l">
              <a:spcBef>
                <a:spcPts val="0"/>
              </a:spcBef>
              <a:spcAft>
                <a:spcPts val="0"/>
              </a:spcAft>
              <a:buClr>
                <a:schemeClr val="dk2"/>
              </a:buClr>
              <a:buSzPts val="1000"/>
              <a:buFont typeface="Calibri"/>
              <a:buNone/>
              <a:defRPr sz="10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126" name="Google Shape;1126;p1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724641" y="6358648"/>
            <a:ext cx="2016509" cy="235974"/>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1127"/>
        <p:cNvGrpSpPr/>
        <p:nvPr/>
      </p:nvGrpSpPr>
      <p:grpSpPr>
        <a:xfrm>
          <a:off x="0" y="0"/>
          <a:ext cx="0" cy="0"/>
          <a:chOff x="0" y="0"/>
          <a:chExt cx="0" cy="0"/>
        </a:xfrm>
      </p:grpSpPr>
      <p:pic>
        <p:nvPicPr>
          <p:cNvPr id="1128" name="Google Shape;1128;p115"/>
          <p:cNvPicPr preferRelativeResize="0"/>
          <p:nvPr/>
        </p:nvPicPr>
        <p:blipFill rotWithShape="1">
          <a:blip r:embed="rId2">
            <a:alphaModFix/>
          </a:blip>
          <a:srcRect/>
          <a:stretch/>
        </p:blipFill>
        <p:spPr>
          <a:xfrm>
            <a:off x="0" y="0"/>
            <a:ext cx="12192000" cy="6850855"/>
          </a:xfrm>
          <a:prstGeom prst="rect">
            <a:avLst/>
          </a:prstGeom>
          <a:noFill/>
          <a:ln>
            <a:noFill/>
          </a:ln>
        </p:spPr>
      </p:pic>
      <p:sp>
        <p:nvSpPr>
          <p:cNvPr id="1129" name="Google Shape;1129;p115"/>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0" name="Google Shape;1130;p115"/>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1" name="Google Shape;1131;p115"/>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32" name="Google Shape;1132;p115"/>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33" name="Google Shape;1133;p1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
        <p:nvSpPr>
          <p:cNvPr id="1134" name="Google Shape;1134;p115"/>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Clr>
                <a:schemeClr val="dk1"/>
              </a:buClr>
              <a:buSzPts val="1800"/>
              <a:buChar char="•"/>
              <a:defRPr/>
            </a:lvl6pPr>
            <a:lvl7pPr marL="3200400" lvl="6" indent="-342900" algn="l">
              <a:lnSpc>
                <a:spcPct val="116666"/>
              </a:lnSpc>
              <a:spcBef>
                <a:spcPts val="1200"/>
              </a:spcBef>
              <a:spcAft>
                <a:spcPts val="0"/>
              </a:spcAft>
              <a:buClr>
                <a:schemeClr val="dk1"/>
              </a:buClr>
              <a:buSzPts val="1800"/>
              <a:buChar char="•"/>
              <a:defRPr/>
            </a:lvl7pPr>
            <a:lvl8pPr marL="3657600" lvl="7" indent="-342900" algn="l">
              <a:lnSpc>
                <a:spcPct val="116666"/>
              </a:lnSpc>
              <a:spcBef>
                <a:spcPts val="1200"/>
              </a:spcBef>
              <a:spcAft>
                <a:spcPts val="0"/>
              </a:spcAft>
              <a:buClr>
                <a:schemeClr val="dk1"/>
              </a:buClr>
              <a:buSzPts val="1800"/>
              <a:buChar char="•"/>
              <a:defRPr/>
            </a:lvl8pPr>
            <a:lvl9pPr marL="4114800" lvl="8" indent="-342900" algn="l">
              <a:lnSpc>
                <a:spcPct val="116666"/>
              </a:lnSpc>
              <a:spcBef>
                <a:spcPts val="1200"/>
              </a:spcBef>
              <a:spcAft>
                <a:spcPts val="1200"/>
              </a:spcAft>
              <a:buClr>
                <a:schemeClr val="dk1"/>
              </a:buClr>
              <a:buSzPts val="1800"/>
              <a:buChar char="•"/>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1135"/>
        <p:cNvGrpSpPr/>
        <p:nvPr/>
      </p:nvGrpSpPr>
      <p:grpSpPr>
        <a:xfrm>
          <a:off x="0" y="0"/>
          <a:ext cx="0" cy="0"/>
          <a:chOff x="0" y="0"/>
          <a:chExt cx="0" cy="0"/>
        </a:xfrm>
      </p:grpSpPr>
      <p:pic>
        <p:nvPicPr>
          <p:cNvPr id="1136" name="Google Shape;1136;p116"/>
          <p:cNvPicPr preferRelativeResize="0"/>
          <p:nvPr/>
        </p:nvPicPr>
        <p:blipFill rotWithShape="1">
          <a:blip r:embed="rId2">
            <a:alphaModFix/>
          </a:blip>
          <a:srcRect/>
          <a:stretch/>
        </p:blipFill>
        <p:spPr>
          <a:xfrm>
            <a:off x="12694" y="0"/>
            <a:ext cx="12166611" cy="6850855"/>
          </a:xfrm>
          <a:prstGeom prst="rect">
            <a:avLst/>
          </a:prstGeom>
          <a:noFill/>
          <a:ln>
            <a:noFill/>
          </a:ln>
        </p:spPr>
      </p:pic>
      <p:sp>
        <p:nvSpPr>
          <p:cNvPr id="1137" name="Google Shape;1137;p116"/>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8" name="Google Shape;1138;p116"/>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9" name="Google Shape;1139;p116"/>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40" name="Google Shape;1140;p116"/>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41" name="Google Shape;1141;p1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gradFill>
          <a:gsLst>
            <a:gs pos="0">
              <a:srgbClr val="645B9B"/>
            </a:gs>
            <a:gs pos="100000">
              <a:schemeClr val="accent1"/>
            </a:gs>
          </a:gsLst>
          <a:lin ang="0" scaled="0"/>
        </a:gradFill>
        <a:effectLst/>
      </p:bgPr>
    </p:bg>
    <p:spTree>
      <p:nvGrpSpPr>
        <p:cNvPr id="1" name="Shape 1142"/>
        <p:cNvGrpSpPr/>
        <p:nvPr/>
      </p:nvGrpSpPr>
      <p:grpSpPr>
        <a:xfrm>
          <a:off x="0" y="0"/>
          <a:ext cx="0" cy="0"/>
          <a:chOff x="0" y="0"/>
          <a:chExt cx="0" cy="0"/>
        </a:xfrm>
      </p:grpSpPr>
      <p:pic>
        <p:nvPicPr>
          <p:cNvPr id="1143" name="Google Shape;1143;p117" descr="Cadence image1rgb 16x9.jpg"/>
          <p:cNvPicPr preferRelativeResize="0"/>
          <p:nvPr/>
        </p:nvPicPr>
        <p:blipFill rotWithShape="1">
          <a:blip r:embed="rId2">
            <a:alphaModFix/>
          </a:blip>
          <a:srcRect/>
          <a:stretch/>
        </p:blipFill>
        <p:spPr>
          <a:xfrm>
            <a:off x="32426" y="0"/>
            <a:ext cx="12159575" cy="6858000"/>
          </a:xfrm>
          <a:prstGeom prst="rect">
            <a:avLst/>
          </a:prstGeom>
          <a:noFill/>
          <a:ln>
            <a:noFill/>
          </a:ln>
        </p:spPr>
      </p:pic>
      <p:sp>
        <p:nvSpPr>
          <p:cNvPr id="1144" name="Google Shape;1144;p117"/>
          <p:cNvSpPr/>
          <p:nvPr/>
        </p:nvSpPr>
        <p:spPr>
          <a:xfrm>
            <a:off x="-43701" y="-1"/>
            <a:ext cx="8920916" cy="6858001"/>
          </a:xfrm>
          <a:custGeom>
            <a:avLst/>
            <a:gdLst/>
            <a:ahLst/>
            <a:cxnLst/>
            <a:rect l="l" t="t" r="r" b="b"/>
            <a:pathLst>
              <a:path w="8931777" h="6942534" extrusionOk="0">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
        <p:nvSpPr>
          <p:cNvPr id="1145" name="Google Shape;1145;p117"/>
          <p:cNvSpPr txBox="1">
            <a:spLocks noGrp="1"/>
          </p:cNvSpPr>
          <p:nvPr>
            <p:ph type="ctrTitle"/>
          </p:nvPr>
        </p:nvSpPr>
        <p:spPr>
          <a:xfrm>
            <a:off x="907142" y="2491618"/>
            <a:ext cx="5746524" cy="1388492"/>
          </a:xfrm>
          <a:prstGeom prst="rect">
            <a:avLst/>
          </a:prstGeom>
          <a:noFill/>
          <a:ln>
            <a:noFill/>
          </a:ln>
        </p:spPr>
        <p:txBody>
          <a:bodyPr spcFirstLastPara="1" wrap="square" lIns="0" tIns="45700" rIns="0" bIns="0" anchor="b" anchorCtr="0">
            <a:normAutofit/>
          </a:bodyPr>
          <a:lstStyle>
            <a:lvl1pPr lvl="0" algn="l">
              <a:lnSpc>
                <a:spcPct val="90000"/>
              </a:lnSpc>
              <a:spcBef>
                <a:spcPts val="0"/>
              </a:spcBef>
              <a:spcAft>
                <a:spcPts val="0"/>
              </a:spcAft>
              <a:buClr>
                <a:schemeClr val="lt1"/>
              </a:buClr>
              <a:buSzPts val="3733"/>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6" name="Google Shape;1146;p117"/>
          <p:cNvSpPr txBox="1">
            <a:spLocks noGrp="1"/>
          </p:cNvSpPr>
          <p:nvPr>
            <p:ph type="subTitle" idx="1"/>
          </p:nvPr>
        </p:nvSpPr>
        <p:spPr>
          <a:xfrm>
            <a:off x="895048" y="3953557"/>
            <a:ext cx="6426277" cy="1247353"/>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667"/>
              <a:buNone/>
              <a:defRPr sz="2667">
                <a:solidFill>
                  <a:schemeClr val="lt1"/>
                </a:solidFill>
              </a:defRPr>
            </a:lvl1pPr>
            <a:lvl2pPr lvl="1" algn="ctr">
              <a:lnSpc>
                <a:spcPct val="100000"/>
              </a:lnSpc>
              <a:spcBef>
                <a:spcPts val="453"/>
              </a:spcBef>
              <a:spcAft>
                <a:spcPts val="0"/>
              </a:spcAft>
              <a:buClr>
                <a:srgbClr val="979899"/>
              </a:buClr>
              <a:buSzPts val="1814"/>
              <a:buNone/>
              <a:defRPr>
                <a:solidFill>
                  <a:srgbClr val="979899"/>
                </a:solidFill>
              </a:defRPr>
            </a:lvl2pPr>
            <a:lvl3pPr lvl="2" algn="ctr">
              <a:lnSpc>
                <a:spcPct val="100000"/>
              </a:lnSpc>
              <a:spcBef>
                <a:spcPts val="373"/>
              </a:spcBef>
              <a:spcAft>
                <a:spcPts val="0"/>
              </a:spcAft>
              <a:buClr>
                <a:srgbClr val="979899"/>
              </a:buClr>
              <a:buSzPts val="1867"/>
              <a:buNone/>
              <a:defRPr>
                <a:solidFill>
                  <a:srgbClr val="979899"/>
                </a:solidFill>
              </a:defRPr>
            </a:lvl3pPr>
            <a:lvl4pPr lvl="3" algn="ctr">
              <a:lnSpc>
                <a:spcPct val="100000"/>
              </a:lnSpc>
              <a:spcBef>
                <a:spcPts val="373"/>
              </a:spcBef>
              <a:spcAft>
                <a:spcPts val="0"/>
              </a:spcAft>
              <a:buClr>
                <a:srgbClr val="979899"/>
              </a:buClr>
              <a:buSzPts val="1867"/>
              <a:buNone/>
              <a:defRPr>
                <a:solidFill>
                  <a:srgbClr val="979899"/>
                </a:solidFill>
              </a:defRPr>
            </a:lvl4pPr>
            <a:lvl5pPr lvl="4" algn="ctr">
              <a:lnSpc>
                <a:spcPct val="100000"/>
              </a:lnSpc>
              <a:spcBef>
                <a:spcPts val="373"/>
              </a:spcBef>
              <a:spcAft>
                <a:spcPts val="0"/>
              </a:spcAft>
              <a:buClr>
                <a:srgbClr val="979899"/>
              </a:buClr>
              <a:buSzPts val="1867"/>
              <a:buNone/>
              <a:defRPr>
                <a:solidFill>
                  <a:srgbClr val="979899"/>
                </a:solidFill>
              </a:defRPr>
            </a:lvl5pPr>
            <a:lvl6pPr lvl="5" algn="ctr">
              <a:lnSpc>
                <a:spcPct val="90000"/>
              </a:lnSpc>
              <a:spcBef>
                <a:spcPts val="533"/>
              </a:spcBef>
              <a:spcAft>
                <a:spcPts val="0"/>
              </a:spcAft>
              <a:buClr>
                <a:srgbClr val="979899"/>
              </a:buClr>
              <a:buSzPts val="2667"/>
              <a:buNone/>
              <a:defRPr>
                <a:solidFill>
                  <a:srgbClr val="979899"/>
                </a:solidFill>
              </a:defRPr>
            </a:lvl6pPr>
            <a:lvl7pPr lvl="6" algn="ctr">
              <a:lnSpc>
                <a:spcPct val="90000"/>
              </a:lnSpc>
              <a:spcBef>
                <a:spcPts val="533"/>
              </a:spcBef>
              <a:spcAft>
                <a:spcPts val="0"/>
              </a:spcAft>
              <a:buClr>
                <a:srgbClr val="979899"/>
              </a:buClr>
              <a:buSzPts val="2667"/>
              <a:buNone/>
              <a:defRPr>
                <a:solidFill>
                  <a:srgbClr val="979899"/>
                </a:solidFill>
              </a:defRPr>
            </a:lvl7pPr>
            <a:lvl8pPr lvl="7" algn="ctr">
              <a:lnSpc>
                <a:spcPct val="90000"/>
              </a:lnSpc>
              <a:spcBef>
                <a:spcPts val="533"/>
              </a:spcBef>
              <a:spcAft>
                <a:spcPts val="0"/>
              </a:spcAft>
              <a:buClr>
                <a:srgbClr val="979899"/>
              </a:buClr>
              <a:buSzPts val="2667"/>
              <a:buNone/>
              <a:defRPr>
                <a:solidFill>
                  <a:srgbClr val="979899"/>
                </a:solidFill>
              </a:defRPr>
            </a:lvl8pPr>
            <a:lvl9pPr lvl="8" algn="ctr">
              <a:lnSpc>
                <a:spcPct val="90000"/>
              </a:lnSpc>
              <a:spcBef>
                <a:spcPts val="533"/>
              </a:spcBef>
              <a:spcAft>
                <a:spcPts val="0"/>
              </a:spcAft>
              <a:buClr>
                <a:srgbClr val="979899"/>
              </a:buClr>
              <a:buSzPts val="2667"/>
              <a:buNone/>
              <a:defRPr>
                <a:solidFill>
                  <a:srgbClr val="979899"/>
                </a:solidFill>
              </a:defRPr>
            </a:lvl9pPr>
          </a:lstStyle>
          <a:p>
            <a:endParaRPr/>
          </a:p>
        </p:txBody>
      </p:sp>
      <p:pic>
        <p:nvPicPr>
          <p:cNvPr id="1147" name="Google Shape;1147;p117"/>
          <p:cNvPicPr preferRelativeResize="0"/>
          <p:nvPr/>
        </p:nvPicPr>
        <p:blipFill rotWithShape="1">
          <a:blip r:embed="rId3">
            <a:alphaModFix/>
          </a:blip>
          <a:srcRect/>
          <a:stretch/>
        </p:blipFill>
        <p:spPr>
          <a:xfrm>
            <a:off x="539142" y="498512"/>
            <a:ext cx="3318337" cy="468861"/>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148"/>
        <p:cNvGrpSpPr/>
        <p:nvPr/>
      </p:nvGrpSpPr>
      <p:grpSpPr>
        <a:xfrm>
          <a:off x="0" y="0"/>
          <a:ext cx="0" cy="0"/>
          <a:chOff x="0" y="0"/>
          <a:chExt cx="0" cy="0"/>
        </a:xfrm>
      </p:grpSpPr>
      <p:sp>
        <p:nvSpPr>
          <p:cNvPr id="1149" name="Google Shape;1149;p118"/>
          <p:cNvSpPr txBox="1">
            <a:spLocks noGrp="1"/>
          </p:cNvSpPr>
          <p:nvPr>
            <p:ph type="title"/>
          </p:nvPr>
        </p:nvSpPr>
        <p:spPr>
          <a:xfrm>
            <a:off x="1464743" y="389336"/>
            <a:ext cx="9570720" cy="9997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0" name="Google Shape;1150;p118"/>
          <p:cNvSpPr txBox="1">
            <a:spLocks noGrp="1"/>
          </p:cNvSpPr>
          <p:nvPr>
            <p:ph type="body" idx="1"/>
          </p:nvPr>
        </p:nvSpPr>
        <p:spPr>
          <a:xfrm>
            <a:off x="1241841" y="2035614"/>
            <a:ext cx="4769503" cy="3968748"/>
          </a:xfrm>
          <a:prstGeom prst="rect">
            <a:avLst/>
          </a:prstGeom>
          <a:noFill/>
          <a:ln>
            <a:noFill/>
          </a:ln>
        </p:spPr>
        <p:txBody>
          <a:bodyPr spcFirstLastPara="1" wrap="square" lIns="0" tIns="0" rIns="91425" bIns="45700" anchor="t" anchorCtr="0">
            <a:noAutofit/>
          </a:bodyPr>
          <a:lstStyle>
            <a:lvl1pPr marL="457200" lvl="0" indent="-372554" algn="l">
              <a:lnSpc>
                <a:spcPct val="100000"/>
              </a:lnSpc>
              <a:spcBef>
                <a:spcPts val="453"/>
              </a:spcBef>
              <a:spcAft>
                <a:spcPts val="0"/>
              </a:spcAft>
              <a:buSzPts val="2267"/>
              <a:buChar char="•"/>
              <a:defRPr/>
            </a:lvl1pPr>
            <a:lvl2pPr marL="914400" lvl="1" indent="-343789" algn="l">
              <a:lnSpc>
                <a:spcPct val="100000"/>
              </a:lnSpc>
              <a:spcBef>
                <a:spcPts val="453"/>
              </a:spcBef>
              <a:spcAft>
                <a:spcPts val="0"/>
              </a:spcAft>
              <a:buClr>
                <a:schemeClr val="dk1"/>
              </a:buClr>
              <a:buSzPts val="1814"/>
              <a:buChar char="-"/>
              <a:defRPr/>
            </a:lvl2pPr>
            <a:lvl3pPr marL="1371600" lvl="2" indent="-347154" algn="l">
              <a:lnSpc>
                <a:spcPct val="100000"/>
              </a:lnSpc>
              <a:spcBef>
                <a:spcPts val="373"/>
              </a:spcBef>
              <a:spcAft>
                <a:spcPts val="0"/>
              </a:spcAft>
              <a:buClr>
                <a:schemeClr val="dk1"/>
              </a:buClr>
              <a:buSzPts val="1867"/>
              <a:buChar char="•"/>
              <a:defRPr/>
            </a:lvl3pPr>
            <a:lvl4pPr marL="1828800" lvl="3" indent="-347154" algn="l">
              <a:lnSpc>
                <a:spcPct val="100000"/>
              </a:lnSpc>
              <a:spcBef>
                <a:spcPts val="373"/>
              </a:spcBef>
              <a:spcAft>
                <a:spcPts val="0"/>
              </a:spcAft>
              <a:buClr>
                <a:schemeClr val="dk1"/>
              </a:buClr>
              <a:buSzPts val="1867"/>
              <a:buChar char="•"/>
              <a:defRPr/>
            </a:lvl4pPr>
            <a:lvl5pPr marL="2286000" lvl="4" indent="-347154" algn="l">
              <a:lnSpc>
                <a:spcPct val="100000"/>
              </a:lnSpc>
              <a:spcBef>
                <a:spcPts val="373"/>
              </a:spcBef>
              <a:spcAft>
                <a:spcPts val="0"/>
              </a:spcAft>
              <a:buClr>
                <a:schemeClr val="dk1"/>
              </a:buClr>
              <a:buSzPts val="1867"/>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1" name="Google Shape;1151;p118"/>
          <p:cNvSpPr txBox="1">
            <a:spLocks noGrp="1"/>
          </p:cNvSpPr>
          <p:nvPr>
            <p:ph type="body" idx="2"/>
          </p:nvPr>
        </p:nvSpPr>
        <p:spPr>
          <a:xfrm>
            <a:off x="6261111" y="2032809"/>
            <a:ext cx="4777316" cy="3971553"/>
          </a:xfrm>
          <a:prstGeom prst="rect">
            <a:avLst/>
          </a:prstGeom>
          <a:noFill/>
          <a:ln>
            <a:noFill/>
          </a:ln>
        </p:spPr>
        <p:txBody>
          <a:bodyPr spcFirstLastPara="1" wrap="square" lIns="0" tIns="0" rIns="91425" bIns="45700" anchor="t" anchorCtr="0">
            <a:noAutofit/>
          </a:bodyPr>
          <a:lstStyle>
            <a:lvl1pPr marL="457200" lvl="0" indent="-372554" algn="l">
              <a:lnSpc>
                <a:spcPct val="100000"/>
              </a:lnSpc>
              <a:spcBef>
                <a:spcPts val="453"/>
              </a:spcBef>
              <a:spcAft>
                <a:spcPts val="0"/>
              </a:spcAft>
              <a:buSzPts val="2267"/>
              <a:buChar char="•"/>
              <a:defRPr/>
            </a:lvl1pPr>
            <a:lvl2pPr marL="914400" lvl="1" indent="-343789" algn="l">
              <a:lnSpc>
                <a:spcPct val="100000"/>
              </a:lnSpc>
              <a:spcBef>
                <a:spcPts val="453"/>
              </a:spcBef>
              <a:spcAft>
                <a:spcPts val="0"/>
              </a:spcAft>
              <a:buClr>
                <a:schemeClr val="dk1"/>
              </a:buClr>
              <a:buSzPts val="1814"/>
              <a:buChar char="-"/>
              <a:defRPr/>
            </a:lvl2pPr>
            <a:lvl3pPr marL="1371600" lvl="2" indent="-347154" algn="l">
              <a:lnSpc>
                <a:spcPct val="100000"/>
              </a:lnSpc>
              <a:spcBef>
                <a:spcPts val="373"/>
              </a:spcBef>
              <a:spcAft>
                <a:spcPts val="0"/>
              </a:spcAft>
              <a:buClr>
                <a:schemeClr val="dk1"/>
              </a:buClr>
              <a:buSzPts val="1867"/>
              <a:buChar char="•"/>
              <a:defRPr/>
            </a:lvl3pPr>
            <a:lvl4pPr marL="1828800" lvl="3" indent="-347154" algn="l">
              <a:lnSpc>
                <a:spcPct val="100000"/>
              </a:lnSpc>
              <a:spcBef>
                <a:spcPts val="373"/>
              </a:spcBef>
              <a:spcAft>
                <a:spcPts val="0"/>
              </a:spcAft>
              <a:buClr>
                <a:schemeClr val="dk1"/>
              </a:buClr>
              <a:buSzPts val="1867"/>
              <a:buChar char="•"/>
              <a:defRPr/>
            </a:lvl4pPr>
            <a:lvl5pPr marL="2286000" lvl="4" indent="-347154" algn="l">
              <a:lnSpc>
                <a:spcPct val="100000"/>
              </a:lnSpc>
              <a:spcBef>
                <a:spcPts val="373"/>
              </a:spcBef>
              <a:spcAft>
                <a:spcPts val="0"/>
              </a:spcAft>
              <a:buClr>
                <a:schemeClr val="dk1"/>
              </a:buClr>
              <a:buSzPts val="1867"/>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2" name="Google Shape;1152;p118"/>
          <p:cNvSpPr txBox="1">
            <a:spLocks noGrp="1"/>
          </p:cNvSpPr>
          <p:nvPr>
            <p:ph type="body" idx="3"/>
          </p:nvPr>
        </p:nvSpPr>
        <p:spPr>
          <a:xfrm>
            <a:off x="1464742" y="1380203"/>
            <a:ext cx="9573684"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lnSpc>
                <a:spcPct val="100000"/>
              </a:lnSpc>
              <a:spcBef>
                <a:spcPts val="453"/>
              </a:spcBef>
              <a:spcAft>
                <a:spcPts val="0"/>
              </a:spcAft>
              <a:buClr>
                <a:schemeClr val="dk1"/>
              </a:buClr>
              <a:buSzPts val="1814"/>
              <a:buNone/>
              <a:defRPr/>
            </a:lvl2pPr>
            <a:lvl3pPr marL="1371600" lvl="2" indent="-228600" algn="l">
              <a:lnSpc>
                <a:spcPct val="100000"/>
              </a:lnSpc>
              <a:spcBef>
                <a:spcPts val="373"/>
              </a:spcBef>
              <a:spcAft>
                <a:spcPts val="0"/>
              </a:spcAft>
              <a:buClr>
                <a:schemeClr val="dk1"/>
              </a:buClr>
              <a:buSzPts val="1867"/>
              <a:buNone/>
              <a:defRPr/>
            </a:lvl3pPr>
            <a:lvl4pPr marL="1828800" lvl="3" indent="-228600" algn="l">
              <a:lnSpc>
                <a:spcPct val="100000"/>
              </a:lnSpc>
              <a:spcBef>
                <a:spcPts val="373"/>
              </a:spcBef>
              <a:spcAft>
                <a:spcPts val="0"/>
              </a:spcAft>
              <a:buClr>
                <a:schemeClr val="dk1"/>
              </a:buClr>
              <a:buSzPts val="1867"/>
              <a:buNone/>
              <a:defRPr/>
            </a:lvl4pPr>
            <a:lvl5pPr marL="2286000" lvl="4" indent="-228600" algn="l">
              <a:lnSpc>
                <a:spcPct val="100000"/>
              </a:lnSpc>
              <a:spcBef>
                <a:spcPts val="373"/>
              </a:spcBef>
              <a:spcAft>
                <a:spcPts val="0"/>
              </a:spcAft>
              <a:buClr>
                <a:schemeClr val="dk1"/>
              </a:buClr>
              <a:buSzPts val="1867"/>
              <a:buNone/>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1_Title and Content 5">
    <p:spTree>
      <p:nvGrpSpPr>
        <p:cNvPr id="1" name="Shape 1153"/>
        <p:cNvGrpSpPr/>
        <p:nvPr/>
      </p:nvGrpSpPr>
      <p:grpSpPr>
        <a:xfrm>
          <a:off x="0" y="0"/>
          <a:ext cx="0" cy="0"/>
          <a:chOff x="0" y="0"/>
          <a:chExt cx="0" cy="0"/>
        </a:xfrm>
      </p:grpSpPr>
      <p:sp>
        <p:nvSpPr>
          <p:cNvPr id="1154" name="Google Shape;1154;p119"/>
          <p:cNvSpPr txBox="1">
            <a:spLocks noGrp="1"/>
          </p:cNvSpPr>
          <p:nvPr>
            <p:ph type="title"/>
          </p:nvPr>
        </p:nvSpPr>
        <p:spPr>
          <a:xfrm>
            <a:off x="1464743" y="377145"/>
            <a:ext cx="9573685" cy="1003056"/>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5" name="Google Shape;1155;p119"/>
          <p:cNvSpPr txBox="1">
            <a:spLocks noGrp="1"/>
          </p:cNvSpPr>
          <p:nvPr>
            <p:ph type="body" idx="1"/>
          </p:nvPr>
        </p:nvSpPr>
        <p:spPr>
          <a:xfrm>
            <a:off x="1451427" y="2035613"/>
            <a:ext cx="9586999" cy="3968748"/>
          </a:xfrm>
          <a:prstGeom prst="rect">
            <a:avLst/>
          </a:prstGeom>
          <a:noFill/>
          <a:ln>
            <a:noFill/>
          </a:ln>
        </p:spPr>
        <p:txBody>
          <a:bodyPr spcFirstLastPara="1" wrap="square" lIns="0" tIns="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20040" algn="l">
              <a:lnSpc>
                <a:spcPct val="100000"/>
              </a:lnSpc>
              <a:spcBef>
                <a:spcPts val="360"/>
              </a:spcBef>
              <a:spcAft>
                <a:spcPts val="0"/>
              </a:spcAft>
              <a:buClr>
                <a:schemeClr val="dk1"/>
              </a:buClr>
              <a:buSzPts val="144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1156" name="Google Shape;1156;p119"/>
          <p:cNvSpPr txBox="1">
            <a:spLocks noGrp="1"/>
          </p:cNvSpPr>
          <p:nvPr>
            <p:ph type="body" idx="2"/>
          </p:nvPr>
        </p:nvSpPr>
        <p:spPr>
          <a:xfrm>
            <a:off x="1451430" y="1380203"/>
            <a:ext cx="9586997"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lnSpc>
                <a:spcPct val="100000"/>
              </a:lnSpc>
              <a:spcBef>
                <a:spcPts val="453"/>
              </a:spcBef>
              <a:spcAft>
                <a:spcPts val="0"/>
              </a:spcAft>
              <a:buClr>
                <a:schemeClr val="dk1"/>
              </a:buClr>
              <a:buSzPts val="1814"/>
              <a:buNone/>
              <a:defRPr/>
            </a:lvl2pPr>
            <a:lvl3pPr marL="1371600" lvl="2" indent="-228600" algn="l">
              <a:lnSpc>
                <a:spcPct val="100000"/>
              </a:lnSpc>
              <a:spcBef>
                <a:spcPts val="373"/>
              </a:spcBef>
              <a:spcAft>
                <a:spcPts val="0"/>
              </a:spcAft>
              <a:buClr>
                <a:schemeClr val="dk1"/>
              </a:buClr>
              <a:buSzPts val="1867"/>
              <a:buNone/>
              <a:defRPr/>
            </a:lvl3pPr>
            <a:lvl4pPr marL="1828800" lvl="3" indent="-228600" algn="l">
              <a:lnSpc>
                <a:spcPct val="100000"/>
              </a:lnSpc>
              <a:spcBef>
                <a:spcPts val="373"/>
              </a:spcBef>
              <a:spcAft>
                <a:spcPts val="0"/>
              </a:spcAft>
              <a:buClr>
                <a:schemeClr val="dk1"/>
              </a:buClr>
              <a:buSzPts val="1867"/>
              <a:buNone/>
              <a:defRPr/>
            </a:lvl4pPr>
            <a:lvl5pPr marL="2286000" lvl="4" indent="-228600" algn="l">
              <a:lnSpc>
                <a:spcPct val="100000"/>
              </a:lnSpc>
              <a:spcBef>
                <a:spcPts val="373"/>
              </a:spcBef>
              <a:spcAft>
                <a:spcPts val="0"/>
              </a:spcAft>
              <a:buClr>
                <a:schemeClr val="dk1"/>
              </a:buClr>
              <a:buSzPts val="1867"/>
              <a:buNone/>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LM-Title">
  <p:cSld name="LM-Title">
    <p:spTree>
      <p:nvGrpSpPr>
        <p:cNvPr id="1" name="Shape 1157"/>
        <p:cNvGrpSpPr/>
        <p:nvPr/>
      </p:nvGrpSpPr>
      <p:grpSpPr>
        <a:xfrm>
          <a:off x="0" y="0"/>
          <a:ext cx="0" cy="0"/>
          <a:chOff x="0" y="0"/>
          <a:chExt cx="0" cy="0"/>
        </a:xfrm>
      </p:grpSpPr>
      <p:sp>
        <p:nvSpPr>
          <p:cNvPr id="1158" name="Google Shape;1158;p120"/>
          <p:cNvSpPr txBox="1">
            <a:spLocks noGrp="1"/>
          </p:cNvSpPr>
          <p:nvPr>
            <p:ph type="body" idx="1"/>
          </p:nvPr>
        </p:nvSpPr>
        <p:spPr>
          <a:xfrm>
            <a:off x="4663018" y="3112037"/>
            <a:ext cx="6345767" cy="7350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4000"/>
              <a:buNone/>
              <a:defRPr sz="4000" b="1">
                <a:solidFill>
                  <a:srgbClr val="8C2347"/>
                </a:solidFill>
              </a:defRPr>
            </a:lvl1pPr>
            <a:lvl2pPr marL="914400" lvl="1" indent="-228600" algn="l">
              <a:lnSpc>
                <a:spcPct val="100000"/>
              </a:lnSpc>
              <a:spcBef>
                <a:spcPts val="1000"/>
              </a:spcBef>
              <a:spcAft>
                <a:spcPts val="0"/>
              </a:spcAft>
              <a:buSzPts val="4000"/>
              <a:buNone/>
              <a:defRPr sz="4000" b="1"/>
            </a:lvl2pPr>
            <a:lvl3pPr marL="1371600" lvl="2" indent="-228600" algn="l">
              <a:lnSpc>
                <a:spcPct val="100000"/>
              </a:lnSpc>
              <a:spcBef>
                <a:spcPts val="1000"/>
              </a:spcBef>
              <a:spcAft>
                <a:spcPts val="0"/>
              </a:spcAft>
              <a:buSzPts val="4000"/>
              <a:buNone/>
              <a:defRPr sz="4000" b="1"/>
            </a:lvl3pPr>
            <a:lvl4pPr marL="1828800" lvl="3" indent="-228600" algn="l">
              <a:lnSpc>
                <a:spcPct val="100000"/>
              </a:lnSpc>
              <a:spcBef>
                <a:spcPts val="1000"/>
              </a:spcBef>
              <a:spcAft>
                <a:spcPts val="0"/>
              </a:spcAft>
              <a:buSzPts val="4000"/>
              <a:buNone/>
              <a:defRPr sz="4000" b="1"/>
            </a:lvl4pPr>
            <a:lvl5pPr marL="2286000" lvl="4" indent="-228600" algn="l">
              <a:lnSpc>
                <a:spcPct val="100000"/>
              </a:lnSpc>
              <a:spcBef>
                <a:spcPts val="1000"/>
              </a:spcBef>
              <a:spcAft>
                <a:spcPts val="0"/>
              </a:spcAft>
              <a:buSzPts val="4000"/>
              <a:buNone/>
              <a:defRPr sz="4000"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9" name="Google Shape;1159;p120"/>
          <p:cNvSpPr txBox="1">
            <a:spLocks noGrp="1"/>
          </p:cNvSpPr>
          <p:nvPr>
            <p:ph type="body" idx="2"/>
          </p:nvPr>
        </p:nvSpPr>
        <p:spPr>
          <a:xfrm>
            <a:off x="4663018" y="2731036"/>
            <a:ext cx="6345767"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0" name="Google Shape;1160;p120"/>
          <p:cNvGrpSpPr/>
          <p:nvPr/>
        </p:nvGrpSpPr>
        <p:grpSpPr>
          <a:xfrm>
            <a:off x="791245" y="2369595"/>
            <a:ext cx="2416216" cy="1878202"/>
            <a:chOff x="297439" y="2116926"/>
            <a:chExt cx="1826636" cy="1893204"/>
          </a:xfrm>
        </p:grpSpPr>
        <p:pic>
          <p:nvPicPr>
            <p:cNvPr id="1161" name="Google Shape;1161;p120"/>
            <p:cNvPicPr preferRelativeResize="0"/>
            <p:nvPr/>
          </p:nvPicPr>
          <p:blipFill rotWithShape="1">
            <a:blip r:embed="rId2">
              <a:alphaModFix/>
            </a:blip>
            <a:srcRect/>
            <a:stretch/>
          </p:blipFill>
          <p:spPr>
            <a:xfrm>
              <a:off x="517217" y="2677246"/>
              <a:ext cx="1450128" cy="1332884"/>
            </a:xfrm>
            <a:prstGeom prst="rect">
              <a:avLst/>
            </a:prstGeom>
            <a:noFill/>
            <a:ln>
              <a:noFill/>
            </a:ln>
          </p:spPr>
        </p:pic>
        <p:pic>
          <p:nvPicPr>
            <p:cNvPr id="1162" name="Google Shape;1162;p120"/>
            <p:cNvPicPr preferRelativeResize="0"/>
            <p:nvPr/>
          </p:nvPicPr>
          <p:blipFill rotWithShape="1">
            <a:blip r:embed="rId3">
              <a:alphaModFix/>
            </a:blip>
            <a:srcRect/>
            <a:stretch/>
          </p:blipFill>
          <p:spPr>
            <a:xfrm>
              <a:off x="297439" y="2116926"/>
              <a:ext cx="1826636" cy="533646"/>
            </a:xfrm>
            <a:prstGeom prst="rect">
              <a:avLst/>
            </a:prstGeom>
            <a:noFill/>
            <a:ln>
              <a:noFill/>
            </a:ln>
          </p:spPr>
        </p:pic>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LM-Title">
  <p:cSld name="LM-Title 2">
    <p:spTree>
      <p:nvGrpSpPr>
        <p:cNvPr id="1" name="Shape 1163"/>
        <p:cNvGrpSpPr/>
        <p:nvPr/>
      </p:nvGrpSpPr>
      <p:grpSpPr>
        <a:xfrm>
          <a:off x="0" y="0"/>
          <a:ext cx="0" cy="0"/>
          <a:chOff x="0" y="0"/>
          <a:chExt cx="0" cy="0"/>
        </a:xfrm>
      </p:grpSpPr>
      <p:sp>
        <p:nvSpPr>
          <p:cNvPr id="1164" name="Google Shape;1164;p121"/>
          <p:cNvSpPr txBox="1">
            <a:spLocks noGrp="1"/>
          </p:cNvSpPr>
          <p:nvPr>
            <p:ph type="body" idx="1"/>
          </p:nvPr>
        </p:nvSpPr>
        <p:spPr>
          <a:xfrm>
            <a:off x="4663018" y="3112037"/>
            <a:ext cx="6345767" cy="73501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4000"/>
              <a:buNone/>
              <a:defRPr sz="4000" b="1">
                <a:solidFill>
                  <a:srgbClr val="8C2347"/>
                </a:solidFill>
              </a:defRPr>
            </a:lvl1pPr>
            <a:lvl2pPr marL="914400" lvl="1" indent="-228600" algn="l">
              <a:lnSpc>
                <a:spcPct val="100000"/>
              </a:lnSpc>
              <a:spcBef>
                <a:spcPts val="1000"/>
              </a:spcBef>
              <a:spcAft>
                <a:spcPts val="0"/>
              </a:spcAft>
              <a:buSzPts val="4000"/>
              <a:buNone/>
              <a:defRPr sz="4000" b="1"/>
            </a:lvl2pPr>
            <a:lvl3pPr marL="1371600" lvl="2" indent="-228600" algn="l">
              <a:lnSpc>
                <a:spcPct val="100000"/>
              </a:lnSpc>
              <a:spcBef>
                <a:spcPts val="1000"/>
              </a:spcBef>
              <a:spcAft>
                <a:spcPts val="0"/>
              </a:spcAft>
              <a:buSzPts val="4000"/>
              <a:buNone/>
              <a:defRPr sz="4000" b="1"/>
            </a:lvl3pPr>
            <a:lvl4pPr marL="1828800" lvl="3" indent="-228600" algn="l">
              <a:lnSpc>
                <a:spcPct val="100000"/>
              </a:lnSpc>
              <a:spcBef>
                <a:spcPts val="1000"/>
              </a:spcBef>
              <a:spcAft>
                <a:spcPts val="0"/>
              </a:spcAft>
              <a:buSzPts val="4000"/>
              <a:buNone/>
              <a:defRPr sz="4000" b="1"/>
            </a:lvl4pPr>
            <a:lvl5pPr marL="2286000" lvl="4" indent="-228600" algn="l">
              <a:lnSpc>
                <a:spcPct val="100000"/>
              </a:lnSpc>
              <a:spcBef>
                <a:spcPts val="1000"/>
              </a:spcBef>
              <a:spcAft>
                <a:spcPts val="0"/>
              </a:spcAft>
              <a:buSzPts val="4000"/>
              <a:buNone/>
              <a:defRPr sz="4000" b="1"/>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5" name="Google Shape;1165;p121"/>
          <p:cNvSpPr txBox="1">
            <a:spLocks noGrp="1"/>
          </p:cNvSpPr>
          <p:nvPr>
            <p:ph type="body" idx="2"/>
          </p:nvPr>
        </p:nvSpPr>
        <p:spPr>
          <a:xfrm>
            <a:off x="4663018" y="2731036"/>
            <a:ext cx="6345767"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66" name="Google Shape;1166;p121"/>
          <p:cNvGrpSpPr/>
          <p:nvPr/>
        </p:nvGrpSpPr>
        <p:grpSpPr>
          <a:xfrm>
            <a:off x="791245" y="2369595"/>
            <a:ext cx="2416216" cy="1878202"/>
            <a:chOff x="297439" y="2116926"/>
            <a:chExt cx="1826636" cy="1893204"/>
          </a:xfrm>
        </p:grpSpPr>
        <p:pic>
          <p:nvPicPr>
            <p:cNvPr id="1167" name="Google Shape;1167;p121"/>
            <p:cNvPicPr preferRelativeResize="0"/>
            <p:nvPr/>
          </p:nvPicPr>
          <p:blipFill rotWithShape="1">
            <a:blip r:embed="rId2">
              <a:alphaModFix/>
            </a:blip>
            <a:srcRect/>
            <a:stretch/>
          </p:blipFill>
          <p:spPr>
            <a:xfrm>
              <a:off x="517217" y="2677246"/>
              <a:ext cx="1450128" cy="1332884"/>
            </a:xfrm>
            <a:prstGeom prst="rect">
              <a:avLst/>
            </a:prstGeom>
            <a:noFill/>
            <a:ln>
              <a:noFill/>
            </a:ln>
          </p:spPr>
        </p:pic>
        <p:pic>
          <p:nvPicPr>
            <p:cNvPr id="1168" name="Google Shape;1168;p121"/>
            <p:cNvPicPr preferRelativeResize="0"/>
            <p:nvPr/>
          </p:nvPicPr>
          <p:blipFill rotWithShape="1">
            <a:blip r:embed="rId3">
              <a:alphaModFix/>
            </a:blip>
            <a:srcRect/>
            <a:stretch/>
          </p:blipFill>
          <p:spPr>
            <a:xfrm>
              <a:off x="297439" y="2116926"/>
              <a:ext cx="1826636" cy="533646"/>
            </a:xfrm>
            <a:prstGeom prst="rect">
              <a:avLst/>
            </a:prstGeom>
            <a:noFill/>
            <a:ln>
              <a:noFill/>
            </a:ln>
          </p:spPr>
        </p:pic>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LM-Transition">
  <p:cSld name="LM-Transition">
    <p:spTree>
      <p:nvGrpSpPr>
        <p:cNvPr id="1" name="Shape 1169"/>
        <p:cNvGrpSpPr/>
        <p:nvPr/>
      </p:nvGrpSpPr>
      <p:grpSpPr>
        <a:xfrm>
          <a:off x="0" y="0"/>
          <a:ext cx="0" cy="0"/>
          <a:chOff x="0" y="0"/>
          <a:chExt cx="0" cy="0"/>
        </a:xfrm>
      </p:grpSpPr>
      <p:sp>
        <p:nvSpPr>
          <p:cNvPr id="1170" name="Google Shape;1170;p122"/>
          <p:cNvSpPr/>
          <p:nvPr/>
        </p:nvSpPr>
        <p:spPr>
          <a:xfrm>
            <a:off x="0" y="2290794"/>
            <a:ext cx="12192000" cy="4567206"/>
          </a:xfrm>
          <a:prstGeom prst="rect">
            <a:avLst/>
          </a:prstGeom>
          <a:solidFill>
            <a:srgbClr val="8D23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171" name="Google Shape;1171;p122"/>
          <p:cNvCxnSpPr/>
          <p:nvPr/>
        </p:nvCxnSpPr>
        <p:spPr>
          <a:xfrm>
            <a:off x="875819" y="4631593"/>
            <a:ext cx="10440363" cy="0"/>
          </a:xfrm>
          <a:prstGeom prst="straightConnector1">
            <a:avLst/>
          </a:prstGeom>
          <a:noFill/>
          <a:ln w="9525" cap="flat" cmpd="sng">
            <a:solidFill>
              <a:srgbClr val="C9C9C9"/>
            </a:solidFill>
            <a:prstDash val="solid"/>
            <a:miter lim="800000"/>
            <a:headEnd type="none" w="sm" len="sm"/>
            <a:tailEnd type="none" w="sm" len="sm"/>
          </a:ln>
        </p:spPr>
      </p:cxnSp>
      <p:pic>
        <p:nvPicPr>
          <p:cNvPr id="1172" name="Google Shape;1172;p122" descr="LM_3C_H-300.png"/>
          <p:cNvPicPr preferRelativeResize="0"/>
          <p:nvPr/>
        </p:nvPicPr>
        <p:blipFill rotWithShape="1">
          <a:blip r:embed="rId2">
            <a:alphaModFix/>
          </a:blip>
          <a:srcRect/>
          <a:stretch/>
        </p:blipFill>
        <p:spPr>
          <a:xfrm>
            <a:off x="3848100" y="497976"/>
            <a:ext cx="4584701" cy="1142196"/>
          </a:xfrm>
          <a:prstGeom prst="rect">
            <a:avLst/>
          </a:prstGeom>
          <a:noFill/>
          <a:ln>
            <a:noFill/>
          </a:ln>
        </p:spPr>
      </p:pic>
      <p:pic>
        <p:nvPicPr>
          <p:cNvPr id="1173" name="Google Shape;1173;p122" descr="trinity_health.jpg"/>
          <p:cNvPicPr preferRelativeResize="0"/>
          <p:nvPr/>
        </p:nvPicPr>
        <p:blipFill rotWithShape="1">
          <a:blip r:embed="rId3">
            <a:alphaModFix/>
          </a:blip>
          <a:srcRect/>
          <a:stretch/>
        </p:blipFill>
        <p:spPr>
          <a:xfrm>
            <a:off x="4777705" y="1907926"/>
            <a:ext cx="2604577" cy="192492"/>
          </a:xfrm>
          <a:prstGeom prst="rect">
            <a:avLst/>
          </a:prstGeom>
          <a:noFill/>
          <a:ln>
            <a:noFill/>
          </a:ln>
        </p:spPr>
      </p:pic>
      <p:sp>
        <p:nvSpPr>
          <p:cNvPr id="1174" name="Google Shape;1174;p122"/>
          <p:cNvSpPr txBox="1">
            <a:spLocks noGrp="1"/>
          </p:cNvSpPr>
          <p:nvPr>
            <p:ph type="body" idx="1"/>
          </p:nvPr>
        </p:nvSpPr>
        <p:spPr>
          <a:xfrm>
            <a:off x="875819" y="4031767"/>
            <a:ext cx="10440363" cy="3810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800"/>
              <a:buNone/>
              <a:defRPr sz="2800" b="1" i="0">
                <a:solidFill>
                  <a:schemeClr val="lt1"/>
                </a:solidFill>
                <a:latin typeface="Arial"/>
                <a:ea typeface="Arial"/>
                <a:cs typeface="Arial"/>
                <a:sym typeface="Arial"/>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5" name="Google Shape;1175;p122"/>
          <p:cNvSpPr txBox="1">
            <a:spLocks noGrp="1"/>
          </p:cNvSpPr>
          <p:nvPr>
            <p:ph type="body" idx="2"/>
          </p:nvPr>
        </p:nvSpPr>
        <p:spPr>
          <a:xfrm>
            <a:off x="875819" y="4886876"/>
            <a:ext cx="10440363" cy="3810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1000"/>
              </a:spcBef>
              <a:spcAft>
                <a:spcPts val="0"/>
              </a:spcAft>
              <a:buSzPts val="2800"/>
              <a:buNone/>
              <a:defRPr sz="2800" b="1" i="1">
                <a:solidFill>
                  <a:schemeClr val="lt1"/>
                </a:solidFill>
                <a:latin typeface="Times"/>
                <a:ea typeface="Times"/>
                <a:cs typeface="Times"/>
                <a:sym typeface="Times"/>
              </a:defRPr>
            </a:lvl1pPr>
            <a:lvl2pPr marL="914400" lvl="1"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2pPr>
            <a:lvl3pPr marL="1371600" lvl="2"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3pPr>
            <a:lvl4pPr marL="1828800" lvl="3"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4pPr>
            <a:lvl5pPr marL="2286000" lvl="4" indent="-228600" algn="l">
              <a:lnSpc>
                <a:spcPct val="100000"/>
              </a:lnSpc>
              <a:spcBef>
                <a:spcPts val="1000"/>
              </a:spcBef>
              <a:spcAft>
                <a:spcPts val="0"/>
              </a:spcAft>
              <a:buSzPts val="2000"/>
              <a:buNone/>
              <a:defRPr sz="2000" i="1">
                <a:solidFill>
                  <a:srgbClr val="9CA5AE"/>
                </a:solidFill>
                <a:latin typeface="Times New Roman"/>
                <a:ea typeface="Times New Roman"/>
                <a:cs typeface="Times New Roman"/>
                <a:sym typeface="Times New Roman"/>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_1-Line Title (Blank, Logo Top)">
  <p:cSld name="1_1-Line Title (Blank, Logo Top)">
    <p:spTree>
      <p:nvGrpSpPr>
        <p:cNvPr id="1" name="Shape 1176"/>
        <p:cNvGrpSpPr/>
        <p:nvPr/>
      </p:nvGrpSpPr>
      <p:grpSpPr>
        <a:xfrm>
          <a:off x="0" y="0"/>
          <a:ext cx="0" cy="0"/>
          <a:chOff x="0" y="0"/>
          <a:chExt cx="0" cy="0"/>
        </a:xfrm>
      </p:grpSpPr>
      <p:cxnSp>
        <p:nvCxnSpPr>
          <p:cNvPr id="1177" name="Google Shape;1177;p123"/>
          <p:cNvCxnSpPr/>
          <p:nvPr/>
        </p:nvCxnSpPr>
        <p:spPr>
          <a:xfrm>
            <a:off x="2" y="1129976"/>
            <a:ext cx="10289308" cy="0"/>
          </a:xfrm>
          <a:prstGeom prst="straightConnector1">
            <a:avLst/>
          </a:prstGeom>
          <a:noFill/>
          <a:ln w="12700" cap="flat" cmpd="sng">
            <a:solidFill>
              <a:srgbClr val="C9C9C9"/>
            </a:solidFill>
            <a:prstDash val="solid"/>
            <a:miter lim="800000"/>
            <a:headEnd type="none" w="sm" len="sm"/>
            <a:tailEnd type="oval" w="med" len="med"/>
          </a:ln>
        </p:spPr>
      </p:cxnSp>
      <p:sp>
        <p:nvSpPr>
          <p:cNvPr id="1178" name="Google Shape;1178;p123"/>
          <p:cNvSpPr txBox="1">
            <a:spLocks noGrp="1"/>
          </p:cNvSpPr>
          <p:nvPr>
            <p:ph type="body" idx="1"/>
          </p:nvPr>
        </p:nvSpPr>
        <p:spPr>
          <a:xfrm>
            <a:off x="700620" y="533969"/>
            <a:ext cx="8867787" cy="4885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400"/>
              <a:buNone/>
              <a:defRPr b="1">
                <a:solidFill>
                  <a:srgbClr val="8C2347"/>
                </a:solidFill>
              </a:defRPr>
            </a:lvl1pPr>
            <a:lvl2pPr marL="914400" lvl="1" indent="-228600" algn="l">
              <a:lnSpc>
                <a:spcPct val="100000"/>
              </a:lnSpc>
              <a:spcBef>
                <a:spcPts val="1000"/>
              </a:spcBef>
              <a:spcAft>
                <a:spcPts val="0"/>
              </a:spcAft>
              <a:buSzPts val="2000"/>
              <a:buNone/>
              <a:defRPr b="1">
                <a:solidFill>
                  <a:srgbClr val="8C2347"/>
                </a:solidFill>
              </a:defRPr>
            </a:lvl2pPr>
            <a:lvl3pPr marL="1371600" lvl="2" indent="-228600" algn="l">
              <a:lnSpc>
                <a:spcPct val="100000"/>
              </a:lnSpc>
              <a:spcBef>
                <a:spcPts val="1000"/>
              </a:spcBef>
              <a:spcAft>
                <a:spcPts val="0"/>
              </a:spcAft>
              <a:buSzPts val="1800"/>
              <a:buNone/>
              <a:defRPr b="1">
                <a:solidFill>
                  <a:srgbClr val="8C2347"/>
                </a:solidFill>
              </a:defRPr>
            </a:lvl3pPr>
            <a:lvl4pPr marL="1828800" lvl="3" indent="-228600" algn="l">
              <a:lnSpc>
                <a:spcPct val="100000"/>
              </a:lnSpc>
              <a:spcBef>
                <a:spcPts val="1000"/>
              </a:spcBef>
              <a:spcAft>
                <a:spcPts val="0"/>
              </a:spcAft>
              <a:buSzPts val="1600"/>
              <a:buNone/>
              <a:defRPr b="1">
                <a:solidFill>
                  <a:srgbClr val="8C2347"/>
                </a:solidFill>
              </a:defRPr>
            </a:lvl4pPr>
            <a:lvl5pPr marL="2286000" lvl="4" indent="-228600" algn="l">
              <a:lnSpc>
                <a:spcPct val="100000"/>
              </a:lnSpc>
              <a:spcBef>
                <a:spcPts val="1000"/>
              </a:spcBef>
              <a:spcAft>
                <a:spcPts val="0"/>
              </a:spcAft>
              <a:buSzPts val="1600"/>
              <a:buNone/>
              <a:defRPr b="1">
                <a:solidFill>
                  <a:srgbClr val="8C2347"/>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9" name="Google Shape;1179;p123"/>
          <p:cNvSpPr/>
          <p:nvPr/>
        </p:nvSpPr>
        <p:spPr>
          <a:xfrm>
            <a:off x="9815334" y="5955178"/>
            <a:ext cx="2376668" cy="902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180" name="Google Shape;1180;p123"/>
          <p:cNvSpPr/>
          <p:nvPr/>
        </p:nvSpPr>
        <p:spPr>
          <a:xfrm>
            <a:off x="9815334" y="77979"/>
            <a:ext cx="2376668" cy="9445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pic>
        <p:nvPicPr>
          <p:cNvPr id="1181" name="Google Shape;1181;p123" descr="LM_LUMC_3C_V.png"/>
          <p:cNvPicPr preferRelativeResize="0"/>
          <p:nvPr/>
        </p:nvPicPr>
        <p:blipFill rotWithShape="1">
          <a:blip r:embed="rId2">
            <a:alphaModFix/>
          </a:blip>
          <a:srcRect/>
          <a:stretch/>
        </p:blipFill>
        <p:spPr>
          <a:xfrm>
            <a:off x="9997747" y="317115"/>
            <a:ext cx="1653863" cy="57407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48"/>
        <p:cNvGrpSpPr/>
        <p:nvPr/>
      </p:nvGrpSpPr>
      <p:grpSpPr>
        <a:xfrm>
          <a:off x="0" y="0"/>
          <a:ext cx="0" cy="0"/>
          <a:chOff x="0" y="0"/>
          <a:chExt cx="0" cy="0"/>
        </a:xfrm>
      </p:grpSpPr>
      <p:grpSp>
        <p:nvGrpSpPr>
          <p:cNvPr id="149" name="Google Shape;149;p15"/>
          <p:cNvGrpSpPr/>
          <p:nvPr/>
        </p:nvGrpSpPr>
        <p:grpSpPr>
          <a:xfrm>
            <a:off x="7191542" y="1"/>
            <a:ext cx="5000459" cy="1425992"/>
            <a:chOff x="7191542" y="1"/>
            <a:chExt cx="5000459" cy="1425992"/>
          </a:xfrm>
        </p:grpSpPr>
        <p:pic>
          <p:nvPicPr>
            <p:cNvPr id="150" name="Google Shape;150;p1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51" name="Google Shape;151;p15"/>
            <p:cNvGrpSpPr/>
            <p:nvPr/>
          </p:nvGrpSpPr>
          <p:grpSpPr>
            <a:xfrm>
              <a:off x="7191542" y="1"/>
              <a:ext cx="5000459" cy="1425992"/>
              <a:chOff x="7186272" y="0"/>
              <a:chExt cx="5005729" cy="1427495"/>
            </a:xfrm>
          </p:grpSpPr>
          <p:sp>
            <p:nvSpPr>
              <p:cNvPr id="152" name="Google Shape;152;p1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1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54" name="Google Shape;154;p1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1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6" name="Google Shape;156;p1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8" name="Google Shape;158;p1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60" name="Google Shape;160;p1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61" name="Google Shape;161;p1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_1-Line Title (Blank, Logo Top)">
  <p:cSld name="1_1-Line Title (Blank, Logo Top) 2">
    <p:spTree>
      <p:nvGrpSpPr>
        <p:cNvPr id="1" name="Shape 1182"/>
        <p:cNvGrpSpPr/>
        <p:nvPr/>
      </p:nvGrpSpPr>
      <p:grpSpPr>
        <a:xfrm>
          <a:off x="0" y="0"/>
          <a:ext cx="0" cy="0"/>
          <a:chOff x="0" y="0"/>
          <a:chExt cx="0" cy="0"/>
        </a:xfrm>
      </p:grpSpPr>
      <p:cxnSp>
        <p:nvCxnSpPr>
          <p:cNvPr id="1183" name="Google Shape;1183;p124"/>
          <p:cNvCxnSpPr/>
          <p:nvPr/>
        </p:nvCxnSpPr>
        <p:spPr>
          <a:xfrm>
            <a:off x="2" y="1129976"/>
            <a:ext cx="10289308" cy="0"/>
          </a:xfrm>
          <a:prstGeom prst="straightConnector1">
            <a:avLst/>
          </a:prstGeom>
          <a:noFill/>
          <a:ln w="12700" cap="flat" cmpd="sng">
            <a:solidFill>
              <a:srgbClr val="C9C9C9"/>
            </a:solidFill>
            <a:prstDash val="solid"/>
            <a:miter lim="800000"/>
            <a:headEnd type="none" w="sm" len="sm"/>
            <a:tailEnd type="oval" w="med" len="med"/>
          </a:ln>
        </p:spPr>
      </p:cxnSp>
      <p:sp>
        <p:nvSpPr>
          <p:cNvPr id="1184" name="Google Shape;1184;p124"/>
          <p:cNvSpPr txBox="1">
            <a:spLocks noGrp="1"/>
          </p:cNvSpPr>
          <p:nvPr>
            <p:ph type="body" idx="1"/>
          </p:nvPr>
        </p:nvSpPr>
        <p:spPr>
          <a:xfrm>
            <a:off x="700620" y="533969"/>
            <a:ext cx="8867787" cy="488537"/>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2400"/>
              <a:buNone/>
              <a:defRPr b="1">
                <a:solidFill>
                  <a:srgbClr val="8C2347"/>
                </a:solidFill>
              </a:defRPr>
            </a:lvl1pPr>
            <a:lvl2pPr marL="914400" lvl="1" indent="-228600" algn="l">
              <a:lnSpc>
                <a:spcPct val="100000"/>
              </a:lnSpc>
              <a:spcBef>
                <a:spcPts val="1000"/>
              </a:spcBef>
              <a:spcAft>
                <a:spcPts val="0"/>
              </a:spcAft>
              <a:buSzPts val="2000"/>
              <a:buNone/>
              <a:defRPr b="1">
                <a:solidFill>
                  <a:srgbClr val="8C2347"/>
                </a:solidFill>
              </a:defRPr>
            </a:lvl2pPr>
            <a:lvl3pPr marL="1371600" lvl="2" indent="-228600" algn="l">
              <a:lnSpc>
                <a:spcPct val="100000"/>
              </a:lnSpc>
              <a:spcBef>
                <a:spcPts val="1000"/>
              </a:spcBef>
              <a:spcAft>
                <a:spcPts val="0"/>
              </a:spcAft>
              <a:buSzPts val="1800"/>
              <a:buNone/>
              <a:defRPr b="1">
                <a:solidFill>
                  <a:srgbClr val="8C2347"/>
                </a:solidFill>
              </a:defRPr>
            </a:lvl3pPr>
            <a:lvl4pPr marL="1828800" lvl="3" indent="-228600" algn="l">
              <a:lnSpc>
                <a:spcPct val="100000"/>
              </a:lnSpc>
              <a:spcBef>
                <a:spcPts val="1000"/>
              </a:spcBef>
              <a:spcAft>
                <a:spcPts val="0"/>
              </a:spcAft>
              <a:buSzPts val="1600"/>
              <a:buNone/>
              <a:defRPr b="1">
                <a:solidFill>
                  <a:srgbClr val="8C2347"/>
                </a:solidFill>
              </a:defRPr>
            </a:lvl4pPr>
            <a:lvl5pPr marL="2286000" lvl="4" indent="-228600" algn="l">
              <a:lnSpc>
                <a:spcPct val="100000"/>
              </a:lnSpc>
              <a:spcBef>
                <a:spcPts val="1000"/>
              </a:spcBef>
              <a:spcAft>
                <a:spcPts val="0"/>
              </a:spcAft>
              <a:buSzPts val="1600"/>
              <a:buNone/>
              <a:defRPr b="1">
                <a:solidFill>
                  <a:srgbClr val="8C2347"/>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5" name="Google Shape;1185;p124"/>
          <p:cNvSpPr/>
          <p:nvPr/>
        </p:nvSpPr>
        <p:spPr>
          <a:xfrm>
            <a:off x="9815334" y="5955178"/>
            <a:ext cx="2376668" cy="902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sp>
        <p:nvSpPr>
          <p:cNvPr id="1186" name="Google Shape;1186;p124"/>
          <p:cNvSpPr/>
          <p:nvPr/>
        </p:nvSpPr>
        <p:spPr>
          <a:xfrm>
            <a:off x="9815334" y="77979"/>
            <a:ext cx="2376668" cy="9445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25">
              <a:solidFill>
                <a:schemeClr val="lt1"/>
              </a:solidFill>
              <a:latin typeface="Calibri"/>
              <a:ea typeface="Calibri"/>
              <a:cs typeface="Calibri"/>
              <a:sym typeface="Calibri"/>
            </a:endParaRPr>
          </a:p>
        </p:txBody>
      </p:sp>
      <p:pic>
        <p:nvPicPr>
          <p:cNvPr id="1187" name="Google Shape;1187;p124" descr="LM_LUMC_3C_V.png"/>
          <p:cNvPicPr preferRelativeResize="0"/>
          <p:nvPr/>
        </p:nvPicPr>
        <p:blipFill rotWithShape="1">
          <a:blip r:embed="rId2">
            <a:alphaModFix/>
          </a:blip>
          <a:srcRect/>
          <a:stretch/>
        </p:blipFill>
        <p:spPr>
          <a:xfrm>
            <a:off x="9997747" y="317115"/>
            <a:ext cx="1653863" cy="574078"/>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ver">
  <p:cSld name="1_Cover">
    <p:spTree>
      <p:nvGrpSpPr>
        <p:cNvPr id="1" name="Shape 1188"/>
        <p:cNvGrpSpPr/>
        <p:nvPr/>
      </p:nvGrpSpPr>
      <p:grpSpPr>
        <a:xfrm>
          <a:off x="0" y="0"/>
          <a:ext cx="0" cy="0"/>
          <a:chOff x="0" y="0"/>
          <a:chExt cx="0" cy="0"/>
        </a:xfrm>
      </p:grpSpPr>
      <p:sp>
        <p:nvSpPr>
          <p:cNvPr id="1189" name="Google Shape;1189;p125"/>
          <p:cNvSpPr/>
          <p:nvPr/>
        </p:nvSpPr>
        <p:spPr>
          <a:xfrm>
            <a:off x="0" y="0"/>
            <a:ext cx="12193200" cy="686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000"/>
              <a:buFont typeface="Calibri"/>
              <a:buNone/>
            </a:pPr>
            <a:endParaRPr sz="2000" b="0" i="0" u="none" strike="noStrike" cap="none">
              <a:solidFill>
                <a:schemeClr val="lt1"/>
              </a:solidFill>
              <a:latin typeface="Cambria"/>
              <a:ea typeface="Cambria"/>
              <a:cs typeface="Cambria"/>
              <a:sym typeface="Cambria"/>
            </a:endParaRPr>
          </a:p>
        </p:txBody>
      </p:sp>
      <p:pic>
        <p:nvPicPr>
          <p:cNvPr id="1190" name="Google Shape;1190;p125"/>
          <p:cNvPicPr preferRelativeResize="0"/>
          <p:nvPr/>
        </p:nvPicPr>
        <p:blipFill rotWithShape="1">
          <a:blip r:embed="rId2">
            <a:alphaModFix/>
          </a:blip>
          <a:srcRect/>
          <a:stretch/>
        </p:blipFill>
        <p:spPr>
          <a:xfrm>
            <a:off x="0" y="4686300"/>
            <a:ext cx="12192000" cy="2171700"/>
          </a:xfrm>
          <a:prstGeom prst="rect">
            <a:avLst/>
          </a:prstGeom>
          <a:noFill/>
          <a:ln>
            <a:noFill/>
          </a:ln>
        </p:spPr>
      </p:pic>
      <p:sp>
        <p:nvSpPr>
          <p:cNvPr id="1191" name="Google Shape;1191;p125"/>
          <p:cNvSpPr txBox="1">
            <a:spLocks noGrp="1"/>
          </p:cNvSpPr>
          <p:nvPr>
            <p:ph type="ctrTitle"/>
          </p:nvPr>
        </p:nvSpPr>
        <p:spPr>
          <a:xfrm>
            <a:off x="979200" y="1828800"/>
            <a:ext cx="10234800" cy="14145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2" name="Google Shape;1192;p125"/>
          <p:cNvSpPr txBox="1">
            <a:spLocks noGrp="1"/>
          </p:cNvSpPr>
          <p:nvPr>
            <p:ph type="subTitle" idx="1"/>
          </p:nvPr>
        </p:nvSpPr>
        <p:spPr>
          <a:xfrm>
            <a:off x="979200" y="3520800"/>
            <a:ext cx="10234800" cy="442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3200"/>
              <a:buFont typeface="Calibri"/>
              <a:buChar char="​"/>
              <a:defRPr sz="3200" i="1">
                <a:solidFill>
                  <a:schemeClr val="lt1"/>
                </a:solidFill>
                <a:latin typeface="Cambria"/>
                <a:ea typeface="Cambria"/>
                <a:cs typeface="Cambria"/>
                <a:sym typeface="Cambria"/>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193" name="Google Shape;1193;p125"/>
          <p:cNvSpPr txBox="1"/>
          <p:nvPr/>
        </p:nvSpPr>
        <p:spPr>
          <a:xfrm>
            <a:off x="11212800" y="6498000"/>
            <a:ext cx="522000" cy="360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Clr>
                <a:srgbClr val="595959"/>
              </a:buClr>
              <a:buSzPts val="1400"/>
              <a:buFont typeface="Calibri"/>
              <a:buNone/>
            </a:pPr>
            <a:fld id="{00000000-1234-1234-1234-123412341234}" type="slidenum">
              <a:rPr lang="en-US" sz="1400" b="0" i="0" u="none" strike="noStrike" cap="none">
                <a:solidFill>
                  <a:srgbClr val="595959"/>
                </a:solidFill>
                <a:latin typeface="Calibri"/>
                <a:ea typeface="Calibri"/>
                <a:cs typeface="Calibri"/>
                <a:sym typeface="Calibri"/>
              </a:rPr>
              <a:t>‹#›</a:t>
            </a:fld>
            <a:endParaRPr sz="1400" b="0" i="0" u="none" strike="noStrike" cap="none">
              <a:solidFill>
                <a:srgbClr val="595959"/>
              </a:solidFill>
              <a:latin typeface="Calibri"/>
              <a:ea typeface="Calibri"/>
              <a:cs typeface="Calibri"/>
              <a:sym typeface="Calibri"/>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1194"/>
        <p:cNvGrpSpPr/>
        <p:nvPr/>
      </p:nvGrpSpPr>
      <p:grpSpPr>
        <a:xfrm>
          <a:off x="0" y="0"/>
          <a:ext cx="0" cy="0"/>
          <a:chOff x="0" y="0"/>
          <a:chExt cx="0" cy="0"/>
        </a:xfrm>
      </p:grpSpPr>
      <p:sp>
        <p:nvSpPr>
          <p:cNvPr id="1195" name="Google Shape;1195;p126"/>
          <p:cNvSpPr txBox="1">
            <a:spLocks noGrp="1"/>
          </p:cNvSpPr>
          <p:nvPr>
            <p:ph type="body" idx="1"/>
          </p:nvPr>
        </p:nvSpPr>
        <p:spPr>
          <a:xfrm>
            <a:off x="457200" y="1828800"/>
            <a:ext cx="5410800" cy="43884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1196" name="Google Shape;1196;p126"/>
          <p:cNvSpPr txBox="1">
            <a:spLocks noGrp="1"/>
          </p:cNvSpPr>
          <p:nvPr>
            <p:ph type="subTitle" idx="2"/>
          </p:nvPr>
        </p:nvSpPr>
        <p:spPr>
          <a:xfrm>
            <a:off x="456000" y="6217200"/>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197" name="Google Shape;1197;p126"/>
          <p:cNvSpPr>
            <a:spLocks noGrp="1"/>
          </p:cNvSpPr>
          <p:nvPr>
            <p:ph type="pic" idx="3"/>
          </p:nvPr>
        </p:nvSpPr>
        <p:spPr>
          <a:xfrm>
            <a:off x="6325200" y="1828800"/>
            <a:ext cx="5410800" cy="4388400"/>
          </a:xfrm>
          <a:prstGeom prst="rect">
            <a:avLst/>
          </a:prstGeom>
          <a:noFill/>
          <a:ln>
            <a:noFill/>
          </a:ln>
        </p:spPr>
      </p:sp>
      <p:sp>
        <p:nvSpPr>
          <p:cNvPr id="1198" name="Google Shape;1198;p126"/>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99" name="Google Shape;1199;p126"/>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00" name="Google Shape;1200;p126"/>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r">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01" name="Google Shape;1201;p126"/>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Content: Green">
  <p:cSld name="Title and Content: Green">
    <p:spTree>
      <p:nvGrpSpPr>
        <p:cNvPr id="1" name="Shape 1202"/>
        <p:cNvGrpSpPr/>
        <p:nvPr/>
      </p:nvGrpSpPr>
      <p:grpSpPr>
        <a:xfrm>
          <a:off x="0" y="0"/>
          <a:ext cx="0" cy="0"/>
          <a:chOff x="0" y="0"/>
          <a:chExt cx="0" cy="0"/>
        </a:xfrm>
      </p:grpSpPr>
      <p:pic>
        <p:nvPicPr>
          <p:cNvPr id="1203" name="Google Shape;1203;p127"/>
          <p:cNvPicPr preferRelativeResize="0"/>
          <p:nvPr/>
        </p:nvPicPr>
        <p:blipFill rotWithShape="1">
          <a:blip r:embed="rId2">
            <a:alphaModFix/>
          </a:blip>
          <a:srcRect/>
          <a:stretch/>
        </p:blipFill>
        <p:spPr>
          <a:xfrm>
            <a:off x="0" y="5295900"/>
            <a:ext cx="12192000" cy="1562099"/>
          </a:xfrm>
          <a:prstGeom prst="rect">
            <a:avLst/>
          </a:prstGeom>
          <a:noFill/>
          <a:ln>
            <a:noFill/>
          </a:ln>
        </p:spPr>
      </p:pic>
      <p:sp>
        <p:nvSpPr>
          <p:cNvPr id="1204" name="Google Shape;1204;p127"/>
          <p:cNvSpPr txBox="1">
            <a:spLocks noGrp="1"/>
          </p:cNvSpPr>
          <p:nvPr>
            <p:ph type="body" idx="1"/>
          </p:nvPr>
        </p:nvSpPr>
        <p:spPr>
          <a:xfrm>
            <a:off x="457200" y="1828800"/>
            <a:ext cx="11278800" cy="33699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1205" name="Google Shape;1205;p127"/>
          <p:cNvSpPr txBox="1">
            <a:spLocks noGrp="1"/>
          </p:cNvSpPr>
          <p:nvPr>
            <p:ph type="subTitle" idx="2"/>
          </p:nvPr>
        </p:nvSpPr>
        <p:spPr>
          <a:xfrm>
            <a:off x="456000" y="5204099"/>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1206" name="Google Shape;1206;p127"/>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chemeClr val="lt1"/>
              </a:buClr>
              <a:buSzPts val="1400"/>
              <a:buFont typeface="Calibri"/>
              <a:buNone/>
              <a:defRPr sz="1800">
                <a:solidFill>
                  <a:schemeClr val="lt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07" name="Google Shape;1207;p127"/>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1400"/>
              <a:buFont typeface="Calibri"/>
              <a:buNone/>
              <a:defRPr>
                <a:solidFill>
                  <a:schemeClr val="lt1"/>
                </a:solidFill>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208" name="Google Shape;1208;p127"/>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1pPr>
            <a:lvl2pPr marL="0" marR="0" lvl="1"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2pPr>
            <a:lvl3pPr marL="0" marR="0" lvl="2"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3pPr>
            <a:lvl4pPr marL="0" marR="0" lvl="3"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4pPr>
            <a:lvl5pPr marL="0" marR="0" lvl="4"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5pPr>
            <a:lvl6pPr marL="0" marR="0" lvl="5"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6pPr>
            <a:lvl7pPr marL="0" marR="0" lvl="6"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7pPr>
            <a:lvl8pPr marL="0" marR="0" lvl="7"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8pPr>
            <a:lvl9pPr marL="0" marR="0" lvl="8" indent="0" algn="r">
              <a:spcBef>
                <a:spcPts val="0"/>
              </a:spcBef>
              <a:spcAft>
                <a:spcPts val="0"/>
              </a:spcAft>
              <a:buClr>
                <a:schemeClr val="lt1"/>
              </a:buClr>
              <a:buSzPts val="1400"/>
              <a:buFont typeface="Calibri"/>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09" name="Google Shape;1209;p127"/>
          <p:cNvSpPr txBox="1"/>
          <p:nvPr/>
        </p:nvSpPr>
        <p:spPr>
          <a:xfrm>
            <a:off x="464042" y="6498000"/>
            <a:ext cx="2252557"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OSF HealthCare</a:t>
            </a:r>
            <a:endParaRPr sz="1800">
              <a:solidFill>
                <a:schemeClr val="dk1"/>
              </a:solidFill>
              <a:latin typeface="Calibri"/>
              <a:ea typeface="Calibri"/>
              <a:cs typeface="Calibri"/>
              <a:sym typeface="Calibri"/>
            </a:endParaRPr>
          </a:p>
        </p:txBody>
      </p:sp>
      <p:sp>
        <p:nvSpPr>
          <p:cNvPr id="1210" name="Google Shape;1210;p127"/>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54"/>
        <p:cNvGrpSpPr/>
        <p:nvPr/>
      </p:nvGrpSpPr>
      <p:grpSpPr>
        <a:xfrm>
          <a:off x="0" y="0"/>
          <a:ext cx="0" cy="0"/>
          <a:chOff x="0" y="0"/>
          <a:chExt cx="0" cy="0"/>
        </a:xfrm>
      </p:grpSpPr>
      <p:grpSp>
        <p:nvGrpSpPr>
          <p:cNvPr id="55" name="Google Shape;55;p6"/>
          <p:cNvGrpSpPr/>
          <p:nvPr/>
        </p:nvGrpSpPr>
        <p:grpSpPr>
          <a:xfrm>
            <a:off x="7191542" y="1"/>
            <a:ext cx="5000459" cy="1425992"/>
            <a:chOff x="7191542" y="1"/>
            <a:chExt cx="5000459" cy="1425992"/>
          </a:xfrm>
        </p:grpSpPr>
        <p:pic>
          <p:nvPicPr>
            <p:cNvPr id="56" name="Google Shape;56;p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7" name="Google Shape;57;p6"/>
            <p:cNvGrpSpPr/>
            <p:nvPr/>
          </p:nvGrpSpPr>
          <p:grpSpPr>
            <a:xfrm>
              <a:off x="7191542" y="1"/>
              <a:ext cx="5000459" cy="1425992"/>
              <a:chOff x="7186272" y="0"/>
              <a:chExt cx="5005729" cy="1427495"/>
            </a:xfrm>
          </p:grpSpPr>
          <p:sp>
            <p:nvSpPr>
              <p:cNvPr id="58" name="Google Shape;58;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0" name="Google Shape;60;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4" name="Google Shape;64;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11298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agenda">
  <p:cSld name="1_agenda">
    <p:bg>
      <p:bgPr>
        <a:solidFill>
          <a:schemeClr val="lt1"/>
        </a:solidFill>
        <a:effectLst/>
      </p:bgPr>
    </p:bg>
    <p:spTree>
      <p:nvGrpSpPr>
        <p:cNvPr id="1" name="Shape 1112"/>
        <p:cNvGrpSpPr/>
        <p:nvPr/>
      </p:nvGrpSpPr>
      <p:grpSpPr>
        <a:xfrm>
          <a:off x="0" y="0"/>
          <a:ext cx="0" cy="0"/>
          <a:chOff x="0" y="0"/>
          <a:chExt cx="0" cy="0"/>
        </a:xfrm>
      </p:grpSpPr>
      <p:pic>
        <p:nvPicPr>
          <p:cNvPr id="1113" name="Google Shape;1113;p113"/>
          <p:cNvPicPr preferRelativeResize="0"/>
          <p:nvPr/>
        </p:nvPicPr>
        <p:blipFill rotWithShape="1">
          <a:blip r:embed="rId2">
            <a:alphaModFix/>
          </a:blip>
          <a:srcRect/>
          <a:stretch/>
        </p:blipFill>
        <p:spPr>
          <a:xfrm>
            <a:off x="1" y="3572"/>
            <a:ext cx="12191999" cy="6858000"/>
          </a:xfrm>
          <a:prstGeom prst="rect">
            <a:avLst/>
          </a:prstGeom>
          <a:noFill/>
          <a:ln>
            <a:noFill/>
          </a:ln>
        </p:spPr>
      </p:pic>
      <p:sp>
        <p:nvSpPr>
          <p:cNvPr id="1114" name="Google Shape;1114;p113"/>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15" name="Google Shape;1115;p113"/>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16" name="Google Shape;1116;p113"/>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17" name="Google Shape;1117;p113"/>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1118" name="Google Shape;1118;p113"/>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Agenda</a:t>
            </a:r>
            <a:endParaRPr sz="1800">
              <a:solidFill>
                <a:schemeClr val="dk1"/>
              </a:solidFill>
              <a:latin typeface="Calibri"/>
              <a:ea typeface="Calibri"/>
              <a:cs typeface="Calibri"/>
              <a:sym typeface="Calibri"/>
            </a:endParaRPr>
          </a:p>
        </p:txBody>
      </p:sp>
      <p:pic>
        <p:nvPicPr>
          <p:cNvPr id="1119" name="Google Shape;1119;p1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3335184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_1_column">
  <p:cSld name="1_content_1_column">
    <p:bg>
      <p:bgPr>
        <a:solidFill>
          <a:schemeClr val="lt1"/>
        </a:solidFill>
        <a:effectLst/>
      </p:bgPr>
    </p:bg>
    <p:spTree>
      <p:nvGrpSpPr>
        <p:cNvPr id="1" name="Shape 1127"/>
        <p:cNvGrpSpPr/>
        <p:nvPr/>
      </p:nvGrpSpPr>
      <p:grpSpPr>
        <a:xfrm>
          <a:off x="0" y="0"/>
          <a:ext cx="0" cy="0"/>
          <a:chOff x="0" y="0"/>
          <a:chExt cx="0" cy="0"/>
        </a:xfrm>
      </p:grpSpPr>
      <p:pic>
        <p:nvPicPr>
          <p:cNvPr id="1128" name="Google Shape;1128;p115"/>
          <p:cNvPicPr preferRelativeResize="0"/>
          <p:nvPr/>
        </p:nvPicPr>
        <p:blipFill rotWithShape="1">
          <a:blip r:embed="rId2">
            <a:alphaModFix/>
          </a:blip>
          <a:srcRect/>
          <a:stretch/>
        </p:blipFill>
        <p:spPr>
          <a:xfrm>
            <a:off x="0" y="0"/>
            <a:ext cx="12192000" cy="6850855"/>
          </a:xfrm>
          <a:prstGeom prst="rect">
            <a:avLst/>
          </a:prstGeom>
          <a:noFill/>
          <a:ln>
            <a:noFill/>
          </a:ln>
        </p:spPr>
      </p:pic>
      <p:sp>
        <p:nvSpPr>
          <p:cNvPr id="1129" name="Google Shape;1129;p115"/>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0" name="Google Shape;1130;p115"/>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1" name="Google Shape;1131;p115"/>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32" name="Google Shape;1132;p115"/>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33" name="Google Shape;1133;p1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
        <p:nvSpPr>
          <p:cNvPr id="1134" name="Google Shape;1134;p115"/>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Clr>
                <a:schemeClr val="dk1"/>
              </a:buClr>
              <a:buSzPts val="1800"/>
              <a:buChar char="•"/>
              <a:defRPr/>
            </a:lvl6pPr>
            <a:lvl7pPr marL="3200400" lvl="6" indent="-342900" algn="l">
              <a:lnSpc>
                <a:spcPct val="116666"/>
              </a:lnSpc>
              <a:spcBef>
                <a:spcPts val="1200"/>
              </a:spcBef>
              <a:spcAft>
                <a:spcPts val="0"/>
              </a:spcAft>
              <a:buClr>
                <a:schemeClr val="dk1"/>
              </a:buClr>
              <a:buSzPts val="1800"/>
              <a:buChar char="•"/>
              <a:defRPr/>
            </a:lvl7pPr>
            <a:lvl8pPr marL="3657600" lvl="7" indent="-342900" algn="l">
              <a:lnSpc>
                <a:spcPct val="116666"/>
              </a:lnSpc>
              <a:spcBef>
                <a:spcPts val="1200"/>
              </a:spcBef>
              <a:spcAft>
                <a:spcPts val="0"/>
              </a:spcAft>
              <a:buClr>
                <a:schemeClr val="dk1"/>
              </a:buClr>
              <a:buSzPts val="1800"/>
              <a:buChar char="•"/>
              <a:defRPr/>
            </a:lvl8pPr>
            <a:lvl9pPr marL="4114800" lvl="8" indent="-342900" algn="l">
              <a:lnSpc>
                <a:spcPct val="116666"/>
              </a:lnSpc>
              <a:spcBef>
                <a:spcPts val="1200"/>
              </a:spcBef>
              <a:spcAft>
                <a:spcPts val="1200"/>
              </a:spcAft>
              <a:buClr>
                <a:schemeClr val="dk1"/>
              </a:buClr>
              <a:buSzPts val="1800"/>
              <a:buChar char="•"/>
              <a:defRPr/>
            </a:lvl9pPr>
          </a:lstStyle>
          <a:p>
            <a:endParaRPr/>
          </a:p>
        </p:txBody>
      </p:sp>
    </p:spTree>
    <p:extLst>
      <p:ext uri="{BB962C8B-B14F-4D97-AF65-F5344CB8AC3E}">
        <p14:creationId xmlns:p14="http://schemas.microsoft.com/office/powerpoint/2010/main" val="41703727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allout_graphic">
  <p:cSld name="1_callout_graphic">
    <p:bg>
      <p:bgPr>
        <a:solidFill>
          <a:schemeClr val="lt1"/>
        </a:solidFill>
        <a:effectLst/>
      </p:bgPr>
    </p:bg>
    <p:spTree>
      <p:nvGrpSpPr>
        <p:cNvPr id="1" name="Shape 1135"/>
        <p:cNvGrpSpPr/>
        <p:nvPr/>
      </p:nvGrpSpPr>
      <p:grpSpPr>
        <a:xfrm>
          <a:off x="0" y="0"/>
          <a:ext cx="0" cy="0"/>
          <a:chOff x="0" y="0"/>
          <a:chExt cx="0" cy="0"/>
        </a:xfrm>
      </p:grpSpPr>
      <p:pic>
        <p:nvPicPr>
          <p:cNvPr id="1136" name="Google Shape;1136;p116"/>
          <p:cNvPicPr preferRelativeResize="0"/>
          <p:nvPr/>
        </p:nvPicPr>
        <p:blipFill rotWithShape="1">
          <a:blip r:embed="rId2">
            <a:alphaModFix/>
          </a:blip>
          <a:srcRect/>
          <a:stretch/>
        </p:blipFill>
        <p:spPr>
          <a:xfrm>
            <a:off x="12694" y="0"/>
            <a:ext cx="12166611" cy="6850855"/>
          </a:xfrm>
          <a:prstGeom prst="rect">
            <a:avLst/>
          </a:prstGeom>
          <a:noFill/>
          <a:ln>
            <a:noFill/>
          </a:ln>
        </p:spPr>
      </p:pic>
      <p:sp>
        <p:nvSpPr>
          <p:cNvPr id="1137" name="Google Shape;1137;p116"/>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chemeClr val="dk1"/>
              </a:buClr>
              <a:buSzPts val="1400"/>
              <a:buFont typeface="Calibri"/>
              <a:buNone/>
              <a:defRPr sz="1800">
                <a:solidFill>
                  <a:schemeClr val="dk1"/>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38" name="Google Shape;1138;p116"/>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Clr>
                <a:srgbClr val="919497"/>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139" name="Google Shape;1139;p116"/>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marR="0" lvl="0"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1pPr>
            <a:lvl2pPr marL="0" marR="0" lvl="1"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2pPr>
            <a:lvl3pPr marL="0" marR="0" lvl="2"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3pPr>
            <a:lvl4pPr marL="0" marR="0" lvl="3"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4pPr>
            <a:lvl5pPr marL="0" marR="0" lvl="4"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5pPr>
            <a:lvl6pPr marL="0" marR="0" lvl="5"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6pPr>
            <a:lvl7pPr marL="0" marR="0" lvl="6"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7pPr>
            <a:lvl8pPr marL="0" marR="0" lvl="7"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8pPr>
            <a:lvl9pPr marL="0" marR="0" lvl="8" indent="0" algn="l">
              <a:spcBef>
                <a:spcPts val="0"/>
              </a:spcBef>
              <a:spcAft>
                <a:spcPts val="0"/>
              </a:spcAft>
              <a:buClr>
                <a:srgbClr val="919497"/>
              </a:buClr>
              <a:buSzPts val="1200"/>
              <a:buFont typeface="Calibri"/>
              <a:buNone/>
              <a:defRPr sz="1200">
                <a:solidFill>
                  <a:srgbClr val="919497"/>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40" name="Google Shape;1140;p116"/>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41" name="Google Shape;1141;p1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8026117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_Title and Content 5">
  <p:cSld name="1_Title and Content 5">
    <p:spTree>
      <p:nvGrpSpPr>
        <p:cNvPr id="1" name="Shape 7447"/>
        <p:cNvGrpSpPr/>
        <p:nvPr/>
      </p:nvGrpSpPr>
      <p:grpSpPr>
        <a:xfrm>
          <a:off x="0" y="0"/>
          <a:ext cx="0" cy="0"/>
          <a:chOff x="0" y="0"/>
          <a:chExt cx="0" cy="0"/>
        </a:xfrm>
      </p:grpSpPr>
      <p:grpSp>
        <p:nvGrpSpPr>
          <p:cNvPr id="7448" name="Google Shape;7448;p63"/>
          <p:cNvGrpSpPr/>
          <p:nvPr/>
        </p:nvGrpSpPr>
        <p:grpSpPr>
          <a:xfrm>
            <a:off x="7191545" y="0"/>
            <a:ext cx="5000460" cy="1425988"/>
            <a:chOff x="7191545" y="0"/>
            <a:chExt cx="5000460" cy="1425988"/>
          </a:xfrm>
        </p:grpSpPr>
        <p:pic>
          <p:nvPicPr>
            <p:cNvPr id="7449" name="Google Shape;7449;p6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7450" name="Google Shape;7450;p63"/>
            <p:cNvGrpSpPr/>
            <p:nvPr/>
          </p:nvGrpSpPr>
          <p:grpSpPr>
            <a:xfrm>
              <a:off x="7191545" y="0"/>
              <a:ext cx="5000460" cy="1425988"/>
              <a:chOff x="7191545" y="0"/>
              <a:chExt cx="5000460" cy="1425988"/>
            </a:xfrm>
          </p:grpSpPr>
          <p:sp>
            <p:nvSpPr>
              <p:cNvPr id="7451" name="Google Shape;7451;p6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7452" name="Google Shape;7452;p6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7453" name="Google Shape;7453;p63"/>
          <p:cNvSpPr txBox="1">
            <a:spLocks noGrp="1"/>
          </p:cNvSpPr>
          <p:nvPr>
            <p:ph type="title"/>
          </p:nvPr>
        </p:nvSpPr>
        <p:spPr>
          <a:xfrm>
            <a:off x="609603" y="365130"/>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54" name="Google Shape;7454;p63"/>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7455" name="Google Shape;7455;p63"/>
          <p:cNvSpPr txBox="1">
            <a:spLocks noGrp="1"/>
          </p:cNvSpPr>
          <p:nvPr>
            <p:ph type="sldNum" idx="12"/>
          </p:nvPr>
        </p:nvSpPr>
        <p:spPr>
          <a:xfrm>
            <a:off x="8839203" y="6356352"/>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7456" name="Google Shape;7456;p6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7457" name="Google Shape;7457;p63"/>
          <p:cNvSpPr txBox="1">
            <a:spLocks noGrp="1"/>
          </p:cNvSpPr>
          <p:nvPr>
            <p:ph type="ftr" idx="11"/>
          </p:nvPr>
        </p:nvSpPr>
        <p:spPr>
          <a:xfrm>
            <a:off x="609603" y="6356352"/>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139555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7356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2"/>
        <p:cNvGrpSpPr/>
        <p:nvPr/>
      </p:nvGrpSpPr>
      <p:grpSpPr>
        <a:xfrm>
          <a:off x="0" y="0"/>
          <a:ext cx="0" cy="0"/>
          <a:chOff x="0" y="0"/>
          <a:chExt cx="0" cy="0"/>
        </a:xfrm>
      </p:grpSpPr>
      <p:grpSp>
        <p:nvGrpSpPr>
          <p:cNvPr id="163" name="Google Shape;163;p16"/>
          <p:cNvGrpSpPr/>
          <p:nvPr/>
        </p:nvGrpSpPr>
        <p:grpSpPr>
          <a:xfrm>
            <a:off x="7191542" y="1"/>
            <a:ext cx="5000459" cy="1425992"/>
            <a:chOff x="7191542" y="1"/>
            <a:chExt cx="5000459" cy="1425992"/>
          </a:xfrm>
        </p:grpSpPr>
        <p:pic>
          <p:nvPicPr>
            <p:cNvPr id="164" name="Google Shape;164;p1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65" name="Google Shape;165;p16"/>
            <p:cNvGrpSpPr/>
            <p:nvPr/>
          </p:nvGrpSpPr>
          <p:grpSpPr>
            <a:xfrm>
              <a:off x="7191542" y="1"/>
              <a:ext cx="5000459" cy="1425992"/>
              <a:chOff x="7186272" y="0"/>
              <a:chExt cx="5005729" cy="1427495"/>
            </a:xfrm>
          </p:grpSpPr>
          <p:sp>
            <p:nvSpPr>
              <p:cNvPr id="166" name="Google Shape;166;p1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1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68" name="Google Shape;168;p1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 name="Google Shape;169;p1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70" name="Google Shape;170;p1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71" name="Google Shape;171;p1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172"/>
        <p:cNvGrpSpPr/>
        <p:nvPr/>
      </p:nvGrpSpPr>
      <p:grpSpPr>
        <a:xfrm>
          <a:off x="0" y="0"/>
          <a:ext cx="0" cy="0"/>
          <a:chOff x="0" y="0"/>
          <a:chExt cx="0" cy="0"/>
        </a:xfrm>
      </p:grpSpPr>
      <p:grpSp>
        <p:nvGrpSpPr>
          <p:cNvPr id="173" name="Google Shape;173;p17"/>
          <p:cNvGrpSpPr/>
          <p:nvPr/>
        </p:nvGrpSpPr>
        <p:grpSpPr>
          <a:xfrm>
            <a:off x="0" y="0"/>
            <a:ext cx="12192000" cy="2148830"/>
            <a:chOff x="0" y="0"/>
            <a:chExt cx="12192000" cy="2148830"/>
          </a:xfrm>
        </p:grpSpPr>
        <p:sp>
          <p:nvSpPr>
            <p:cNvPr id="174" name="Google Shape;174;p1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1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76" name="Google Shape;176;p1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7" name="Google Shape;177;p1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1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9" name="Google Shape;179;p1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80" name="Google Shape;180;p1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p:cSld name="Cover 3">
    <p:spTree>
      <p:nvGrpSpPr>
        <p:cNvPr id="1" name="Shape 190"/>
        <p:cNvGrpSpPr/>
        <p:nvPr/>
      </p:nvGrpSpPr>
      <p:grpSpPr>
        <a:xfrm>
          <a:off x="0" y="0"/>
          <a:ext cx="0" cy="0"/>
          <a:chOff x="0" y="0"/>
          <a:chExt cx="0" cy="0"/>
        </a:xfrm>
      </p:grpSpPr>
      <p:sp>
        <p:nvSpPr>
          <p:cNvPr id="191" name="Google Shape;191;p1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 name="Google Shape;192;p1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4" name="Google Shape;194;p19"/>
          <p:cNvSpPr>
            <a:spLocks noGrp="1"/>
          </p:cNvSpPr>
          <p:nvPr>
            <p:ph type="pic" idx="2"/>
          </p:nvPr>
        </p:nvSpPr>
        <p:spPr>
          <a:xfrm>
            <a:off x="7118684" y="233915"/>
            <a:ext cx="5073316" cy="5943600"/>
          </a:xfrm>
          <a:prstGeom prst="rect">
            <a:avLst/>
          </a:prstGeom>
          <a:noFill/>
          <a:ln>
            <a:noFill/>
          </a:ln>
        </p:spPr>
      </p:sp>
      <p:grpSp>
        <p:nvGrpSpPr>
          <p:cNvPr id="195" name="Google Shape;195;p19"/>
          <p:cNvGrpSpPr/>
          <p:nvPr/>
        </p:nvGrpSpPr>
        <p:grpSpPr>
          <a:xfrm>
            <a:off x="0" y="5020348"/>
            <a:ext cx="12192000" cy="1837653"/>
            <a:chOff x="0" y="5020348"/>
            <a:chExt cx="12192000" cy="1837653"/>
          </a:xfrm>
        </p:grpSpPr>
        <p:sp>
          <p:nvSpPr>
            <p:cNvPr id="196" name="Google Shape;196;p1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7" name="Google Shape;197;p1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8" name="Google Shape;198;p1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p:cSld name="Divider 3">
    <p:bg>
      <p:bgPr>
        <a:solidFill>
          <a:schemeClr val="lt2"/>
        </a:solidFill>
        <a:effectLst/>
      </p:bgPr>
    </p:bg>
    <p:spTree>
      <p:nvGrpSpPr>
        <p:cNvPr id="1" name="Shape 199"/>
        <p:cNvGrpSpPr/>
        <p:nvPr/>
      </p:nvGrpSpPr>
      <p:grpSpPr>
        <a:xfrm>
          <a:off x="0" y="0"/>
          <a:ext cx="0" cy="0"/>
          <a:chOff x="0" y="0"/>
          <a:chExt cx="0" cy="0"/>
        </a:xfrm>
      </p:grpSpPr>
      <p:grpSp>
        <p:nvGrpSpPr>
          <p:cNvPr id="200" name="Google Shape;200;p20"/>
          <p:cNvGrpSpPr/>
          <p:nvPr/>
        </p:nvGrpSpPr>
        <p:grpSpPr>
          <a:xfrm>
            <a:off x="0" y="5020347"/>
            <a:ext cx="12192000" cy="1837653"/>
            <a:chOff x="0" y="5020347"/>
            <a:chExt cx="12192000" cy="1837653"/>
          </a:xfrm>
        </p:grpSpPr>
        <p:sp>
          <p:nvSpPr>
            <p:cNvPr id="201" name="Google Shape;201;p2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2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2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205" name="Google Shape;205;p2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2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Slide">
  <p:cSld name="Photo Slide 3">
    <p:spTree>
      <p:nvGrpSpPr>
        <p:cNvPr id="1" name="Shape 207"/>
        <p:cNvGrpSpPr/>
        <p:nvPr/>
      </p:nvGrpSpPr>
      <p:grpSpPr>
        <a:xfrm>
          <a:off x="0" y="0"/>
          <a:ext cx="0" cy="0"/>
          <a:chOff x="0" y="0"/>
          <a:chExt cx="0" cy="0"/>
        </a:xfrm>
      </p:grpSpPr>
      <p:sp>
        <p:nvSpPr>
          <p:cNvPr id="208" name="Google Shape;208;p2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9" name="Google Shape;209;p2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210" name="Google Shape;210;p21"/>
          <p:cNvGrpSpPr/>
          <p:nvPr/>
        </p:nvGrpSpPr>
        <p:grpSpPr>
          <a:xfrm>
            <a:off x="0" y="5379426"/>
            <a:ext cx="2807368" cy="753891"/>
            <a:chOff x="0" y="5379426"/>
            <a:chExt cx="2807368" cy="753891"/>
          </a:xfrm>
        </p:grpSpPr>
        <p:sp>
          <p:nvSpPr>
            <p:cNvPr id="211" name="Google Shape;211;p2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2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13" name="Google Shape;213;p21"/>
          <p:cNvSpPr>
            <a:spLocks noGrp="1"/>
          </p:cNvSpPr>
          <p:nvPr>
            <p:ph type="pic" idx="2"/>
          </p:nvPr>
        </p:nvSpPr>
        <p:spPr>
          <a:xfrm>
            <a:off x="2807368" y="457202"/>
            <a:ext cx="8915400" cy="5943598"/>
          </a:xfrm>
          <a:prstGeom prst="rect">
            <a:avLst/>
          </a:prstGeom>
          <a:noFill/>
          <a:ln>
            <a:noFill/>
          </a:ln>
        </p:spPr>
      </p:sp>
      <p:pic>
        <p:nvPicPr>
          <p:cNvPr id="214" name="Google Shape;214;p2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7055327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6/1/2026</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ation">
  <p:cSld name="Quotation 2">
    <p:spTree>
      <p:nvGrpSpPr>
        <p:cNvPr id="1" name="Shape 215"/>
        <p:cNvGrpSpPr/>
        <p:nvPr/>
      </p:nvGrpSpPr>
      <p:grpSpPr>
        <a:xfrm>
          <a:off x="0" y="0"/>
          <a:ext cx="0" cy="0"/>
          <a:chOff x="0" y="0"/>
          <a:chExt cx="0" cy="0"/>
        </a:xfrm>
      </p:grpSpPr>
      <p:sp>
        <p:nvSpPr>
          <p:cNvPr id="216" name="Google Shape;216;p2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2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2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2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0" name="Google Shape;220;p2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21" name="Google Shape;221;p2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22" name="Google Shape;222;p22"/>
          <p:cNvGrpSpPr/>
          <p:nvPr/>
        </p:nvGrpSpPr>
        <p:grpSpPr>
          <a:xfrm>
            <a:off x="7191542" y="1"/>
            <a:ext cx="5000459" cy="1425992"/>
            <a:chOff x="7191542" y="1"/>
            <a:chExt cx="5000459" cy="1425992"/>
          </a:xfrm>
        </p:grpSpPr>
        <p:pic>
          <p:nvPicPr>
            <p:cNvPr id="223" name="Google Shape;223;p2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24" name="Google Shape;224;p22"/>
            <p:cNvGrpSpPr/>
            <p:nvPr/>
          </p:nvGrpSpPr>
          <p:grpSpPr>
            <a:xfrm>
              <a:off x="7191542" y="1"/>
              <a:ext cx="5000459" cy="1425992"/>
              <a:chOff x="7186272" y="0"/>
              <a:chExt cx="5005729" cy="1427495"/>
            </a:xfrm>
          </p:grpSpPr>
          <p:sp>
            <p:nvSpPr>
              <p:cNvPr id="225" name="Google Shape;225;p2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2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27" name="Google Shape;227;p22"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3">
    <p:spTree>
      <p:nvGrpSpPr>
        <p:cNvPr id="1" name="Shape 228"/>
        <p:cNvGrpSpPr/>
        <p:nvPr/>
      </p:nvGrpSpPr>
      <p:grpSpPr>
        <a:xfrm>
          <a:off x="0" y="0"/>
          <a:ext cx="0" cy="0"/>
          <a:chOff x="0" y="0"/>
          <a:chExt cx="0" cy="0"/>
        </a:xfrm>
      </p:grpSpPr>
      <p:grpSp>
        <p:nvGrpSpPr>
          <p:cNvPr id="229" name="Google Shape;229;p23"/>
          <p:cNvGrpSpPr/>
          <p:nvPr/>
        </p:nvGrpSpPr>
        <p:grpSpPr>
          <a:xfrm>
            <a:off x="7191542" y="1"/>
            <a:ext cx="5000459" cy="1425992"/>
            <a:chOff x="7191542" y="1"/>
            <a:chExt cx="5000459" cy="1425992"/>
          </a:xfrm>
        </p:grpSpPr>
        <p:pic>
          <p:nvPicPr>
            <p:cNvPr id="230" name="Google Shape;230;p2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31" name="Google Shape;231;p23"/>
            <p:cNvGrpSpPr/>
            <p:nvPr/>
          </p:nvGrpSpPr>
          <p:grpSpPr>
            <a:xfrm>
              <a:off x="7191542" y="1"/>
              <a:ext cx="5000459" cy="1425992"/>
              <a:chOff x="7186272" y="0"/>
              <a:chExt cx="5005729" cy="1427495"/>
            </a:xfrm>
          </p:grpSpPr>
          <p:sp>
            <p:nvSpPr>
              <p:cNvPr id="232" name="Google Shape;232;p2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2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34" name="Google Shape;234;p2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2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6" name="Google Shape;236;p2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7" name="Google Shape;237;p2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38" name="Google Shape;238;p2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p:cSld name="Divider">
    <p:bg>
      <p:bgPr>
        <a:solidFill>
          <a:schemeClr val="lt2"/>
        </a:solidFill>
        <a:effectLst/>
      </p:bgPr>
    </p:bg>
    <p:spTree>
      <p:nvGrpSpPr>
        <p:cNvPr id="1" name="Shape 35"/>
        <p:cNvGrpSpPr/>
        <p:nvPr/>
      </p:nvGrpSpPr>
      <p:grpSpPr>
        <a:xfrm>
          <a:off x="0" y="0"/>
          <a:ext cx="0" cy="0"/>
          <a:chOff x="0" y="0"/>
          <a:chExt cx="0" cy="0"/>
        </a:xfrm>
      </p:grpSpPr>
      <p:grpSp>
        <p:nvGrpSpPr>
          <p:cNvPr id="36" name="Google Shape;36;p4"/>
          <p:cNvGrpSpPr/>
          <p:nvPr/>
        </p:nvGrpSpPr>
        <p:grpSpPr>
          <a:xfrm>
            <a:off x="0" y="5020347"/>
            <a:ext cx="12192000" cy="1837653"/>
            <a:chOff x="0" y="5020347"/>
            <a:chExt cx="12192000" cy="1837653"/>
          </a:xfrm>
        </p:grpSpPr>
        <p:sp>
          <p:nvSpPr>
            <p:cNvPr id="37" name="Google Shape;37;p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 name="Google Shape;38;p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 name="Google Shape;40;p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1" name="Google Shape;41;p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2">
    <p:spTree>
      <p:nvGrpSpPr>
        <p:cNvPr id="1" name="Shape 239"/>
        <p:cNvGrpSpPr/>
        <p:nvPr/>
      </p:nvGrpSpPr>
      <p:grpSpPr>
        <a:xfrm>
          <a:off x="0" y="0"/>
          <a:ext cx="0" cy="0"/>
          <a:chOff x="0" y="0"/>
          <a:chExt cx="0" cy="0"/>
        </a:xfrm>
      </p:grpSpPr>
      <p:sp>
        <p:nvSpPr>
          <p:cNvPr id="240" name="Google Shape;240;p2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2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2" name="Google Shape;242;p24"/>
          <p:cNvGrpSpPr/>
          <p:nvPr/>
        </p:nvGrpSpPr>
        <p:grpSpPr>
          <a:xfrm>
            <a:off x="7191542" y="1"/>
            <a:ext cx="5000459" cy="1425992"/>
            <a:chOff x="7191542" y="1"/>
            <a:chExt cx="5000459" cy="1425992"/>
          </a:xfrm>
        </p:grpSpPr>
        <p:pic>
          <p:nvPicPr>
            <p:cNvPr id="243" name="Google Shape;243;p2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44" name="Google Shape;244;p24"/>
            <p:cNvGrpSpPr/>
            <p:nvPr/>
          </p:nvGrpSpPr>
          <p:grpSpPr>
            <a:xfrm>
              <a:off x="7191542" y="1"/>
              <a:ext cx="5000459" cy="1425992"/>
              <a:chOff x="7186272" y="0"/>
              <a:chExt cx="5005729" cy="1427495"/>
            </a:xfrm>
          </p:grpSpPr>
          <p:sp>
            <p:nvSpPr>
              <p:cNvPr id="245" name="Google Shape;245;p2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2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47" name="Google Shape;247;p2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2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49" name="Google Shape;249;p2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50" name="Google Shape;250;p2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p:cSld name="Comparison 2">
    <p:spTree>
      <p:nvGrpSpPr>
        <p:cNvPr id="1" name="Shape 251"/>
        <p:cNvGrpSpPr/>
        <p:nvPr/>
      </p:nvGrpSpPr>
      <p:grpSpPr>
        <a:xfrm>
          <a:off x="0" y="0"/>
          <a:ext cx="0" cy="0"/>
          <a:chOff x="0" y="0"/>
          <a:chExt cx="0" cy="0"/>
        </a:xfrm>
      </p:grpSpPr>
      <p:grpSp>
        <p:nvGrpSpPr>
          <p:cNvPr id="252" name="Google Shape;252;p25"/>
          <p:cNvGrpSpPr/>
          <p:nvPr/>
        </p:nvGrpSpPr>
        <p:grpSpPr>
          <a:xfrm>
            <a:off x="7191542" y="1"/>
            <a:ext cx="5000459" cy="1425992"/>
            <a:chOff x="7191542" y="1"/>
            <a:chExt cx="5000459" cy="1425992"/>
          </a:xfrm>
        </p:grpSpPr>
        <p:pic>
          <p:nvPicPr>
            <p:cNvPr id="253" name="Google Shape;253;p2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54" name="Google Shape;254;p25"/>
            <p:cNvGrpSpPr/>
            <p:nvPr/>
          </p:nvGrpSpPr>
          <p:grpSpPr>
            <a:xfrm>
              <a:off x="7191542" y="1"/>
              <a:ext cx="5000459" cy="1425992"/>
              <a:chOff x="7186272" y="0"/>
              <a:chExt cx="5005729" cy="1427495"/>
            </a:xfrm>
          </p:grpSpPr>
          <p:sp>
            <p:nvSpPr>
              <p:cNvPr id="255" name="Google Shape;255;p2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2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57" name="Google Shape;257;p2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 name="Google Shape;258;p2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59" name="Google Shape;259;p2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2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1" name="Google Shape;261;p2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2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3" name="Google Shape;263;p2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64" name="Google Shape;264;p2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65"/>
        <p:cNvGrpSpPr/>
        <p:nvPr/>
      </p:nvGrpSpPr>
      <p:grpSpPr>
        <a:xfrm>
          <a:off x="0" y="0"/>
          <a:ext cx="0" cy="0"/>
          <a:chOff x="0" y="0"/>
          <a:chExt cx="0" cy="0"/>
        </a:xfrm>
      </p:grpSpPr>
      <p:grpSp>
        <p:nvGrpSpPr>
          <p:cNvPr id="266" name="Google Shape;266;p26"/>
          <p:cNvGrpSpPr/>
          <p:nvPr/>
        </p:nvGrpSpPr>
        <p:grpSpPr>
          <a:xfrm>
            <a:off x="7191542" y="1"/>
            <a:ext cx="5000459" cy="1425992"/>
            <a:chOff x="7191542" y="1"/>
            <a:chExt cx="5000459" cy="1425992"/>
          </a:xfrm>
        </p:grpSpPr>
        <p:pic>
          <p:nvPicPr>
            <p:cNvPr id="267" name="Google Shape;267;p2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68" name="Google Shape;268;p26"/>
            <p:cNvGrpSpPr/>
            <p:nvPr/>
          </p:nvGrpSpPr>
          <p:grpSpPr>
            <a:xfrm>
              <a:off x="7191542" y="1"/>
              <a:ext cx="5000459" cy="1425992"/>
              <a:chOff x="7186272" y="0"/>
              <a:chExt cx="5005729" cy="1427495"/>
            </a:xfrm>
          </p:grpSpPr>
          <p:sp>
            <p:nvSpPr>
              <p:cNvPr id="269" name="Google Shape;269;p2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2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271" name="Google Shape;271;p2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2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73" name="Google Shape;273;p2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74" name="Google Shape;274;p2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6/1/2026</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7283479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6/1/2026</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290186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d">
  <p:cSld name="End 2">
    <p:spTree>
      <p:nvGrpSpPr>
        <p:cNvPr id="1" name="Shape 275"/>
        <p:cNvGrpSpPr/>
        <p:nvPr/>
      </p:nvGrpSpPr>
      <p:grpSpPr>
        <a:xfrm>
          <a:off x="0" y="0"/>
          <a:ext cx="0" cy="0"/>
          <a:chOff x="0" y="0"/>
          <a:chExt cx="0" cy="0"/>
        </a:xfrm>
      </p:grpSpPr>
      <p:grpSp>
        <p:nvGrpSpPr>
          <p:cNvPr id="276" name="Google Shape;276;p27"/>
          <p:cNvGrpSpPr/>
          <p:nvPr/>
        </p:nvGrpSpPr>
        <p:grpSpPr>
          <a:xfrm>
            <a:off x="0" y="0"/>
            <a:ext cx="12192000" cy="2148830"/>
            <a:chOff x="0" y="0"/>
            <a:chExt cx="12192000" cy="2148830"/>
          </a:xfrm>
        </p:grpSpPr>
        <p:sp>
          <p:nvSpPr>
            <p:cNvPr id="277" name="Google Shape;277;p2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2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79" name="Google Shape;279;p2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2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2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2" name="Google Shape;282;p2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283" name="Google Shape;283;p2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6/1/2026</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cover_2">
  <p:cSld name="cover_2">
    <p:bg>
      <p:bgPr>
        <a:solidFill>
          <a:schemeClr val="lt1"/>
        </a:solidFill>
        <a:effectLst/>
      </p:bgPr>
    </p:bg>
    <p:spTree>
      <p:nvGrpSpPr>
        <p:cNvPr id="1" name="Shape 15"/>
        <p:cNvGrpSpPr/>
        <p:nvPr/>
      </p:nvGrpSpPr>
      <p:grpSpPr>
        <a:xfrm>
          <a:off x="0" y="0"/>
          <a:ext cx="0" cy="0"/>
          <a:chOff x="0" y="0"/>
          <a:chExt cx="0" cy="0"/>
        </a:xfrm>
      </p:grpSpPr>
      <p:pic>
        <p:nvPicPr>
          <p:cNvPr id="16" name="Google Shape;16;p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350" y="0"/>
            <a:ext cx="12179300" cy="6858000"/>
          </a:xfrm>
          <a:prstGeom prst="rect">
            <a:avLst/>
          </a:prstGeom>
          <a:noFill/>
          <a:ln>
            <a:noFill/>
          </a:ln>
        </p:spPr>
      </p:pic>
      <p:sp>
        <p:nvSpPr>
          <p:cNvPr id="17" name="Google Shape;17;p16"/>
          <p:cNvSpPr txBox="1">
            <a:spLocks noGrp="1"/>
          </p:cNvSpPr>
          <p:nvPr>
            <p:ph type="title"/>
          </p:nvPr>
        </p:nvSpPr>
        <p:spPr>
          <a:xfrm>
            <a:off x="6560622" y="2025003"/>
            <a:ext cx="5530850" cy="3356433"/>
          </a:xfrm>
          <a:prstGeom prst="rect">
            <a:avLst/>
          </a:prstGeom>
          <a:noFill/>
          <a:ln>
            <a:noFill/>
          </a:ln>
        </p:spPr>
        <p:txBody>
          <a:bodyPr spcFirstLastPara="1" wrap="square" lIns="0" tIns="0" rIns="0" bIns="228600" anchor="b" anchorCtr="0">
            <a:noAutofit/>
          </a:bodyPr>
          <a:lstStyle>
            <a:lvl1pPr lvl="0" algn="l">
              <a:lnSpc>
                <a:spcPct val="100000"/>
              </a:lnSpc>
              <a:spcBef>
                <a:spcPts val="0"/>
              </a:spcBef>
              <a:spcAft>
                <a:spcPts val="0"/>
              </a:spcAft>
              <a:buClr>
                <a:schemeClr val="lt1"/>
              </a:buClr>
              <a:buSzPts val="4000"/>
              <a:buFont typeface="Calibri"/>
              <a:buNone/>
              <a:defRPr sz="4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6"/>
          <p:cNvSpPr txBox="1">
            <a:spLocks noGrp="1"/>
          </p:cNvSpPr>
          <p:nvPr>
            <p:ph type="body" idx="1"/>
          </p:nvPr>
        </p:nvSpPr>
        <p:spPr>
          <a:xfrm>
            <a:off x="6560623" y="5381436"/>
            <a:ext cx="5530850" cy="809167"/>
          </a:xfrm>
          <a:prstGeom prst="rect">
            <a:avLst/>
          </a:prstGeom>
          <a:noFill/>
          <a:ln>
            <a:noFill/>
          </a:ln>
        </p:spPr>
        <p:txBody>
          <a:bodyPr spcFirstLastPara="1" wrap="square" lIns="0" tIns="91425" rIns="0" bIns="0" anchor="t" anchorCtr="0">
            <a:noAutofit/>
          </a:bodyPr>
          <a:lstStyle>
            <a:lvl1pPr marL="457200" lvl="0" indent="-228600" algn="l">
              <a:lnSpc>
                <a:spcPct val="100000"/>
              </a:lnSpc>
              <a:spcBef>
                <a:spcPts val="0"/>
              </a:spcBef>
              <a:spcAft>
                <a:spcPts val="0"/>
              </a:spcAft>
              <a:buClr>
                <a:schemeClr val="lt1"/>
              </a:buClr>
              <a:buSzPts val="1800"/>
              <a:buFont typeface="Calibri"/>
              <a:buNone/>
              <a:defRPr sz="1800" b="0" i="0">
                <a:solidFill>
                  <a:schemeClr val="lt1"/>
                </a:solidFill>
              </a:defRPr>
            </a:lvl1pPr>
            <a:lvl2pPr marL="914400" lvl="1" indent="-228600" algn="l">
              <a:lnSpc>
                <a:spcPct val="100000"/>
              </a:lnSpc>
              <a:spcBef>
                <a:spcPts val="0"/>
              </a:spcBef>
              <a:spcAft>
                <a:spcPts val="0"/>
              </a:spcAft>
              <a:buSzPts val="1800"/>
              <a:buFont typeface="Calibri"/>
              <a:buNone/>
              <a:defRPr sz="1800" b="0">
                <a:solidFill>
                  <a:schemeClr val="lt1"/>
                </a:solidFill>
              </a:defRPr>
            </a:lvl2pPr>
            <a:lvl3pPr marL="1371600" lvl="2" indent="-228600" algn="l">
              <a:lnSpc>
                <a:spcPct val="116666"/>
              </a:lnSpc>
              <a:spcBef>
                <a:spcPts val="0"/>
              </a:spcBef>
              <a:spcAft>
                <a:spcPts val="0"/>
              </a:spcAft>
              <a:buSzPts val="1800"/>
              <a:buFont typeface="Calibri"/>
              <a:buNone/>
              <a:defRPr sz="1800" b="0">
                <a:solidFill>
                  <a:schemeClr val="lt1"/>
                </a:solidFill>
              </a:defRPr>
            </a:lvl3pPr>
            <a:lvl4pPr marL="1828800" lvl="3" indent="-228600" algn="l">
              <a:lnSpc>
                <a:spcPct val="116666"/>
              </a:lnSpc>
              <a:spcBef>
                <a:spcPts val="0"/>
              </a:spcBef>
              <a:spcAft>
                <a:spcPts val="0"/>
              </a:spcAft>
              <a:buSzPts val="1800"/>
              <a:buFont typeface="Calibri"/>
              <a:buNone/>
              <a:defRPr sz="1800" b="0">
                <a:solidFill>
                  <a:schemeClr val="lt1"/>
                </a:solidFill>
              </a:defRPr>
            </a:lvl4pPr>
            <a:lvl5pPr marL="2286000" lvl="4" indent="-228600" algn="l">
              <a:lnSpc>
                <a:spcPct val="116666"/>
              </a:lnSpc>
              <a:spcBef>
                <a:spcPts val="0"/>
              </a:spcBef>
              <a:spcAft>
                <a:spcPts val="0"/>
              </a:spcAft>
              <a:buSzPts val="1800"/>
              <a:buFont typeface="Calibri"/>
              <a:buNone/>
              <a:defRPr sz="1800" b="0">
                <a:solidFill>
                  <a:schemeClr val="lt1"/>
                </a:solidFill>
              </a:defRPr>
            </a:lvl5pPr>
            <a:lvl6pPr marL="2743200" lvl="5" indent="-228600" algn="l">
              <a:lnSpc>
                <a:spcPct val="116666"/>
              </a:lnSpc>
              <a:spcBef>
                <a:spcPts val="0"/>
              </a:spcBef>
              <a:spcAft>
                <a:spcPts val="0"/>
              </a:spcAft>
              <a:buSzPts val="1800"/>
              <a:buFont typeface="Arial"/>
              <a:buNone/>
              <a:defRPr sz="1800" b="0">
                <a:solidFill>
                  <a:schemeClr val="lt1"/>
                </a:solidFill>
              </a:defRPr>
            </a:lvl6pPr>
            <a:lvl7pPr marL="3200400" lvl="6" indent="-228600" algn="l">
              <a:lnSpc>
                <a:spcPct val="116666"/>
              </a:lnSpc>
              <a:spcBef>
                <a:spcPts val="0"/>
              </a:spcBef>
              <a:spcAft>
                <a:spcPts val="0"/>
              </a:spcAft>
              <a:buSzPts val="1800"/>
              <a:buFont typeface="Arial"/>
              <a:buNone/>
              <a:defRPr sz="1800" b="0">
                <a:solidFill>
                  <a:schemeClr val="lt1"/>
                </a:solidFill>
              </a:defRPr>
            </a:lvl7pPr>
            <a:lvl8pPr marL="3657600" lvl="7" indent="-228600" algn="l">
              <a:lnSpc>
                <a:spcPct val="116666"/>
              </a:lnSpc>
              <a:spcBef>
                <a:spcPts val="0"/>
              </a:spcBef>
              <a:spcAft>
                <a:spcPts val="0"/>
              </a:spcAft>
              <a:buSzPts val="1800"/>
              <a:buFont typeface="Arial"/>
              <a:buNone/>
              <a:defRPr sz="1800" b="0">
                <a:solidFill>
                  <a:schemeClr val="lt1"/>
                </a:solidFill>
              </a:defRPr>
            </a:lvl8pPr>
            <a:lvl9pPr marL="4114800" lvl="8" indent="-228600" algn="l">
              <a:lnSpc>
                <a:spcPct val="116666"/>
              </a:lnSpc>
              <a:spcBef>
                <a:spcPts val="0"/>
              </a:spcBef>
              <a:spcAft>
                <a:spcPts val="0"/>
              </a:spcAft>
              <a:buSzPts val="1800"/>
              <a:buFont typeface="Arial"/>
              <a:buNone/>
              <a:defRPr sz="1800" b="0">
                <a:solidFill>
                  <a:schemeClr val="lt1"/>
                </a:solidFill>
              </a:defRPr>
            </a:lvl9pPr>
          </a:lstStyle>
          <a:p>
            <a:endParaRPr/>
          </a:p>
        </p:txBody>
      </p:sp>
      <p:pic>
        <p:nvPicPr>
          <p:cNvPr id="19" name="Google Shape;19;p16" descr="A picture containing logo&#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0606" y="369351"/>
            <a:ext cx="2020713" cy="924369"/>
          </a:xfrm>
          <a:prstGeom prst="rect">
            <a:avLst/>
          </a:prstGeom>
          <a:noFill/>
          <a:ln>
            <a:noFill/>
          </a:ln>
        </p:spPr>
      </p:pic>
    </p:spTree>
    <p:extLst>
      <p:ext uri="{BB962C8B-B14F-4D97-AF65-F5344CB8AC3E}">
        <p14:creationId xmlns:p14="http://schemas.microsoft.com/office/powerpoint/2010/main" val="3837368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20"/>
        <p:cNvGrpSpPr/>
        <p:nvPr/>
      </p:nvGrpSpPr>
      <p:grpSpPr>
        <a:xfrm>
          <a:off x="0" y="0"/>
          <a:ext cx="0" cy="0"/>
          <a:chOff x="0" y="0"/>
          <a:chExt cx="0" cy="0"/>
        </a:xfrm>
      </p:grpSpPr>
      <p:pic>
        <p:nvPicPr>
          <p:cNvPr id="21" name="Google Shape;21;p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3572"/>
            <a:ext cx="12191999" cy="6858000"/>
          </a:xfrm>
          <a:prstGeom prst="rect">
            <a:avLst/>
          </a:prstGeom>
          <a:noFill/>
          <a:ln>
            <a:noFill/>
          </a:ln>
        </p:spPr>
      </p:pic>
      <p:sp>
        <p:nvSpPr>
          <p:cNvPr id="22" name="Google Shape;22;p17"/>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17"/>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26" name="Google Shape;26;p17"/>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None/>
            </a:pPr>
            <a:r>
              <a:rPr lang="en-US" sz="4400" b="1" i="0" u="none" strike="noStrike" cap="none">
                <a:solidFill>
                  <a:schemeClr val="lt1"/>
                </a:solidFill>
                <a:latin typeface="Calibri"/>
                <a:ea typeface="Calibri"/>
                <a:cs typeface="Calibri"/>
                <a:sym typeface="Calibri"/>
              </a:rPr>
              <a:t>Agenda</a:t>
            </a:r>
            <a:endParaRPr/>
          </a:p>
        </p:txBody>
      </p:sp>
      <p:pic>
        <p:nvPicPr>
          <p:cNvPr id="27" name="Google Shape;27;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32131279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lt1"/>
        </a:solidFill>
        <a:effectLst/>
      </p:bgPr>
    </p:bg>
    <p:spTree>
      <p:nvGrpSpPr>
        <p:cNvPr id="1" name="Shape 20"/>
        <p:cNvGrpSpPr/>
        <p:nvPr/>
      </p:nvGrpSpPr>
      <p:grpSpPr>
        <a:xfrm>
          <a:off x="0" y="0"/>
          <a:ext cx="0" cy="0"/>
          <a:chOff x="0" y="0"/>
          <a:chExt cx="0" cy="0"/>
        </a:xfrm>
      </p:grpSpPr>
      <p:pic>
        <p:nvPicPr>
          <p:cNvPr id="21" name="Google Shape;21;p1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 y="3572"/>
            <a:ext cx="12191999" cy="6858000"/>
          </a:xfrm>
          <a:prstGeom prst="rect">
            <a:avLst/>
          </a:prstGeom>
          <a:noFill/>
          <a:ln>
            <a:noFill/>
          </a:ln>
        </p:spPr>
      </p:pic>
      <p:sp>
        <p:nvSpPr>
          <p:cNvPr id="22" name="Google Shape;22;p17"/>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7"/>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17"/>
          <p:cNvSpPr txBox="1">
            <a:spLocks noGrp="1"/>
          </p:cNvSpPr>
          <p:nvPr>
            <p:ph type="body" idx="1"/>
          </p:nvPr>
        </p:nvSpPr>
        <p:spPr>
          <a:xfrm>
            <a:off x="4305300" y="1781175"/>
            <a:ext cx="6156325" cy="4165600"/>
          </a:xfrm>
          <a:prstGeom prst="rect">
            <a:avLst/>
          </a:prstGeom>
          <a:noFill/>
          <a:ln>
            <a:noFill/>
          </a:ln>
        </p:spPr>
        <p:txBody>
          <a:bodyPr spcFirstLastPara="1" wrap="square" lIns="0" tIns="685800" rIns="0" bIns="0" anchor="t" anchorCtr="0">
            <a:noAutofit/>
          </a:bodyPr>
          <a:lstStyle>
            <a:lvl1pPr marL="457200" lvl="0" indent="-355600" algn="l">
              <a:lnSpc>
                <a:spcPct val="104999"/>
              </a:lnSpc>
              <a:spcBef>
                <a:spcPts val="0"/>
              </a:spcBef>
              <a:spcAft>
                <a:spcPts val="0"/>
              </a:spcAft>
              <a:buClr>
                <a:schemeClr val="accent1"/>
              </a:buClr>
              <a:buSzPts val="2000"/>
              <a:buFont typeface="Calibri"/>
              <a:buAutoNum type="arabicPeriod"/>
              <a:defRPr sz="2000" b="0">
                <a:solidFill>
                  <a:schemeClr val="accent1"/>
                </a:solidFill>
              </a:defRPr>
            </a:lvl1pPr>
            <a:lvl2pPr marL="914400" lvl="1" indent="-355600" algn="l">
              <a:lnSpc>
                <a:spcPct val="104999"/>
              </a:lnSpc>
              <a:spcBef>
                <a:spcPts val="1600"/>
              </a:spcBef>
              <a:spcAft>
                <a:spcPts val="0"/>
              </a:spcAft>
              <a:buClr>
                <a:schemeClr val="accent1"/>
              </a:buClr>
              <a:buSzPts val="2000"/>
              <a:buFont typeface="Calibri"/>
              <a:buAutoNum type="arabicPeriod"/>
              <a:defRPr sz="2000" b="0">
                <a:solidFill>
                  <a:schemeClr val="accent1"/>
                </a:solidFill>
              </a:defRPr>
            </a:lvl2pPr>
            <a:lvl3pPr marL="1371600" lvl="2"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3pPr>
            <a:lvl4pPr marL="1828800" lvl="3"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4pPr>
            <a:lvl5pPr marL="2286000" lvl="4"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5pPr>
            <a:lvl6pPr marL="2743200" lvl="5"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6pPr>
            <a:lvl7pPr marL="3200400" lvl="6"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7pPr>
            <a:lvl8pPr marL="3657600" lvl="7" indent="-342900" algn="l">
              <a:lnSpc>
                <a:spcPct val="116666"/>
              </a:lnSpc>
              <a:spcBef>
                <a:spcPts val="1600"/>
              </a:spcBef>
              <a:spcAft>
                <a:spcPts val="0"/>
              </a:spcAft>
              <a:buClr>
                <a:schemeClr val="accent1"/>
              </a:buClr>
              <a:buSzPts val="1800"/>
              <a:buFont typeface="Calibri"/>
              <a:buAutoNum type="arabicPeriod"/>
              <a:defRPr sz="1800" b="0">
                <a:solidFill>
                  <a:schemeClr val="accent1"/>
                </a:solidFill>
              </a:defRPr>
            </a:lvl8pPr>
            <a:lvl9pPr marL="4114800" lvl="8" indent="-342900" algn="l">
              <a:lnSpc>
                <a:spcPct val="116666"/>
              </a:lnSpc>
              <a:spcBef>
                <a:spcPts val="1600"/>
              </a:spcBef>
              <a:spcAft>
                <a:spcPts val="1600"/>
              </a:spcAft>
              <a:buClr>
                <a:schemeClr val="accent1"/>
              </a:buClr>
              <a:buSzPts val="1800"/>
              <a:buFont typeface="Calibri"/>
              <a:buAutoNum type="arabicPeriod"/>
              <a:defRPr sz="1800" b="0">
                <a:solidFill>
                  <a:schemeClr val="accent1"/>
                </a:solidFill>
              </a:defRPr>
            </a:lvl9pPr>
          </a:lstStyle>
          <a:p>
            <a:endParaRPr/>
          </a:p>
        </p:txBody>
      </p:sp>
      <p:sp>
        <p:nvSpPr>
          <p:cNvPr id="26" name="Google Shape;26;p17"/>
          <p:cNvSpPr txBox="1"/>
          <p:nvPr/>
        </p:nvSpPr>
        <p:spPr>
          <a:xfrm>
            <a:off x="1736725" y="-1783"/>
            <a:ext cx="2336800" cy="1781173"/>
          </a:xfrm>
          <a:prstGeom prst="rect">
            <a:avLst/>
          </a:prstGeom>
          <a:noFill/>
          <a:ln>
            <a:noFill/>
          </a:ln>
        </p:spPr>
        <p:txBody>
          <a:bodyPr spcFirstLastPara="1" wrap="square" lIns="0" tIns="0" rIns="0" bIns="128000" anchor="b" anchorCtr="0">
            <a:noAutofit/>
          </a:bodyPr>
          <a:lstStyle/>
          <a:p>
            <a:pPr marL="0" marR="0" lvl="0" indent="0" algn="l" rtl="0">
              <a:lnSpc>
                <a:spcPct val="77272"/>
              </a:lnSpc>
              <a:spcBef>
                <a:spcPts val="0"/>
              </a:spcBef>
              <a:spcAft>
                <a:spcPts val="0"/>
              </a:spcAft>
              <a:buNone/>
            </a:pPr>
            <a:r>
              <a:rPr lang="en-US" sz="4400" b="1" i="0" u="none" strike="noStrike" cap="none">
                <a:solidFill>
                  <a:schemeClr val="lt1"/>
                </a:solidFill>
                <a:latin typeface="Calibri"/>
                <a:ea typeface="Calibri"/>
                <a:cs typeface="Calibri"/>
                <a:sym typeface="Calibri"/>
              </a:rPr>
              <a:t>Agenda</a:t>
            </a:r>
            <a:endParaRPr/>
          </a:p>
        </p:txBody>
      </p:sp>
      <p:pic>
        <p:nvPicPr>
          <p:cNvPr id="27" name="Google Shape;27;p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321312795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2_divider_1">
  <p:cSld name="2_divider_1">
    <p:spTree>
      <p:nvGrpSpPr>
        <p:cNvPr id="1" name="Shape 28"/>
        <p:cNvGrpSpPr/>
        <p:nvPr/>
      </p:nvGrpSpPr>
      <p:grpSpPr>
        <a:xfrm>
          <a:off x="0" y="0"/>
          <a:ext cx="0" cy="0"/>
          <a:chOff x="0" y="0"/>
          <a:chExt cx="0" cy="0"/>
        </a:xfrm>
      </p:grpSpPr>
      <p:pic>
        <p:nvPicPr>
          <p:cNvPr id="29" name="Google Shape;29;p1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18"/>
          <p:cNvSpPr txBox="1">
            <a:spLocks noGrp="1"/>
          </p:cNvSpPr>
          <p:nvPr>
            <p:ph type="title"/>
          </p:nvPr>
        </p:nvSpPr>
        <p:spPr>
          <a:xfrm>
            <a:off x="457199" y="1781176"/>
            <a:ext cx="7448551" cy="4165600"/>
          </a:xfrm>
          <a:prstGeom prst="rect">
            <a:avLst/>
          </a:prstGeom>
          <a:noFill/>
          <a:ln>
            <a:noFill/>
          </a:ln>
        </p:spPr>
        <p:txBody>
          <a:bodyPr spcFirstLastPara="1" wrap="square" lIns="0" tIns="1234425" rIns="0" bIns="0" anchor="t" anchorCtr="0">
            <a:noAutofit/>
          </a:bodyPr>
          <a:lstStyle>
            <a:lvl1pPr lvl="0" algn="l">
              <a:lnSpc>
                <a:spcPct val="100000"/>
              </a:lnSpc>
              <a:spcBef>
                <a:spcPts val="0"/>
              </a:spcBef>
              <a:spcAft>
                <a:spcPts val="0"/>
              </a:spcAft>
              <a:buClr>
                <a:schemeClr val="accent1"/>
              </a:buClr>
              <a:buSzPts val="4000"/>
              <a:buFont typeface="Calibri"/>
              <a:buNone/>
              <a:defRPr sz="40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solidFill>
                  <a:schemeClr val="lt1"/>
                </a:solidFill>
              </a:defRPr>
            </a:lvl2pPr>
            <a:lvl3pPr lvl="2" algn="l">
              <a:spcBef>
                <a:spcPts val="0"/>
              </a:spcBef>
              <a:spcAft>
                <a:spcPts val="0"/>
              </a:spcAft>
              <a:buSzPts val="1400"/>
              <a:buNone/>
              <a:defRPr>
                <a:solidFill>
                  <a:schemeClr val="lt1"/>
                </a:solidFill>
              </a:defRPr>
            </a:lvl3pPr>
            <a:lvl4pPr lvl="3" algn="l">
              <a:spcBef>
                <a:spcPts val="0"/>
              </a:spcBef>
              <a:spcAft>
                <a:spcPts val="0"/>
              </a:spcAft>
              <a:buSzPts val="1400"/>
              <a:buNone/>
              <a:defRPr>
                <a:solidFill>
                  <a:schemeClr val="lt1"/>
                </a:solidFill>
              </a:defRPr>
            </a:lvl4pPr>
            <a:lvl5pPr lvl="4" algn="l">
              <a:spcBef>
                <a:spcPts val="0"/>
              </a:spcBef>
              <a:spcAft>
                <a:spcPts val="0"/>
              </a:spcAft>
              <a:buSzPts val="1400"/>
              <a:buNone/>
              <a:defRPr>
                <a:solidFill>
                  <a:schemeClr val="lt1"/>
                </a:solidFill>
              </a:defRPr>
            </a:lvl5pPr>
            <a:lvl6pPr lvl="5" algn="l">
              <a:spcBef>
                <a:spcPts val="0"/>
              </a:spcBef>
              <a:spcAft>
                <a:spcPts val="0"/>
              </a:spcAft>
              <a:buSzPts val="1400"/>
              <a:buNone/>
              <a:defRPr>
                <a:solidFill>
                  <a:schemeClr val="lt1"/>
                </a:solidFill>
              </a:defRPr>
            </a:lvl6pPr>
            <a:lvl7pPr lvl="6" algn="l">
              <a:spcBef>
                <a:spcPts val="0"/>
              </a:spcBef>
              <a:spcAft>
                <a:spcPts val="0"/>
              </a:spcAft>
              <a:buSzPts val="1400"/>
              <a:buNone/>
              <a:defRPr>
                <a:solidFill>
                  <a:schemeClr val="lt1"/>
                </a:solidFill>
              </a:defRPr>
            </a:lvl7pPr>
            <a:lvl8pPr lvl="7" algn="l">
              <a:spcBef>
                <a:spcPts val="0"/>
              </a:spcBef>
              <a:spcAft>
                <a:spcPts val="0"/>
              </a:spcAft>
              <a:buSzPts val="1400"/>
              <a:buNone/>
              <a:defRPr>
                <a:solidFill>
                  <a:schemeClr val="lt1"/>
                </a:solidFill>
              </a:defRPr>
            </a:lvl8pPr>
            <a:lvl9pPr lvl="8" algn="l">
              <a:spcBef>
                <a:spcPts val="0"/>
              </a:spcBef>
              <a:spcAft>
                <a:spcPts val="0"/>
              </a:spcAft>
              <a:buSzPts val="1400"/>
              <a:buNone/>
              <a:defRPr>
                <a:solidFill>
                  <a:schemeClr val="lt1"/>
                </a:solidFill>
              </a:defRPr>
            </a:lvl9pPr>
          </a:lstStyle>
          <a:p>
            <a:endParaRPr/>
          </a:p>
        </p:txBody>
      </p:sp>
      <p:sp>
        <p:nvSpPr>
          <p:cNvPr id="32" name="Google Shape;32;p18"/>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solidFill>
                  <a:schemeClr val="lt1"/>
                </a:solidFill>
              </a:defRPr>
            </a:lvl2pPr>
            <a:lvl3pPr lvl="2" algn="l">
              <a:spcBef>
                <a:spcPts val="0"/>
              </a:spcBef>
              <a:spcAft>
                <a:spcPts val="0"/>
              </a:spcAft>
              <a:buSzPts val="1400"/>
              <a:buNone/>
              <a:defRPr>
                <a:solidFill>
                  <a:schemeClr val="lt1"/>
                </a:solidFill>
              </a:defRPr>
            </a:lvl3pPr>
            <a:lvl4pPr lvl="3" algn="l">
              <a:spcBef>
                <a:spcPts val="0"/>
              </a:spcBef>
              <a:spcAft>
                <a:spcPts val="0"/>
              </a:spcAft>
              <a:buSzPts val="1400"/>
              <a:buNone/>
              <a:defRPr>
                <a:solidFill>
                  <a:schemeClr val="lt1"/>
                </a:solidFill>
              </a:defRPr>
            </a:lvl4pPr>
            <a:lvl5pPr lvl="4" algn="l">
              <a:spcBef>
                <a:spcPts val="0"/>
              </a:spcBef>
              <a:spcAft>
                <a:spcPts val="0"/>
              </a:spcAft>
              <a:buSzPts val="1400"/>
              <a:buNone/>
              <a:defRPr>
                <a:solidFill>
                  <a:schemeClr val="lt1"/>
                </a:solidFill>
              </a:defRPr>
            </a:lvl5pPr>
            <a:lvl6pPr lvl="5" algn="l">
              <a:spcBef>
                <a:spcPts val="0"/>
              </a:spcBef>
              <a:spcAft>
                <a:spcPts val="0"/>
              </a:spcAft>
              <a:buSzPts val="1400"/>
              <a:buNone/>
              <a:defRPr>
                <a:solidFill>
                  <a:schemeClr val="lt1"/>
                </a:solidFill>
              </a:defRPr>
            </a:lvl6pPr>
            <a:lvl7pPr lvl="6" algn="l">
              <a:spcBef>
                <a:spcPts val="0"/>
              </a:spcBef>
              <a:spcAft>
                <a:spcPts val="0"/>
              </a:spcAft>
              <a:buSzPts val="1400"/>
              <a:buNone/>
              <a:defRPr>
                <a:solidFill>
                  <a:schemeClr val="lt1"/>
                </a:solidFill>
              </a:defRPr>
            </a:lvl7pPr>
            <a:lvl8pPr lvl="7" algn="l">
              <a:spcBef>
                <a:spcPts val="0"/>
              </a:spcBef>
              <a:spcAft>
                <a:spcPts val="0"/>
              </a:spcAft>
              <a:buSzPts val="1400"/>
              <a:buNone/>
              <a:defRPr>
                <a:solidFill>
                  <a:schemeClr val="lt1"/>
                </a:solidFill>
              </a:defRPr>
            </a:lvl8pPr>
            <a:lvl9pPr lvl="8" algn="l">
              <a:spcBef>
                <a:spcPts val="0"/>
              </a:spcBef>
              <a:spcAft>
                <a:spcPts val="0"/>
              </a:spcAft>
              <a:buSzPts val="1400"/>
              <a:buNone/>
              <a:defRPr>
                <a:solidFill>
                  <a:schemeClr val="lt1"/>
                </a:solidFill>
              </a:defRPr>
            </a:lvl9pPr>
          </a:lstStyle>
          <a:p>
            <a:endParaRPr/>
          </a:p>
        </p:txBody>
      </p:sp>
      <p:sp>
        <p:nvSpPr>
          <p:cNvPr id="33" name="Google Shape;33;p18"/>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sz="1000" b="0" i="0" u="none" strike="noStrike" cap="none">
                <a:solidFill>
                  <a:schemeClr val="dk2"/>
                </a:solidFill>
                <a:latin typeface="Calibri"/>
                <a:ea typeface="Calibri"/>
                <a:cs typeface="Calibri"/>
                <a:sym typeface="Calibri"/>
              </a:defRPr>
            </a:lvl1pPr>
            <a:lvl2pPr marL="0" lvl="1" indent="0" algn="l">
              <a:spcBef>
                <a:spcPts val="0"/>
              </a:spcBef>
              <a:buNone/>
              <a:defRPr sz="1000" b="0" i="0" u="none" strike="noStrike" cap="none">
                <a:solidFill>
                  <a:schemeClr val="dk2"/>
                </a:solidFill>
                <a:latin typeface="Calibri"/>
                <a:ea typeface="Calibri"/>
                <a:cs typeface="Calibri"/>
                <a:sym typeface="Calibri"/>
              </a:defRPr>
            </a:lvl2pPr>
            <a:lvl3pPr marL="0" lvl="2" indent="0" algn="l">
              <a:spcBef>
                <a:spcPts val="0"/>
              </a:spcBef>
              <a:buNone/>
              <a:defRPr sz="1000" b="0" i="0" u="none" strike="noStrike" cap="none">
                <a:solidFill>
                  <a:schemeClr val="dk2"/>
                </a:solidFill>
                <a:latin typeface="Calibri"/>
                <a:ea typeface="Calibri"/>
                <a:cs typeface="Calibri"/>
                <a:sym typeface="Calibri"/>
              </a:defRPr>
            </a:lvl3pPr>
            <a:lvl4pPr marL="0" lvl="3" indent="0" algn="l">
              <a:spcBef>
                <a:spcPts val="0"/>
              </a:spcBef>
              <a:buNone/>
              <a:defRPr sz="1000" b="0" i="0" u="none" strike="noStrike" cap="none">
                <a:solidFill>
                  <a:schemeClr val="dk2"/>
                </a:solidFill>
                <a:latin typeface="Calibri"/>
                <a:ea typeface="Calibri"/>
                <a:cs typeface="Calibri"/>
                <a:sym typeface="Calibri"/>
              </a:defRPr>
            </a:lvl4pPr>
            <a:lvl5pPr marL="0" lvl="4" indent="0" algn="l">
              <a:spcBef>
                <a:spcPts val="0"/>
              </a:spcBef>
              <a:buNone/>
              <a:defRPr sz="1000" b="0" i="0" u="none" strike="noStrike" cap="none">
                <a:solidFill>
                  <a:schemeClr val="dk2"/>
                </a:solidFill>
                <a:latin typeface="Calibri"/>
                <a:ea typeface="Calibri"/>
                <a:cs typeface="Calibri"/>
                <a:sym typeface="Calibri"/>
              </a:defRPr>
            </a:lvl5pPr>
            <a:lvl6pPr marL="0" lvl="5" indent="0" algn="l">
              <a:spcBef>
                <a:spcPts val="0"/>
              </a:spcBef>
              <a:buNone/>
              <a:defRPr sz="1000" b="0" i="0" u="none" strike="noStrike" cap="none">
                <a:solidFill>
                  <a:schemeClr val="dk2"/>
                </a:solidFill>
                <a:latin typeface="Calibri"/>
                <a:ea typeface="Calibri"/>
                <a:cs typeface="Calibri"/>
                <a:sym typeface="Calibri"/>
              </a:defRPr>
            </a:lvl6pPr>
            <a:lvl7pPr marL="0" lvl="6" indent="0" algn="l">
              <a:spcBef>
                <a:spcPts val="0"/>
              </a:spcBef>
              <a:buNone/>
              <a:defRPr sz="1000" b="0" i="0" u="none" strike="noStrike" cap="none">
                <a:solidFill>
                  <a:schemeClr val="dk2"/>
                </a:solidFill>
                <a:latin typeface="Calibri"/>
                <a:ea typeface="Calibri"/>
                <a:cs typeface="Calibri"/>
                <a:sym typeface="Calibri"/>
              </a:defRPr>
            </a:lvl7pPr>
            <a:lvl8pPr marL="0" lvl="7" indent="0" algn="l">
              <a:spcBef>
                <a:spcPts val="0"/>
              </a:spcBef>
              <a:buNone/>
              <a:defRPr sz="1000" b="0" i="0" u="none" strike="noStrike" cap="none">
                <a:solidFill>
                  <a:schemeClr val="dk2"/>
                </a:solidFill>
                <a:latin typeface="Calibri"/>
                <a:ea typeface="Calibri"/>
                <a:cs typeface="Calibri"/>
                <a:sym typeface="Calibri"/>
              </a:defRPr>
            </a:lvl8pPr>
            <a:lvl9pPr marL="0" lvl="8" indent="0" algn="l">
              <a:spcBef>
                <a:spcPts val="0"/>
              </a:spcBef>
              <a:buNone/>
              <a:defRPr sz="1000" b="0" i="0" u="none" strike="noStrike" cap="none">
                <a:solidFill>
                  <a:schemeClr val="dk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34" name="Google Shape;34;p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724641" y="6358648"/>
            <a:ext cx="2016509" cy="235974"/>
          </a:xfrm>
          <a:prstGeom prst="rect">
            <a:avLst/>
          </a:prstGeom>
          <a:noFill/>
          <a:ln>
            <a:noFill/>
          </a:ln>
        </p:spPr>
      </p:pic>
    </p:spTree>
    <p:extLst>
      <p:ext uri="{BB962C8B-B14F-4D97-AF65-F5344CB8AC3E}">
        <p14:creationId xmlns:p14="http://schemas.microsoft.com/office/powerpoint/2010/main" val="292120402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42"/>
        <p:cNvGrpSpPr/>
        <p:nvPr/>
      </p:nvGrpSpPr>
      <p:grpSpPr>
        <a:xfrm>
          <a:off x="0" y="0"/>
          <a:ext cx="0" cy="0"/>
          <a:chOff x="0" y="0"/>
          <a:chExt cx="0" cy="0"/>
        </a:xfrm>
      </p:grpSpPr>
      <p:pic>
        <p:nvPicPr>
          <p:cNvPr id="43" name="Google Shape;43;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0855"/>
          </a:xfrm>
          <a:prstGeom prst="rect">
            <a:avLst/>
          </a:prstGeom>
          <a:noFill/>
          <a:ln>
            <a:noFill/>
          </a:ln>
        </p:spPr>
      </p:pic>
      <p:sp>
        <p:nvSpPr>
          <p:cNvPr id="44" name="Google Shape;44;p20"/>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7" name="Google Shape;47;p20"/>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 name="Google Shape;48;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
        <p:nvSpPr>
          <p:cNvPr id="49" name="Google Shape;49;p20"/>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SzPts val="1800"/>
              <a:buChar char="•"/>
              <a:defRPr/>
            </a:lvl6pPr>
            <a:lvl7pPr marL="3200400" lvl="6" indent="-342900" algn="l">
              <a:lnSpc>
                <a:spcPct val="116666"/>
              </a:lnSpc>
              <a:spcBef>
                <a:spcPts val="1200"/>
              </a:spcBef>
              <a:spcAft>
                <a:spcPts val="0"/>
              </a:spcAft>
              <a:buSzPts val="1800"/>
              <a:buChar char="•"/>
              <a:defRPr/>
            </a:lvl7pPr>
            <a:lvl8pPr marL="3657600" lvl="7" indent="-342900" algn="l">
              <a:lnSpc>
                <a:spcPct val="116666"/>
              </a:lnSpc>
              <a:spcBef>
                <a:spcPts val="1200"/>
              </a:spcBef>
              <a:spcAft>
                <a:spcPts val="0"/>
              </a:spcAft>
              <a:buSzPts val="1800"/>
              <a:buChar char="•"/>
              <a:defRPr/>
            </a:lvl8pPr>
            <a:lvl9pPr marL="4114800" lvl="8" indent="-342900" algn="l">
              <a:lnSpc>
                <a:spcPct val="116666"/>
              </a:lnSpc>
              <a:spcBef>
                <a:spcPts val="1200"/>
              </a:spcBef>
              <a:spcAft>
                <a:spcPts val="1200"/>
              </a:spcAft>
              <a:buSzPts val="1800"/>
              <a:buChar char="•"/>
              <a:defRPr/>
            </a:lvl9pPr>
          </a:lstStyle>
          <a:p>
            <a:endParaRPr/>
          </a:p>
        </p:txBody>
      </p:sp>
    </p:spTree>
    <p:extLst>
      <p:ext uri="{BB962C8B-B14F-4D97-AF65-F5344CB8AC3E}">
        <p14:creationId xmlns:p14="http://schemas.microsoft.com/office/powerpoint/2010/main" val="754246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50"/>
        <p:cNvGrpSpPr/>
        <p:nvPr/>
      </p:nvGrpSpPr>
      <p:grpSpPr>
        <a:xfrm>
          <a:off x="0" y="0"/>
          <a:ext cx="0" cy="0"/>
          <a:chOff x="0" y="0"/>
          <a:chExt cx="0" cy="0"/>
        </a:xfrm>
      </p:grpSpPr>
      <p:pic>
        <p:nvPicPr>
          <p:cNvPr id="51" name="Google Shape;51;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694" y="0"/>
            <a:ext cx="12166611" cy="6850855"/>
          </a:xfrm>
          <a:prstGeom prst="rect">
            <a:avLst/>
          </a:prstGeom>
          <a:noFill/>
          <a:ln>
            <a:noFill/>
          </a:ln>
        </p:spPr>
      </p:pic>
      <p:sp>
        <p:nvSpPr>
          <p:cNvPr id="52" name="Google Shape;52;p21"/>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21"/>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1896678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84"/>
        <p:cNvGrpSpPr/>
        <p:nvPr/>
      </p:nvGrpSpPr>
      <p:grpSpPr>
        <a:xfrm>
          <a:off x="0" y="0"/>
          <a:ext cx="0" cy="0"/>
          <a:chOff x="0" y="0"/>
          <a:chExt cx="0" cy="0"/>
        </a:xfrm>
      </p:grpSpPr>
      <p:sp>
        <p:nvSpPr>
          <p:cNvPr id="285" name="Google Shape;285;p2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86" name="Google Shape;286;p2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87" name="Google Shape;287;p2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88" name="Google Shape;288;p28"/>
          <p:cNvGrpSpPr/>
          <p:nvPr/>
        </p:nvGrpSpPr>
        <p:grpSpPr>
          <a:xfrm>
            <a:off x="7191542" y="1"/>
            <a:ext cx="5000459" cy="1425992"/>
            <a:chOff x="7191542" y="1"/>
            <a:chExt cx="5000459" cy="1425992"/>
          </a:xfrm>
        </p:grpSpPr>
        <p:pic>
          <p:nvPicPr>
            <p:cNvPr id="289" name="Google Shape;289;p2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290" name="Google Shape;290;p28"/>
            <p:cNvGrpSpPr/>
            <p:nvPr/>
          </p:nvGrpSpPr>
          <p:grpSpPr>
            <a:xfrm>
              <a:off x="7191542" y="1"/>
              <a:ext cx="5000459" cy="1425992"/>
              <a:chOff x="7186272" y="0"/>
              <a:chExt cx="5005729" cy="1427495"/>
            </a:xfrm>
          </p:grpSpPr>
          <p:sp>
            <p:nvSpPr>
              <p:cNvPr id="291" name="Google Shape;291;p2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2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content_1_column">
  <p:cSld name="content_1_column">
    <p:bg>
      <p:bgPr>
        <a:solidFill>
          <a:schemeClr val="lt1"/>
        </a:solidFill>
        <a:effectLst/>
      </p:bgPr>
    </p:bg>
    <p:spTree>
      <p:nvGrpSpPr>
        <p:cNvPr id="1" name="Shape 42"/>
        <p:cNvGrpSpPr/>
        <p:nvPr/>
      </p:nvGrpSpPr>
      <p:grpSpPr>
        <a:xfrm>
          <a:off x="0" y="0"/>
          <a:ext cx="0" cy="0"/>
          <a:chOff x="0" y="0"/>
          <a:chExt cx="0" cy="0"/>
        </a:xfrm>
      </p:grpSpPr>
      <p:pic>
        <p:nvPicPr>
          <p:cNvPr id="43" name="Google Shape;43;p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0855"/>
          </a:xfrm>
          <a:prstGeom prst="rect">
            <a:avLst/>
          </a:prstGeom>
          <a:noFill/>
          <a:ln>
            <a:noFill/>
          </a:ln>
        </p:spPr>
      </p:pic>
      <p:sp>
        <p:nvSpPr>
          <p:cNvPr id="44" name="Google Shape;44;p20"/>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47" name="Google Shape;47;p20"/>
          <p:cNvSpPr txBox="1">
            <a:spLocks noGrp="1"/>
          </p:cNvSpPr>
          <p:nvPr>
            <p:ph type="title"/>
          </p:nvPr>
        </p:nvSpPr>
        <p:spPr>
          <a:xfrm>
            <a:off x="457200" y="460374"/>
            <a:ext cx="10004425" cy="106362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8" name="Google Shape;48;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
        <p:nvSpPr>
          <p:cNvPr id="49" name="Google Shape;49;p20"/>
          <p:cNvSpPr txBox="1">
            <a:spLocks noGrp="1"/>
          </p:cNvSpPr>
          <p:nvPr>
            <p:ph type="body" idx="1"/>
          </p:nvPr>
        </p:nvSpPr>
        <p:spPr>
          <a:xfrm>
            <a:off x="457198" y="1781175"/>
            <a:ext cx="10004427" cy="41656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100000"/>
              </a:lnSpc>
              <a:spcBef>
                <a:spcPts val="1200"/>
              </a:spcBef>
              <a:spcAft>
                <a:spcPts val="0"/>
              </a:spcAft>
              <a:buSzPts val="1800"/>
              <a:buNone/>
              <a:defRPr/>
            </a:lvl2pPr>
            <a:lvl3pPr marL="1371600" lvl="2" indent="-355600" algn="l">
              <a:lnSpc>
                <a:spcPct val="100000"/>
              </a:lnSpc>
              <a:spcBef>
                <a:spcPts val="1200"/>
              </a:spcBef>
              <a:spcAft>
                <a:spcPts val="0"/>
              </a:spcAft>
              <a:buSzPts val="20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16666"/>
              </a:lnSpc>
              <a:spcBef>
                <a:spcPts val="600"/>
              </a:spcBef>
              <a:spcAft>
                <a:spcPts val="0"/>
              </a:spcAft>
              <a:buSzPts val="1800"/>
              <a:buChar char="•"/>
              <a:defRPr/>
            </a:lvl6pPr>
            <a:lvl7pPr marL="3200400" lvl="6" indent="-342900" algn="l">
              <a:lnSpc>
                <a:spcPct val="116666"/>
              </a:lnSpc>
              <a:spcBef>
                <a:spcPts val="1200"/>
              </a:spcBef>
              <a:spcAft>
                <a:spcPts val="0"/>
              </a:spcAft>
              <a:buSzPts val="1800"/>
              <a:buChar char="•"/>
              <a:defRPr/>
            </a:lvl7pPr>
            <a:lvl8pPr marL="3657600" lvl="7" indent="-342900" algn="l">
              <a:lnSpc>
                <a:spcPct val="116666"/>
              </a:lnSpc>
              <a:spcBef>
                <a:spcPts val="1200"/>
              </a:spcBef>
              <a:spcAft>
                <a:spcPts val="0"/>
              </a:spcAft>
              <a:buSzPts val="1800"/>
              <a:buChar char="•"/>
              <a:defRPr/>
            </a:lvl8pPr>
            <a:lvl9pPr marL="4114800" lvl="8" indent="-342900" algn="l">
              <a:lnSpc>
                <a:spcPct val="116666"/>
              </a:lnSpc>
              <a:spcBef>
                <a:spcPts val="1200"/>
              </a:spcBef>
              <a:spcAft>
                <a:spcPts val="1200"/>
              </a:spcAft>
              <a:buSzPts val="1800"/>
              <a:buChar char="•"/>
              <a:defRPr/>
            </a:lvl9pPr>
          </a:lstStyle>
          <a:p>
            <a:endParaRPr/>
          </a:p>
        </p:txBody>
      </p:sp>
    </p:spTree>
    <p:extLst>
      <p:ext uri="{BB962C8B-B14F-4D97-AF65-F5344CB8AC3E}">
        <p14:creationId xmlns:p14="http://schemas.microsoft.com/office/powerpoint/2010/main" val="754246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callout_graphic">
  <p:cSld name="callout_graphic">
    <p:bg>
      <p:bgPr>
        <a:solidFill>
          <a:schemeClr val="lt1"/>
        </a:solidFill>
        <a:effectLst/>
      </p:bgPr>
    </p:bg>
    <p:spTree>
      <p:nvGrpSpPr>
        <p:cNvPr id="1" name="Shape 50"/>
        <p:cNvGrpSpPr/>
        <p:nvPr/>
      </p:nvGrpSpPr>
      <p:grpSpPr>
        <a:xfrm>
          <a:off x="0" y="0"/>
          <a:ext cx="0" cy="0"/>
          <a:chOff x="0" y="0"/>
          <a:chExt cx="0" cy="0"/>
        </a:xfrm>
      </p:grpSpPr>
      <p:pic>
        <p:nvPicPr>
          <p:cNvPr id="51" name="Google Shape;51;p2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2694" y="0"/>
            <a:ext cx="12166611" cy="6850855"/>
          </a:xfrm>
          <a:prstGeom prst="rect">
            <a:avLst/>
          </a:prstGeom>
          <a:noFill/>
          <a:ln>
            <a:noFill/>
          </a:ln>
        </p:spPr>
      </p:pic>
      <p:sp>
        <p:nvSpPr>
          <p:cNvPr id="52" name="Google Shape;52;p21"/>
          <p:cNvSpPr txBox="1">
            <a:spLocks noGrp="1"/>
          </p:cNvSpPr>
          <p:nvPr>
            <p:ph type="dt" idx="10"/>
          </p:nvPr>
        </p:nvSpPr>
        <p:spPr>
          <a:xfrm>
            <a:off x="6210300" y="6362700"/>
            <a:ext cx="1695450" cy="231921"/>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773048" y="6364783"/>
            <a:ext cx="5202302" cy="231921"/>
          </a:xfrm>
          <a:prstGeom prst="rect">
            <a:avLst/>
          </a:prstGeom>
          <a:noFill/>
          <a:ln>
            <a:noFill/>
          </a:ln>
        </p:spPr>
        <p:txBody>
          <a:bodyPr spcFirstLastPara="1" wrap="square" lIns="155425"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457198" y="6362701"/>
            <a:ext cx="315849" cy="231921"/>
          </a:xfrm>
          <a:prstGeom prst="rect">
            <a:avLst/>
          </a:prstGeom>
          <a:noFill/>
          <a:ln>
            <a:noFill/>
          </a:ln>
        </p:spPr>
        <p:txBody>
          <a:bodyPr spcFirstLastPara="1" wrap="square" lIns="0" tIns="0" rIns="0" bIns="0" anchor="b"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
        <p:nvSpPr>
          <p:cNvPr id="55" name="Google Shape;55;p21"/>
          <p:cNvSpPr txBox="1">
            <a:spLocks noGrp="1"/>
          </p:cNvSpPr>
          <p:nvPr>
            <p:ph type="title"/>
          </p:nvPr>
        </p:nvSpPr>
        <p:spPr>
          <a:xfrm>
            <a:off x="457201" y="460375"/>
            <a:ext cx="6388100" cy="5486399"/>
          </a:xfrm>
          <a:prstGeom prst="rect">
            <a:avLst/>
          </a:prstGeom>
          <a:noFill/>
          <a:ln>
            <a:noFill/>
          </a:ln>
        </p:spPr>
        <p:txBody>
          <a:bodyPr spcFirstLastPara="1" wrap="square" lIns="0" tIns="274300" rIns="0" bIns="0" anchor="ctr" anchorCtr="0">
            <a:noAutofit/>
          </a:bodyPr>
          <a:lstStyle>
            <a:lvl1pPr lvl="0" algn="l">
              <a:lnSpc>
                <a:spcPct val="100000"/>
              </a:lnSpc>
              <a:spcBef>
                <a:spcPts val="0"/>
              </a:spcBef>
              <a:spcAft>
                <a:spcPts val="0"/>
              </a:spcAft>
              <a:buClr>
                <a:schemeClr val="accent6"/>
              </a:buClr>
              <a:buSzPts val="4000"/>
              <a:buFont typeface="Calibri"/>
              <a:buNone/>
              <a:defRPr sz="40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10445" y="6358647"/>
            <a:ext cx="2016517" cy="235975"/>
          </a:xfrm>
          <a:prstGeom prst="rect">
            <a:avLst/>
          </a:prstGeom>
          <a:noFill/>
          <a:ln>
            <a:noFill/>
          </a:ln>
        </p:spPr>
      </p:pic>
    </p:spTree>
    <p:extLst>
      <p:ext uri="{BB962C8B-B14F-4D97-AF65-F5344CB8AC3E}">
        <p14:creationId xmlns:p14="http://schemas.microsoft.com/office/powerpoint/2010/main" val="189667817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matchingName="Section Header 4">
  <p:cSld name="Section Header 4">
    <p:bg>
      <p:bgPr>
        <a:gradFill>
          <a:gsLst>
            <a:gs pos="0">
              <a:srgbClr val="645B9B"/>
            </a:gs>
            <a:gs pos="100000">
              <a:schemeClr val="accent1"/>
            </a:gs>
          </a:gsLst>
          <a:lin ang="0" scaled="0"/>
        </a:gradFill>
        <a:effectLst/>
      </p:bgPr>
    </p:bg>
    <p:spTree>
      <p:nvGrpSpPr>
        <p:cNvPr id="1" name="Shape 13"/>
        <p:cNvGrpSpPr/>
        <p:nvPr/>
      </p:nvGrpSpPr>
      <p:grpSpPr>
        <a:xfrm>
          <a:off x="0" y="0"/>
          <a:ext cx="0" cy="0"/>
          <a:chOff x="0" y="0"/>
          <a:chExt cx="0" cy="0"/>
        </a:xfrm>
      </p:grpSpPr>
      <p:pic>
        <p:nvPicPr>
          <p:cNvPr id="14" name="Google Shape;14;p9" descr="Cadence image1rgb 16x9.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2426" y="0"/>
            <a:ext cx="12159575" cy="6858000"/>
          </a:xfrm>
          <a:prstGeom prst="rect">
            <a:avLst/>
          </a:prstGeom>
          <a:noFill/>
          <a:ln>
            <a:noFill/>
          </a:ln>
        </p:spPr>
      </p:pic>
      <p:sp>
        <p:nvSpPr>
          <p:cNvPr id="15" name="Google Shape;15;p9"/>
          <p:cNvSpPr/>
          <p:nvPr/>
        </p:nvSpPr>
        <p:spPr>
          <a:xfrm>
            <a:off x="-43701" y="-1"/>
            <a:ext cx="8920916" cy="6858001"/>
          </a:xfrm>
          <a:custGeom>
            <a:avLst/>
            <a:gdLst/>
            <a:ahLst/>
            <a:cxnLst/>
            <a:rect l="l" t="t" r="r" b="b"/>
            <a:pathLst>
              <a:path w="8931777" h="6942534" extrusionOk="0">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9"/>
          <p:cNvSpPr txBox="1">
            <a:spLocks noGrp="1"/>
          </p:cNvSpPr>
          <p:nvPr>
            <p:ph type="ctrTitle"/>
          </p:nvPr>
        </p:nvSpPr>
        <p:spPr>
          <a:xfrm>
            <a:off x="907142" y="2491618"/>
            <a:ext cx="5746524" cy="1388492"/>
          </a:xfrm>
          <a:prstGeom prst="rect">
            <a:avLst/>
          </a:prstGeom>
          <a:noFill/>
          <a:ln>
            <a:noFill/>
          </a:ln>
        </p:spPr>
        <p:txBody>
          <a:bodyPr spcFirstLastPara="1" wrap="square" lIns="0" tIns="45700" rIns="0" bIns="0" anchor="b" anchorCtr="0">
            <a:normAutofit/>
          </a:bodyPr>
          <a:lstStyle>
            <a:lvl1pPr lvl="0" algn="l">
              <a:lnSpc>
                <a:spcPct val="90000"/>
              </a:lnSpc>
              <a:spcBef>
                <a:spcPts val="0"/>
              </a:spcBef>
              <a:spcAft>
                <a:spcPts val="0"/>
              </a:spcAft>
              <a:buClr>
                <a:schemeClr val="lt1"/>
              </a:buClr>
              <a:buSzPts val="3733"/>
              <a:buFont typeface="Calibri"/>
              <a:buNone/>
              <a:defRPr sz="3733"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895048" y="3953557"/>
            <a:ext cx="6426277" cy="1247353"/>
          </a:xfrm>
          <a:prstGeom prst="rect">
            <a:avLst/>
          </a:prstGeom>
          <a:noFill/>
          <a:ln>
            <a:noFill/>
          </a:ln>
        </p:spPr>
        <p:txBody>
          <a:bodyPr spcFirstLastPara="1" wrap="square" lIns="0" tIns="0" rIns="91425" bIns="45700" anchor="t" anchorCtr="0">
            <a:noAutofit/>
          </a:bodyPr>
          <a:lstStyle>
            <a:lvl1pPr lvl="0" algn="l">
              <a:lnSpc>
                <a:spcPct val="90000"/>
              </a:lnSpc>
              <a:spcBef>
                <a:spcPts val="0"/>
              </a:spcBef>
              <a:spcAft>
                <a:spcPts val="0"/>
              </a:spcAft>
              <a:buSzPts val="2667"/>
              <a:buNone/>
              <a:defRPr sz="2667">
                <a:solidFill>
                  <a:schemeClr val="lt1"/>
                </a:solidFill>
              </a:defRPr>
            </a:lvl1pPr>
            <a:lvl2pPr lvl="1" algn="ctr">
              <a:spcBef>
                <a:spcPts val="453"/>
              </a:spcBef>
              <a:spcAft>
                <a:spcPts val="0"/>
              </a:spcAft>
              <a:buClr>
                <a:srgbClr val="979899"/>
              </a:buClr>
              <a:buSzPts val="1814"/>
              <a:buNone/>
              <a:defRPr>
                <a:solidFill>
                  <a:srgbClr val="979899"/>
                </a:solidFill>
              </a:defRPr>
            </a:lvl2pPr>
            <a:lvl3pPr lvl="2" algn="ctr">
              <a:spcBef>
                <a:spcPts val="373"/>
              </a:spcBef>
              <a:spcAft>
                <a:spcPts val="0"/>
              </a:spcAft>
              <a:buClr>
                <a:srgbClr val="979899"/>
              </a:buClr>
              <a:buSzPts val="1867"/>
              <a:buNone/>
              <a:defRPr>
                <a:solidFill>
                  <a:srgbClr val="979899"/>
                </a:solidFill>
              </a:defRPr>
            </a:lvl3pPr>
            <a:lvl4pPr lvl="3" algn="ctr">
              <a:spcBef>
                <a:spcPts val="373"/>
              </a:spcBef>
              <a:spcAft>
                <a:spcPts val="0"/>
              </a:spcAft>
              <a:buClr>
                <a:srgbClr val="979899"/>
              </a:buClr>
              <a:buSzPts val="1867"/>
              <a:buNone/>
              <a:defRPr>
                <a:solidFill>
                  <a:srgbClr val="979899"/>
                </a:solidFill>
              </a:defRPr>
            </a:lvl4pPr>
            <a:lvl5pPr lvl="4" algn="ctr">
              <a:spcBef>
                <a:spcPts val="373"/>
              </a:spcBef>
              <a:spcAft>
                <a:spcPts val="0"/>
              </a:spcAft>
              <a:buClr>
                <a:srgbClr val="979899"/>
              </a:buClr>
              <a:buSzPts val="1867"/>
              <a:buNone/>
              <a:defRPr>
                <a:solidFill>
                  <a:srgbClr val="979899"/>
                </a:solidFill>
              </a:defRPr>
            </a:lvl5pPr>
            <a:lvl6pPr lvl="5" algn="ctr">
              <a:spcBef>
                <a:spcPts val="533"/>
              </a:spcBef>
              <a:spcAft>
                <a:spcPts val="0"/>
              </a:spcAft>
              <a:buClr>
                <a:srgbClr val="979899"/>
              </a:buClr>
              <a:buSzPts val="2667"/>
              <a:buNone/>
              <a:defRPr>
                <a:solidFill>
                  <a:srgbClr val="979899"/>
                </a:solidFill>
              </a:defRPr>
            </a:lvl6pPr>
            <a:lvl7pPr lvl="6" algn="ctr">
              <a:spcBef>
                <a:spcPts val="533"/>
              </a:spcBef>
              <a:spcAft>
                <a:spcPts val="0"/>
              </a:spcAft>
              <a:buClr>
                <a:srgbClr val="979899"/>
              </a:buClr>
              <a:buSzPts val="2667"/>
              <a:buNone/>
              <a:defRPr>
                <a:solidFill>
                  <a:srgbClr val="979899"/>
                </a:solidFill>
              </a:defRPr>
            </a:lvl7pPr>
            <a:lvl8pPr lvl="7" algn="ctr">
              <a:spcBef>
                <a:spcPts val="533"/>
              </a:spcBef>
              <a:spcAft>
                <a:spcPts val="0"/>
              </a:spcAft>
              <a:buClr>
                <a:srgbClr val="979899"/>
              </a:buClr>
              <a:buSzPts val="2667"/>
              <a:buNone/>
              <a:defRPr>
                <a:solidFill>
                  <a:srgbClr val="979899"/>
                </a:solidFill>
              </a:defRPr>
            </a:lvl8pPr>
            <a:lvl9pPr lvl="8" algn="ctr">
              <a:spcBef>
                <a:spcPts val="533"/>
              </a:spcBef>
              <a:spcAft>
                <a:spcPts val="0"/>
              </a:spcAft>
              <a:buClr>
                <a:srgbClr val="979899"/>
              </a:buClr>
              <a:buSzPts val="2667"/>
              <a:buNone/>
              <a:defRPr>
                <a:solidFill>
                  <a:srgbClr val="979899"/>
                </a:solidFill>
              </a:defRPr>
            </a:lvl9pPr>
          </a:lstStyle>
          <a:p>
            <a:endParaRPr/>
          </a:p>
        </p:txBody>
      </p:sp>
      <p:pic>
        <p:nvPicPr>
          <p:cNvPr id="18" name="Google Shape;18;p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9142" y="498512"/>
            <a:ext cx="3318337" cy="468861"/>
          </a:xfrm>
          <a:prstGeom prst="rect">
            <a:avLst/>
          </a:prstGeom>
          <a:noFill/>
          <a:ln>
            <a:noFill/>
          </a:ln>
        </p:spPr>
      </p:pic>
    </p:spTree>
    <p:extLst>
      <p:ext uri="{BB962C8B-B14F-4D97-AF65-F5344CB8AC3E}">
        <p14:creationId xmlns:p14="http://schemas.microsoft.com/office/powerpoint/2010/main" val="23952752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9"/>
        <p:cNvGrpSpPr/>
        <p:nvPr/>
      </p:nvGrpSpPr>
      <p:grpSpPr>
        <a:xfrm>
          <a:off x="0" y="0"/>
          <a:ext cx="0" cy="0"/>
          <a:chOff x="0" y="0"/>
          <a:chExt cx="0" cy="0"/>
        </a:xfrm>
      </p:grpSpPr>
      <p:sp>
        <p:nvSpPr>
          <p:cNvPr id="20" name="Google Shape;20;p10"/>
          <p:cNvSpPr txBox="1">
            <a:spLocks noGrp="1"/>
          </p:cNvSpPr>
          <p:nvPr>
            <p:ph type="title"/>
          </p:nvPr>
        </p:nvSpPr>
        <p:spPr>
          <a:xfrm>
            <a:off x="1464743" y="389336"/>
            <a:ext cx="9570720" cy="9997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0"/>
          <p:cNvSpPr txBox="1">
            <a:spLocks noGrp="1"/>
          </p:cNvSpPr>
          <p:nvPr>
            <p:ph type="body" idx="1"/>
          </p:nvPr>
        </p:nvSpPr>
        <p:spPr>
          <a:xfrm>
            <a:off x="1241841" y="2035614"/>
            <a:ext cx="4769503" cy="3968748"/>
          </a:xfrm>
          <a:prstGeom prst="rect">
            <a:avLst/>
          </a:prstGeom>
          <a:noFill/>
          <a:ln>
            <a:noFill/>
          </a:ln>
        </p:spPr>
        <p:txBody>
          <a:bodyPr spcFirstLastPara="1" wrap="square" lIns="0" tIns="0" rIns="91425" bIns="45700" anchor="t" anchorCtr="0">
            <a:noAutofit/>
          </a:bodyPr>
          <a:lstStyle>
            <a:lvl1pPr marL="457200" lvl="0" indent="-372554" algn="l">
              <a:spcBef>
                <a:spcPts val="453"/>
              </a:spcBef>
              <a:spcAft>
                <a:spcPts val="0"/>
              </a:spcAft>
              <a:buSzPts val="2267"/>
              <a:buChar char="•"/>
              <a:defRPr/>
            </a:lvl1pPr>
            <a:lvl2pPr marL="914400" lvl="1" indent="-343763" algn="l">
              <a:spcBef>
                <a:spcPts val="453"/>
              </a:spcBef>
              <a:spcAft>
                <a:spcPts val="0"/>
              </a:spcAft>
              <a:buClr>
                <a:schemeClr val="dk1"/>
              </a:buClr>
              <a:buSzPts val="1814"/>
              <a:buChar char="-"/>
              <a:defRPr/>
            </a:lvl2pPr>
            <a:lvl3pPr marL="1371600" lvl="2" indent="-347154" algn="l">
              <a:spcBef>
                <a:spcPts val="373"/>
              </a:spcBef>
              <a:spcAft>
                <a:spcPts val="0"/>
              </a:spcAft>
              <a:buClr>
                <a:schemeClr val="dk1"/>
              </a:buClr>
              <a:buSzPts val="1867"/>
              <a:buChar char="•"/>
              <a:defRPr/>
            </a:lvl3pPr>
            <a:lvl4pPr marL="1828800" lvl="3" indent="-347154" algn="l">
              <a:spcBef>
                <a:spcPts val="373"/>
              </a:spcBef>
              <a:spcAft>
                <a:spcPts val="0"/>
              </a:spcAft>
              <a:buClr>
                <a:schemeClr val="dk1"/>
              </a:buClr>
              <a:buSzPts val="1867"/>
              <a:buChar char="•"/>
              <a:defRPr/>
            </a:lvl4pPr>
            <a:lvl5pPr marL="2286000" lvl="4" indent="-347154" algn="l">
              <a:spcBef>
                <a:spcPts val="373"/>
              </a:spcBef>
              <a:spcAft>
                <a:spcPts val="0"/>
              </a:spcAft>
              <a:buClr>
                <a:schemeClr val="dk1"/>
              </a:buClr>
              <a:buSzPts val="1867"/>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10"/>
          <p:cNvSpPr txBox="1">
            <a:spLocks noGrp="1"/>
          </p:cNvSpPr>
          <p:nvPr>
            <p:ph type="body" idx="2"/>
          </p:nvPr>
        </p:nvSpPr>
        <p:spPr>
          <a:xfrm>
            <a:off x="6261111" y="2032809"/>
            <a:ext cx="4777316" cy="3971553"/>
          </a:xfrm>
          <a:prstGeom prst="rect">
            <a:avLst/>
          </a:prstGeom>
          <a:noFill/>
          <a:ln>
            <a:noFill/>
          </a:ln>
        </p:spPr>
        <p:txBody>
          <a:bodyPr spcFirstLastPara="1" wrap="square" lIns="0" tIns="0" rIns="91425" bIns="45700" anchor="t" anchorCtr="0">
            <a:noAutofit/>
          </a:bodyPr>
          <a:lstStyle>
            <a:lvl1pPr marL="457200" lvl="0" indent="-372554" algn="l">
              <a:spcBef>
                <a:spcPts val="453"/>
              </a:spcBef>
              <a:spcAft>
                <a:spcPts val="0"/>
              </a:spcAft>
              <a:buSzPts val="2267"/>
              <a:buChar char="•"/>
              <a:defRPr/>
            </a:lvl1pPr>
            <a:lvl2pPr marL="914400" lvl="1" indent="-343763" algn="l">
              <a:spcBef>
                <a:spcPts val="453"/>
              </a:spcBef>
              <a:spcAft>
                <a:spcPts val="0"/>
              </a:spcAft>
              <a:buClr>
                <a:schemeClr val="dk1"/>
              </a:buClr>
              <a:buSzPts val="1814"/>
              <a:buChar char="-"/>
              <a:defRPr/>
            </a:lvl2pPr>
            <a:lvl3pPr marL="1371600" lvl="2" indent="-347154" algn="l">
              <a:spcBef>
                <a:spcPts val="373"/>
              </a:spcBef>
              <a:spcAft>
                <a:spcPts val="0"/>
              </a:spcAft>
              <a:buClr>
                <a:schemeClr val="dk1"/>
              </a:buClr>
              <a:buSzPts val="1867"/>
              <a:buChar char="•"/>
              <a:defRPr/>
            </a:lvl3pPr>
            <a:lvl4pPr marL="1828800" lvl="3" indent="-347154" algn="l">
              <a:spcBef>
                <a:spcPts val="373"/>
              </a:spcBef>
              <a:spcAft>
                <a:spcPts val="0"/>
              </a:spcAft>
              <a:buClr>
                <a:schemeClr val="dk1"/>
              </a:buClr>
              <a:buSzPts val="1867"/>
              <a:buChar char="•"/>
              <a:defRPr/>
            </a:lvl4pPr>
            <a:lvl5pPr marL="2286000" lvl="4" indent="-347154" algn="l">
              <a:spcBef>
                <a:spcPts val="373"/>
              </a:spcBef>
              <a:spcAft>
                <a:spcPts val="0"/>
              </a:spcAft>
              <a:buClr>
                <a:schemeClr val="dk1"/>
              </a:buClr>
              <a:buSzPts val="1867"/>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 name="Google Shape;23;p10"/>
          <p:cNvSpPr txBox="1">
            <a:spLocks noGrp="1"/>
          </p:cNvSpPr>
          <p:nvPr>
            <p:ph type="body" idx="3"/>
          </p:nvPr>
        </p:nvSpPr>
        <p:spPr>
          <a:xfrm>
            <a:off x="1464742" y="1380203"/>
            <a:ext cx="9573684"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spcBef>
                <a:spcPts val="453"/>
              </a:spcBef>
              <a:spcAft>
                <a:spcPts val="0"/>
              </a:spcAft>
              <a:buClr>
                <a:schemeClr val="dk1"/>
              </a:buClr>
              <a:buSzPts val="1814"/>
              <a:buNone/>
              <a:defRPr/>
            </a:lvl2pPr>
            <a:lvl3pPr marL="1371600" lvl="2" indent="-228600" algn="l">
              <a:spcBef>
                <a:spcPts val="373"/>
              </a:spcBef>
              <a:spcAft>
                <a:spcPts val="0"/>
              </a:spcAft>
              <a:buClr>
                <a:schemeClr val="dk1"/>
              </a:buClr>
              <a:buSzPts val="1867"/>
              <a:buNone/>
              <a:defRPr/>
            </a:lvl3pPr>
            <a:lvl4pPr marL="1828800" lvl="3" indent="-228600" algn="l">
              <a:spcBef>
                <a:spcPts val="373"/>
              </a:spcBef>
              <a:spcAft>
                <a:spcPts val="0"/>
              </a:spcAft>
              <a:buClr>
                <a:schemeClr val="dk1"/>
              </a:buClr>
              <a:buSzPts val="1867"/>
              <a:buNone/>
              <a:defRPr/>
            </a:lvl4pPr>
            <a:lvl5pPr marL="2286000" lvl="4" indent="-228600" algn="l">
              <a:spcBef>
                <a:spcPts val="373"/>
              </a:spcBef>
              <a:spcAft>
                <a:spcPts val="0"/>
              </a:spcAft>
              <a:buClr>
                <a:schemeClr val="dk1"/>
              </a:buClr>
              <a:buSzPts val="18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280317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1464743" y="377145"/>
            <a:ext cx="9573685" cy="1003056"/>
          </a:xfrm>
          <a:prstGeom prst="rect">
            <a:avLst/>
          </a:prstGeom>
          <a:noFill/>
          <a:ln>
            <a:noFill/>
          </a:ln>
        </p:spPr>
        <p:txBody>
          <a:bodyPr spcFirstLastPara="1" wrap="square" lIns="0" tIns="45700" rIns="91425" bIns="45700" anchor="ctr" anchorCtr="0">
            <a:normAutofit/>
          </a:bodyPr>
          <a:lstStyle>
            <a:lvl1pPr lvl="0" algn="l">
              <a:lnSpc>
                <a:spcPct val="90000"/>
              </a:lnSpc>
              <a:spcBef>
                <a:spcPts val="0"/>
              </a:spcBef>
              <a:spcAft>
                <a:spcPts val="0"/>
              </a:spcAft>
              <a:buClr>
                <a:srgbClr val="514689"/>
              </a:buClr>
              <a:buSzPts val="3733"/>
              <a:buFont typeface="Calibri"/>
              <a:buNone/>
              <a:defRPr>
                <a:solidFill>
                  <a:srgbClr val="51468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1"/>
          <p:cNvSpPr txBox="1">
            <a:spLocks noGrp="1"/>
          </p:cNvSpPr>
          <p:nvPr>
            <p:ph type="body" idx="1"/>
          </p:nvPr>
        </p:nvSpPr>
        <p:spPr>
          <a:xfrm>
            <a:off x="1451427" y="2035613"/>
            <a:ext cx="9586999" cy="3968748"/>
          </a:xfrm>
          <a:prstGeom prst="rect">
            <a:avLst/>
          </a:prstGeom>
          <a:noFill/>
          <a:ln>
            <a:noFill/>
          </a:ln>
        </p:spPr>
        <p:txBody>
          <a:bodyPr spcFirstLastPara="1" wrap="square" lIns="0" tIns="0" rIns="91425" bIns="45700" anchor="t" anchorCtr="0">
            <a:noAutofit/>
          </a:bodyPr>
          <a:lstStyle>
            <a:lvl1pPr marL="457200" lvl="0" indent="-342900" algn="l">
              <a:spcBef>
                <a:spcPts val="360"/>
              </a:spcBef>
              <a:spcAft>
                <a:spcPts val="0"/>
              </a:spcAft>
              <a:buSzPts val="1800"/>
              <a:buChar char="•"/>
              <a:defRPr/>
            </a:lvl1pPr>
            <a:lvl2pPr marL="914400" lvl="1" indent="-320040" algn="l">
              <a:spcBef>
                <a:spcPts val="360"/>
              </a:spcBef>
              <a:spcAft>
                <a:spcPts val="0"/>
              </a:spcAft>
              <a:buClr>
                <a:schemeClr val="dk1"/>
              </a:buClr>
              <a:buSzPts val="144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11"/>
          <p:cNvSpPr txBox="1">
            <a:spLocks noGrp="1"/>
          </p:cNvSpPr>
          <p:nvPr>
            <p:ph type="body" idx="2"/>
          </p:nvPr>
        </p:nvSpPr>
        <p:spPr>
          <a:xfrm>
            <a:off x="1451430" y="1380203"/>
            <a:ext cx="9586997" cy="521749"/>
          </a:xfrm>
          <a:prstGeom prst="rect">
            <a:avLst/>
          </a:prstGeom>
          <a:noFill/>
          <a:ln>
            <a:noFill/>
          </a:ln>
        </p:spPr>
        <p:txBody>
          <a:bodyPr spcFirstLastPara="1" wrap="square" lIns="0" tIns="0" rIns="91425" bIns="45700" anchor="t" anchorCtr="0">
            <a:noAutofit/>
          </a:bodyPr>
          <a:lstStyle>
            <a:lvl1pPr marL="457200" lvl="0" indent="-228600" algn="l">
              <a:lnSpc>
                <a:spcPct val="85000"/>
              </a:lnSpc>
              <a:spcBef>
                <a:spcPts val="0"/>
              </a:spcBef>
              <a:spcAft>
                <a:spcPts val="0"/>
              </a:spcAft>
              <a:buSzPts val="2667"/>
              <a:buNone/>
              <a:defRPr sz="2667">
                <a:solidFill>
                  <a:schemeClr val="accent2"/>
                </a:solidFill>
              </a:defRPr>
            </a:lvl1pPr>
            <a:lvl2pPr marL="914400" lvl="1" indent="-228600" algn="l">
              <a:spcBef>
                <a:spcPts val="453"/>
              </a:spcBef>
              <a:spcAft>
                <a:spcPts val="0"/>
              </a:spcAft>
              <a:buClr>
                <a:schemeClr val="dk1"/>
              </a:buClr>
              <a:buSzPts val="1814"/>
              <a:buNone/>
              <a:defRPr/>
            </a:lvl2pPr>
            <a:lvl3pPr marL="1371600" lvl="2" indent="-228600" algn="l">
              <a:spcBef>
                <a:spcPts val="373"/>
              </a:spcBef>
              <a:spcAft>
                <a:spcPts val="0"/>
              </a:spcAft>
              <a:buClr>
                <a:schemeClr val="dk1"/>
              </a:buClr>
              <a:buSzPts val="1867"/>
              <a:buNone/>
              <a:defRPr/>
            </a:lvl3pPr>
            <a:lvl4pPr marL="1828800" lvl="3" indent="-228600" algn="l">
              <a:spcBef>
                <a:spcPts val="373"/>
              </a:spcBef>
              <a:spcAft>
                <a:spcPts val="0"/>
              </a:spcAft>
              <a:buClr>
                <a:schemeClr val="dk1"/>
              </a:buClr>
              <a:buSzPts val="1867"/>
              <a:buNone/>
              <a:defRPr/>
            </a:lvl4pPr>
            <a:lvl5pPr marL="2286000" lvl="4" indent="-228600" algn="l">
              <a:spcBef>
                <a:spcPts val="373"/>
              </a:spcBef>
              <a:spcAft>
                <a:spcPts val="0"/>
              </a:spcAft>
              <a:buClr>
                <a:schemeClr val="dk1"/>
              </a:buClr>
              <a:buSzPts val="1867"/>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8813957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LM-Titl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663018" y="3112037"/>
            <a:ext cx="6345767" cy="735013"/>
          </a:xfrm>
          <a:prstGeom prst="rect">
            <a:avLst/>
          </a:prstGeom>
        </p:spPr>
        <p:txBody>
          <a:bodyPr/>
          <a:lstStyle>
            <a:lvl1pPr marL="0" indent="0">
              <a:buNone/>
              <a:defRPr sz="4000" b="1">
                <a:solidFill>
                  <a:srgbClr val="8C2347"/>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a:t>40PT TITLE HERE</a:t>
            </a:r>
          </a:p>
        </p:txBody>
      </p:sp>
      <p:sp>
        <p:nvSpPr>
          <p:cNvPr id="3" name="Text Placeholder 2"/>
          <p:cNvSpPr>
            <a:spLocks noGrp="1"/>
          </p:cNvSpPr>
          <p:nvPr>
            <p:ph type="body" sz="quarter" idx="10" hasCustomPrompt="1"/>
          </p:nvPr>
        </p:nvSpPr>
        <p:spPr>
          <a:xfrm>
            <a:off x="4663018" y="2731036"/>
            <a:ext cx="6345767" cy="381000"/>
          </a:xfrm>
          <a:prstGeom prst="rect">
            <a:avLst/>
          </a:prstGeom>
        </p:spPr>
        <p:txBody>
          <a:bodyPr anchor="ctr"/>
          <a:lstStyle>
            <a:lvl1pPr marL="0" indent="0">
              <a:buNone/>
              <a:defRPr sz="2000" i="1">
                <a:solidFill>
                  <a:schemeClr val="tx1">
                    <a:lumMod val="50000"/>
                    <a:lumOff val="50000"/>
                  </a:schemeClr>
                </a:solidFill>
                <a:latin typeface="Times New Roman" charset="0"/>
                <a:ea typeface="Times New Roman" charset="0"/>
                <a:cs typeface="Times New Roman" charset="0"/>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20pt Headline Here</a:t>
            </a:r>
          </a:p>
        </p:txBody>
      </p:sp>
      <p:grpSp>
        <p:nvGrpSpPr>
          <p:cNvPr id="6" name="Group 5"/>
          <p:cNvGrpSpPr/>
          <p:nvPr userDrawn="1"/>
        </p:nvGrpSpPr>
        <p:grpSpPr>
          <a:xfrm>
            <a:off x="791245" y="2369595"/>
            <a:ext cx="2416216" cy="1878202"/>
            <a:chOff x="297439" y="2116926"/>
            <a:chExt cx="1826636" cy="1893204"/>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217" y="2677246"/>
              <a:ext cx="1450128" cy="1332884"/>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439" y="2116926"/>
              <a:ext cx="1826636" cy="533646"/>
            </a:xfrm>
            <a:prstGeom prst="rect">
              <a:avLst/>
            </a:prstGeom>
          </p:spPr>
        </p:pic>
      </p:grpSp>
    </p:spTree>
    <p:extLst>
      <p:ext uri="{BB962C8B-B14F-4D97-AF65-F5344CB8AC3E}">
        <p14:creationId xmlns:p14="http://schemas.microsoft.com/office/powerpoint/2010/main" val="298467519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LM-Titl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663018" y="3112037"/>
            <a:ext cx="6345767" cy="735013"/>
          </a:xfrm>
          <a:prstGeom prst="rect">
            <a:avLst/>
          </a:prstGeom>
        </p:spPr>
        <p:txBody>
          <a:bodyPr/>
          <a:lstStyle>
            <a:lvl1pPr marL="0" indent="0">
              <a:buNone/>
              <a:defRPr sz="4000" b="1">
                <a:solidFill>
                  <a:srgbClr val="8C2347"/>
                </a:solidFill>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en-US"/>
              <a:t>40PT TITLE HERE</a:t>
            </a:r>
          </a:p>
        </p:txBody>
      </p:sp>
      <p:sp>
        <p:nvSpPr>
          <p:cNvPr id="3" name="Text Placeholder 2"/>
          <p:cNvSpPr>
            <a:spLocks noGrp="1"/>
          </p:cNvSpPr>
          <p:nvPr>
            <p:ph type="body" sz="quarter" idx="10" hasCustomPrompt="1"/>
          </p:nvPr>
        </p:nvSpPr>
        <p:spPr>
          <a:xfrm>
            <a:off x="4663018" y="2731036"/>
            <a:ext cx="6345767" cy="381000"/>
          </a:xfrm>
          <a:prstGeom prst="rect">
            <a:avLst/>
          </a:prstGeom>
        </p:spPr>
        <p:txBody>
          <a:bodyPr anchor="ctr"/>
          <a:lstStyle>
            <a:lvl1pPr marL="0" indent="0">
              <a:buNone/>
              <a:defRPr sz="2000" i="1">
                <a:solidFill>
                  <a:schemeClr val="tx1">
                    <a:lumMod val="50000"/>
                    <a:lumOff val="50000"/>
                  </a:schemeClr>
                </a:solidFill>
                <a:latin typeface="Times New Roman" charset="0"/>
                <a:ea typeface="Times New Roman" charset="0"/>
                <a:cs typeface="Times New Roman" charset="0"/>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20pt Headline Here</a:t>
            </a:r>
          </a:p>
        </p:txBody>
      </p:sp>
      <p:grpSp>
        <p:nvGrpSpPr>
          <p:cNvPr id="6" name="Group 5"/>
          <p:cNvGrpSpPr/>
          <p:nvPr userDrawn="1"/>
        </p:nvGrpSpPr>
        <p:grpSpPr>
          <a:xfrm>
            <a:off x="791245" y="2369595"/>
            <a:ext cx="2416216" cy="1878202"/>
            <a:chOff x="297439" y="2116926"/>
            <a:chExt cx="1826636" cy="1893204"/>
          </a:xfrm>
        </p:grpSpPr>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217" y="2677246"/>
              <a:ext cx="1450128" cy="1332884"/>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439" y="2116926"/>
              <a:ext cx="1826636" cy="533646"/>
            </a:xfrm>
            <a:prstGeom prst="rect">
              <a:avLst/>
            </a:prstGeom>
          </p:spPr>
        </p:pic>
      </p:grpSp>
    </p:spTree>
    <p:extLst>
      <p:ext uri="{BB962C8B-B14F-4D97-AF65-F5344CB8AC3E}">
        <p14:creationId xmlns:p14="http://schemas.microsoft.com/office/powerpoint/2010/main" val="29846751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LM-Transition">
    <p:spTree>
      <p:nvGrpSpPr>
        <p:cNvPr id="1" name=""/>
        <p:cNvGrpSpPr/>
        <p:nvPr/>
      </p:nvGrpSpPr>
      <p:grpSpPr>
        <a:xfrm>
          <a:off x="0" y="0"/>
          <a:ext cx="0" cy="0"/>
          <a:chOff x="0" y="0"/>
          <a:chExt cx="0" cy="0"/>
        </a:xfrm>
      </p:grpSpPr>
      <p:sp>
        <p:nvSpPr>
          <p:cNvPr id="7" name="Rectangle 6"/>
          <p:cNvSpPr/>
          <p:nvPr userDrawn="1"/>
        </p:nvSpPr>
        <p:spPr>
          <a:xfrm>
            <a:off x="0" y="2290794"/>
            <a:ext cx="12192000" cy="4567206"/>
          </a:xfrm>
          <a:prstGeom prst="rect">
            <a:avLst/>
          </a:prstGeom>
          <a:solidFill>
            <a:srgbClr val="8D2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lt1"/>
              </a:solidFill>
            </a:endParaRPr>
          </a:p>
        </p:txBody>
      </p:sp>
      <p:cxnSp>
        <p:nvCxnSpPr>
          <p:cNvPr id="8" name="Straight Connector 7"/>
          <p:cNvCxnSpPr/>
          <p:nvPr userDrawn="1"/>
        </p:nvCxnSpPr>
        <p:spPr>
          <a:xfrm>
            <a:off x="875819" y="4631593"/>
            <a:ext cx="10440363" cy="0"/>
          </a:xfrm>
          <a:prstGeom prst="line">
            <a:avLst/>
          </a:prstGeom>
          <a:ln>
            <a:solidFill>
              <a:srgbClr val="C9C9C9"/>
            </a:solidFill>
            <a:tailEnd type="none"/>
          </a:ln>
        </p:spPr>
        <p:style>
          <a:lnRef idx="1">
            <a:schemeClr val="accent1"/>
          </a:lnRef>
          <a:fillRef idx="0">
            <a:schemeClr val="accent1"/>
          </a:fillRef>
          <a:effectRef idx="0">
            <a:schemeClr val="accent1"/>
          </a:effectRef>
          <a:fontRef idx="minor">
            <a:schemeClr val="tx1"/>
          </a:fontRef>
        </p:style>
      </p:cxnSp>
      <p:pic>
        <p:nvPicPr>
          <p:cNvPr id="2" name="Picture 1" descr="LM_3C_H-30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48100" y="497976"/>
            <a:ext cx="4584701" cy="1142196"/>
          </a:xfrm>
          <a:prstGeom prst="rect">
            <a:avLst/>
          </a:prstGeom>
        </p:spPr>
      </p:pic>
      <p:pic>
        <p:nvPicPr>
          <p:cNvPr id="11" name="Picture 10" descr="trinity_health.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777705" y="1907926"/>
            <a:ext cx="2604577" cy="192492"/>
          </a:xfrm>
          <a:prstGeom prst="rect">
            <a:avLst/>
          </a:prstGeom>
        </p:spPr>
      </p:pic>
      <p:sp>
        <p:nvSpPr>
          <p:cNvPr id="12" name="Text Placeholder 2"/>
          <p:cNvSpPr>
            <a:spLocks noGrp="1"/>
          </p:cNvSpPr>
          <p:nvPr>
            <p:ph type="body" sz="quarter" idx="10" hasCustomPrompt="1"/>
          </p:nvPr>
        </p:nvSpPr>
        <p:spPr>
          <a:xfrm>
            <a:off x="875819" y="4031767"/>
            <a:ext cx="10440363" cy="381000"/>
          </a:xfrm>
          <a:prstGeom prst="rect">
            <a:avLst/>
          </a:prstGeom>
        </p:spPr>
        <p:txBody>
          <a:bodyPr anchor="ctr"/>
          <a:lstStyle>
            <a:lvl1pPr marL="0" indent="0" algn="ctr">
              <a:buNone/>
              <a:defRPr sz="2800" b="1" i="0" baseline="0">
                <a:solidFill>
                  <a:schemeClr val="bg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28PT TITLE HERE</a:t>
            </a:r>
          </a:p>
        </p:txBody>
      </p:sp>
      <p:sp>
        <p:nvSpPr>
          <p:cNvPr id="13" name="Text Placeholder 2"/>
          <p:cNvSpPr>
            <a:spLocks noGrp="1"/>
          </p:cNvSpPr>
          <p:nvPr>
            <p:ph type="body" sz="quarter" idx="11" hasCustomPrompt="1"/>
          </p:nvPr>
        </p:nvSpPr>
        <p:spPr>
          <a:xfrm>
            <a:off x="875819" y="4886876"/>
            <a:ext cx="10440363" cy="381000"/>
          </a:xfrm>
          <a:prstGeom prst="rect">
            <a:avLst/>
          </a:prstGeom>
        </p:spPr>
        <p:txBody>
          <a:bodyPr anchor="ctr"/>
          <a:lstStyle>
            <a:lvl1pPr marL="0" indent="0" algn="ctr">
              <a:buNone/>
              <a:defRPr sz="2800" b="1" i="1" baseline="0">
                <a:solidFill>
                  <a:schemeClr val="bg1"/>
                </a:solidFill>
                <a:latin typeface="Times"/>
                <a:ea typeface="Times New Roman" charset="0"/>
                <a:cs typeface="Times"/>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28pt Subtitle Here</a:t>
            </a:r>
          </a:p>
        </p:txBody>
      </p:sp>
    </p:spTree>
    <p:extLst>
      <p:ext uri="{BB962C8B-B14F-4D97-AF65-F5344CB8AC3E}">
        <p14:creationId xmlns:p14="http://schemas.microsoft.com/office/powerpoint/2010/main" val="8205121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106158743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1061587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ation">
  <p:cSld name="Quotation 3">
    <p:spTree>
      <p:nvGrpSpPr>
        <p:cNvPr id="1" name="Shape 293"/>
        <p:cNvGrpSpPr/>
        <p:nvPr/>
      </p:nvGrpSpPr>
      <p:grpSpPr>
        <a:xfrm>
          <a:off x="0" y="0"/>
          <a:ext cx="0" cy="0"/>
          <a:chOff x="0" y="0"/>
          <a:chExt cx="0" cy="0"/>
        </a:xfrm>
      </p:grpSpPr>
      <p:sp>
        <p:nvSpPr>
          <p:cNvPr id="294" name="Google Shape;294;p2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5" name="Google Shape;295;p2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2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2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98" name="Google Shape;298;p2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299" name="Google Shape;299;p2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00" name="Google Shape;300;p29"/>
          <p:cNvGrpSpPr/>
          <p:nvPr/>
        </p:nvGrpSpPr>
        <p:grpSpPr>
          <a:xfrm>
            <a:off x="7191542" y="1"/>
            <a:ext cx="5000459" cy="1425992"/>
            <a:chOff x="7191542" y="1"/>
            <a:chExt cx="5000459" cy="1425992"/>
          </a:xfrm>
        </p:grpSpPr>
        <p:pic>
          <p:nvPicPr>
            <p:cNvPr id="301" name="Google Shape;301;p2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02" name="Google Shape;302;p29"/>
            <p:cNvGrpSpPr/>
            <p:nvPr/>
          </p:nvGrpSpPr>
          <p:grpSpPr>
            <a:xfrm>
              <a:off x="7191542" y="1"/>
              <a:ext cx="5000459" cy="1425992"/>
              <a:chOff x="7186272" y="0"/>
              <a:chExt cx="5005729" cy="1427495"/>
            </a:xfrm>
          </p:grpSpPr>
          <p:sp>
            <p:nvSpPr>
              <p:cNvPr id="303" name="Google Shape;303;p2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2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05" name="Google Shape;305;p29"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over" type="title">
  <p:cSld name="1_Cover">
    <p:spTree>
      <p:nvGrpSpPr>
        <p:cNvPr id="1" name="Shape 17"/>
        <p:cNvGrpSpPr/>
        <p:nvPr/>
      </p:nvGrpSpPr>
      <p:grpSpPr>
        <a:xfrm>
          <a:off x="0" y="0"/>
          <a:ext cx="0" cy="0"/>
          <a:chOff x="0" y="0"/>
          <a:chExt cx="0" cy="0"/>
        </a:xfrm>
      </p:grpSpPr>
      <p:sp>
        <p:nvSpPr>
          <p:cNvPr id="18" name="Google Shape;18;p12"/>
          <p:cNvSpPr/>
          <p:nvPr/>
        </p:nvSpPr>
        <p:spPr>
          <a:xfrm>
            <a:off x="0" y="0"/>
            <a:ext cx="12193200" cy="6861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0" i="0" u="none" strike="noStrike" cap="none">
              <a:solidFill>
                <a:schemeClr val="lt1"/>
              </a:solidFill>
              <a:latin typeface="Cambria"/>
              <a:ea typeface="Cambria"/>
              <a:cs typeface="Cambria"/>
              <a:sym typeface="Cambria"/>
            </a:endParaRPr>
          </a:p>
        </p:txBody>
      </p:sp>
      <p:pic>
        <p:nvPicPr>
          <p:cNvPr id="19" name="Google Shape;19;p1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4686300"/>
            <a:ext cx="12192000" cy="2171700"/>
          </a:xfrm>
          <a:prstGeom prst="rect">
            <a:avLst/>
          </a:prstGeom>
          <a:noFill/>
          <a:ln>
            <a:noFill/>
          </a:ln>
        </p:spPr>
      </p:pic>
      <p:sp>
        <p:nvSpPr>
          <p:cNvPr id="20" name="Google Shape;20;p12"/>
          <p:cNvSpPr txBox="1">
            <a:spLocks noGrp="1"/>
          </p:cNvSpPr>
          <p:nvPr>
            <p:ph type="ctrTitle"/>
          </p:nvPr>
        </p:nvSpPr>
        <p:spPr>
          <a:xfrm>
            <a:off x="979200" y="1828800"/>
            <a:ext cx="10234800" cy="14145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Clr>
                <a:schemeClr val="lt1"/>
              </a:buClr>
              <a:buSzPts val="5400"/>
              <a:buFont typeface="Calibri"/>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2"/>
          <p:cNvSpPr txBox="1">
            <a:spLocks noGrp="1"/>
          </p:cNvSpPr>
          <p:nvPr>
            <p:ph type="subTitle" idx="1"/>
          </p:nvPr>
        </p:nvSpPr>
        <p:spPr>
          <a:xfrm>
            <a:off x="979200" y="3520800"/>
            <a:ext cx="10234800" cy="442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3200"/>
              <a:buFont typeface="Calibri"/>
              <a:buChar char="​"/>
              <a:defRPr sz="3200" i="1">
                <a:solidFill>
                  <a:schemeClr val="lt1"/>
                </a:solidFill>
                <a:latin typeface="Cambria"/>
                <a:ea typeface="Cambria"/>
                <a:cs typeface="Cambria"/>
                <a:sym typeface="Cambria"/>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22" name="Google Shape;22;p12"/>
          <p:cNvSpPr txBox="1"/>
          <p:nvPr/>
        </p:nvSpPr>
        <p:spPr>
          <a:xfrm>
            <a:off x="11212800" y="6498000"/>
            <a:ext cx="522000" cy="3600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400" b="0" i="0" u="none" strike="noStrike" cap="none">
                <a:solidFill>
                  <a:srgbClr val="595959"/>
                </a:solidFill>
                <a:latin typeface="Calibri"/>
                <a:ea typeface="Calibri"/>
                <a:cs typeface="Calibri"/>
                <a:sym typeface="Calibri"/>
              </a:rPr>
              <a:t>‹#›</a:t>
            </a:fld>
            <a:endParaRPr sz="1400" b="0" i="0" u="none" strike="noStrike" cap="none">
              <a:solidFill>
                <a:srgbClr val="595959"/>
              </a:solidFill>
              <a:latin typeface="Calibri"/>
              <a:ea typeface="Calibri"/>
              <a:cs typeface="Calibri"/>
              <a:sym typeface="Calibri"/>
            </a:endParaRPr>
          </a:p>
        </p:txBody>
      </p:sp>
    </p:spTree>
    <p:extLst>
      <p:ext uri="{BB962C8B-B14F-4D97-AF65-F5344CB8AC3E}">
        <p14:creationId xmlns:p14="http://schemas.microsoft.com/office/powerpoint/2010/main" val="20925821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3"/>
        <p:cNvGrpSpPr/>
        <p:nvPr/>
      </p:nvGrpSpPr>
      <p:grpSpPr>
        <a:xfrm>
          <a:off x="0" y="0"/>
          <a:ext cx="0" cy="0"/>
          <a:chOff x="0" y="0"/>
          <a:chExt cx="0" cy="0"/>
        </a:xfrm>
      </p:grpSpPr>
      <p:sp>
        <p:nvSpPr>
          <p:cNvPr id="24" name="Google Shape;24;p13"/>
          <p:cNvSpPr txBox="1">
            <a:spLocks noGrp="1"/>
          </p:cNvSpPr>
          <p:nvPr>
            <p:ph type="body" idx="1"/>
          </p:nvPr>
        </p:nvSpPr>
        <p:spPr>
          <a:xfrm>
            <a:off x="457200" y="1828800"/>
            <a:ext cx="5410800" cy="43884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25" name="Google Shape;25;p13"/>
          <p:cNvSpPr txBox="1">
            <a:spLocks noGrp="1"/>
          </p:cNvSpPr>
          <p:nvPr>
            <p:ph type="subTitle" idx="2"/>
          </p:nvPr>
        </p:nvSpPr>
        <p:spPr>
          <a:xfrm>
            <a:off x="456000" y="6217200"/>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26" name="Google Shape;26;p13"/>
          <p:cNvSpPr>
            <a:spLocks noGrp="1"/>
          </p:cNvSpPr>
          <p:nvPr>
            <p:ph type="pic" idx="3"/>
          </p:nvPr>
        </p:nvSpPr>
        <p:spPr>
          <a:xfrm>
            <a:off x="6325200" y="1828800"/>
            <a:ext cx="5410800" cy="4388400"/>
          </a:xfrm>
          <a:prstGeom prst="rect">
            <a:avLst/>
          </a:prstGeom>
          <a:noFill/>
          <a:ln>
            <a:noFill/>
          </a:ln>
        </p:spPr>
      </p:sp>
      <p:sp>
        <p:nvSpPr>
          <p:cNvPr id="27" name="Google Shape;27;p13"/>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3"/>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37022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and Content: Green">
  <p:cSld name="Title and Content: Green">
    <p:spTree>
      <p:nvGrpSpPr>
        <p:cNvPr id="1" name="Shape 31"/>
        <p:cNvGrpSpPr/>
        <p:nvPr/>
      </p:nvGrpSpPr>
      <p:grpSpPr>
        <a:xfrm>
          <a:off x="0" y="0"/>
          <a:ext cx="0" cy="0"/>
          <a:chOff x="0" y="0"/>
          <a:chExt cx="0" cy="0"/>
        </a:xfrm>
      </p:grpSpPr>
      <p:pic>
        <p:nvPicPr>
          <p:cNvPr id="32" name="Google Shape;32;p1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5295900"/>
            <a:ext cx="12192000" cy="1562099"/>
          </a:xfrm>
          <a:prstGeom prst="rect">
            <a:avLst/>
          </a:prstGeom>
          <a:noFill/>
          <a:ln>
            <a:noFill/>
          </a:ln>
        </p:spPr>
      </p:pic>
      <p:sp>
        <p:nvSpPr>
          <p:cNvPr id="33" name="Google Shape;33;p14"/>
          <p:cNvSpPr txBox="1">
            <a:spLocks noGrp="1"/>
          </p:cNvSpPr>
          <p:nvPr>
            <p:ph type="body" idx="1"/>
          </p:nvPr>
        </p:nvSpPr>
        <p:spPr>
          <a:xfrm>
            <a:off x="457200" y="1828800"/>
            <a:ext cx="11278800" cy="3369900"/>
          </a:xfrm>
          <a:prstGeom prst="rect">
            <a:avLst/>
          </a:prstGeom>
          <a:noFill/>
          <a:ln>
            <a:noFill/>
          </a:ln>
        </p:spPr>
        <p:txBody>
          <a:bodyPr spcFirstLastPara="1" wrap="square" lIns="0" tIns="0" rIns="0" bIns="0" anchor="t" anchorCtr="0">
            <a:noAutofit/>
          </a:bodyPr>
          <a:lstStyle>
            <a:lvl1pPr marL="457200" lvl="0" indent="-355600" algn="l">
              <a:lnSpc>
                <a:spcPct val="90000"/>
              </a:lnSpc>
              <a:spcBef>
                <a:spcPts val="0"/>
              </a:spcBef>
              <a:spcAft>
                <a:spcPts val="0"/>
              </a:spcAft>
              <a:buSzPts val="2000"/>
              <a:buChar char="•"/>
              <a:defRPr/>
            </a:lvl1pPr>
            <a:lvl2pPr marL="914400" lvl="1" indent="-342900" algn="l">
              <a:lnSpc>
                <a:spcPct val="90000"/>
              </a:lnSpc>
              <a:spcBef>
                <a:spcPts val="600"/>
              </a:spcBef>
              <a:spcAft>
                <a:spcPts val="0"/>
              </a:spcAft>
              <a:buSzPts val="1800"/>
              <a:buChar char="•"/>
              <a:defRPr/>
            </a:lvl2pPr>
            <a:lvl3pPr marL="1371600" lvl="2" indent="-342900" algn="l">
              <a:lnSpc>
                <a:spcPct val="90000"/>
              </a:lnSpc>
              <a:spcBef>
                <a:spcPts val="600"/>
              </a:spcBef>
              <a:spcAft>
                <a:spcPts val="0"/>
              </a:spcAft>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81000" algn="l">
              <a:lnSpc>
                <a:spcPct val="90000"/>
              </a:lnSpc>
              <a:spcBef>
                <a:spcPts val="1200"/>
              </a:spcBef>
              <a:spcAft>
                <a:spcPts val="0"/>
              </a:spcAft>
              <a:buClr>
                <a:schemeClr val="accent1"/>
              </a:buClr>
              <a:buSzPts val="24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80000"/>
              </a:lnSpc>
              <a:spcBef>
                <a:spcPts val="900"/>
              </a:spcBef>
              <a:spcAft>
                <a:spcPts val="0"/>
              </a:spcAft>
              <a:buClr>
                <a:schemeClr val="accent5"/>
              </a:buClr>
              <a:buSzPts val="1800"/>
              <a:buChar char="​"/>
              <a:defRPr/>
            </a:lvl7pPr>
            <a:lvl8pPr marL="3657600" lvl="7" indent="-342900" algn="l">
              <a:lnSpc>
                <a:spcPct val="80000"/>
              </a:lnSpc>
              <a:spcBef>
                <a:spcPts val="600"/>
              </a:spcBef>
              <a:spcAft>
                <a:spcPts val="0"/>
              </a:spcAft>
              <a:buClr>
                <a:schemeClr val="dk1"/>
              </a:buClr>
              <a:buSzPts val="1800"/>
              <a:buChar char="​"/>
              <a:defRPr/>
            </a:lvl8pPr>
            <a:lvl9pPr marL="4114800" lvl="8" indent="-342900" algn="l">
              <a:lnSpc>
                <a:spcPct val="80000"/>
              </a:lnSpc>
              <a:spcBef>
                <a:spcPts val="600"/>
              </a:spcBef>
              <a:spcAft>
                <a:spcPts val="0"/>
              </a:spcAft>
              <a:buClr>
                <a:schemeClr val="dk1"/>
              </a:buClr>
              <a:buSzPts val="1800"/>
              <a:buChar char="​"/>
              <a:defRPr/>
            </a:lvl9pPr>
          </a:lstStyle>
          <a:p>
            <a:endParaRPr/>
          </a:p>
        </p:txBody>
      </p:sp>
      <p:sp>
        <p:nvSpPr>
          <p:cNvPr id="34" name="Google Shape;34;p14"/>
          <p:cNvSpPr txBox="1">
            <a:spLocks noGrp="1"/>
          </p:cNvSpPr>
          <p:nvPr>
            <p:ph type="subTitle" idx="2"/>
          </p:nvPr>
        </p:nvSpPr>
        <p:spPr>
          <a:xfrm>
            <a:off x="456000" y="5204099"/>
            <a:ext cx="11278800" cy="183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800"/>
              <a:buFont typeface="Calibri"/>
              <a:buChar char="​"/>
              <a:defRPr sz="800" i="0">
                <a:solidFill>
                  <a:schemeClr val="dk1"/>
                </a:solidFill>
                <a:latin typeface="Calibri"/>
                <a:ea typeface="Calibri"/>
                <a:cs typeface="Calibri"/>
                <a:sym typeface="Calibri"/>
              </a:defRPr>
            </a:lvl1pPr>
            <a:lvl2pPr lvl="1" algn="ctr">
              <a:lnSpc>
                <a:spcPct val="90000"/>
              </a:lnSpc>
              <a:spcBef>
                <a:spcPts val="600"/>
              </a:spcBef>
              <a:spcAft>
                <a:spcPts val="0"/>
              </a:spcAft>
              <a:buSzPts val="3200"/>
              <a:buFont typeface="Calibri"/>
              <a:buNone/>
              <a:defRPr sz="3200" i="1">
                <a:solidFill>
                  <a:schemeClr val="lt1"/>
                </a:solidFill>
                <a:latin typeface="Cambria"/>
                <a:ea typeface="Cambria"/>
                <a:cs typeface="Cambria"/>
                <a:sym typeface="Cambria"/>
              </a:defRPr>
            </a:lvl2pPr>
            <a:lvl3pPr lvl="2" algn="ctr">
              <a:lnSpc>
                <a:spcPct val="90000"/>
              </a:lnSpc>
              <a:spcBef>
                <a:spcPts val="600"/>
              </a:spcBef>
              <a:spcAft>
                <a:spcPts val="0"/>
              </a:spcAft>
              <a:buSzPts val="3200"/>
              <a:buFont typeface="Calibri"/>
              <a:buChar char="​"/>
              <a:defRPr sz="3200" i="1">
                <a:solidFill>
                  <a:schemeClr val="lt1"/>
                </a:solidFill>
                <a:latin typeface="Cambria"/>
                <a:ea typeface="Cambria"/>
                <a:cs typeface="Cambria"/>
                <a:sym typeface="Cambria"/>
              </a:defRPr>
            </a:lvl3pPr>
            <a:lvl4pPr lvl="3"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4pPr>
            <a:lvl5pPr lvl="4" algn="ctr">
              <a:lnSpc>
                <a:spcPct val="90000"/>
              </a:lnSpc>
              <a:spcBef>
                <a:spcPts val="12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5pPr>
            <a:lvl6pPr lvl="5"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6pPr>
            <a:lvl7pPr lvl="6" algn="ctr">
              <a:lnSpc>
                <a:spcPct val="90000"/>
              </a:lnSpc>
              <a:spcBef>
                <a:spcPts val="9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7pPr>
            <a:lvl8pPr lvl="7"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8pPr>
            <a:lvl9pPr lvl="8" algn="ctr">
              <a:lnSpc>
                <a:spcPct val="90000"/>
              </a:lnSpc>
              <a:spcBef>
                <a:spcPts val="600"/>
              </a:spcBef>
              <a:spcAft>
                <a:spcPts val="0"/>
              </a:spcAft>
              <a:buClr>
                <a:schemeClr val="lt1"/>
              </a:buClr>
              <a:buSzPts val="3200"/>
              <a:buFont typeface="Calibri"/>
              <a:buChar char="​"/>
              <a:defRPr sz="3200" i="1">
                <a:solidFill>
                  <a:schemeClr val="lt1"/>
                </a:solidFill>
                <a:latin typeface="Cambria"/>
                <a:ea typeface="Cambria"/>
                <a:cs typeface="Cambria"/>
                <a:sym typeface="Cambria"/>
              </a:defRPr>
            </a:lvl9pPr>
          </a:lstStyle>
          <a:p>
            <a:endParaRPr/>
          </a:p>
        </p:txBody>
      </p:sp>
      <p:sp>
        <p:nvSpPr>
          <p:cNvPr id="35" name="Google Shape;35;p14"/>
          <p:cNvSpPr txBox="1">
            <a:spLocks noGrp="1"/>
          </p:cNvSpPr>
          <p:nvPr>
            <p:ph type="dt" idx="10"/>
          </p:nvPr>
        </p:nvSpPr>
        <p:spPr>
          <a:xfrm>
            <a:off x="10111200" y="6498000"/>
            <a:ext cx="979200" cy="360000"/>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ftr" idx="11"/>
          </p:nvPr>
        </p:nvSpPr>
        <p:spPr>
          <a:xfrm>
            <a:off x="2597850" y="6498000"/>
            <a:ext cx="6996300" cy="3600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4"/>
          <p:cNvSpPr txBox="1">
            <a:spLocks noGrp="1"/>
          </p:cNvSpPr>
          <p:nvPr>
            <p:ph type="sldNum" idx="12"/>
          </p:nvPr>
        </p:nvSpPr>
        <p:spPr>
          <a:xfrm>
            <a:off x="11212800" y="6498000"/>
            <a:ext cx="522000" cy="360000"/>
          </a:xfrm>
          <a:prstGeom prst="rect">
            <a:avLst/>
          </a:prstGeom>
          <a:noFill/>
          <a:ln>
            <a:noFill/>
          </a:ln>
        </p:spPr>
        <p:txBody>
          <a:bodyPr spcFirstLastPara="1" wrap="square" lIns="0" tIns="0" rIns="0" bIns="0" anchor="t" anchorCtr="0">
            <a:noAutofit/>
          </a:bodyPr>
          <a:lstStyle>
            <a:lvl1pPr marL="0" lvl="0" indent="0" algn="r">
              <a:spcBef>
                <a:spcPts val="0"/>
              </a:spcBef>
              <a:buNone/>
              <a:defRPr sz="1400" b="0" i="0" u="none" strike="noStrike" cap="none">
                <a:solidFill>
                  <a:schemeClr val="lt1"/>
                </a:solidFill>
                <a:latin typeface="Calibri"/>
                <a:ea typeface="Calibri"/>
                <a:cs typeface="Calibri"/>
                <a:sym typeface="Calibri"/>
              </a:defRPr>
            </a:lvl1pPr>
            <a:lvl2pPr marL="0" lvl="1" indent="0" algn="r">
              <a:spcBef>
                <a:spcPts val="0"/>
              </a:spcBef>
              <a:buNone/>
              <a:defRPr sz="1400" b="0" i="0" u="none" strike="noStrike" cap="none">
                <a:solidFill>
                  <a:schemeClr val="lt1"/>
                </a:solidFill>
                <a:latin typeface="Calibri"/>
                <a:ea typeface="Calibri"/>
                <a:cs typeface="Calibri"/>
                <a:sym typeface="Calibri"/>
              </a:defRPr>
            </a:lvl2pPr>
            <a:lvl3pPr marL="0" lvl="2" indent="0" algn="r">
              <a:spcBef>
                <a:spcPts val="0"/>
              </a:spcBef>
              <a:buNone/>
              <a:defRPr sz="1400" b="0" i="0" u="none" strike="noStrike" cap="none">
                <a:solidFill>
                  <a:schemeClr val="lt1"/>
                </a:solidFill>
                <a:latin typeface="Calibri"/>
                <a:ea typeface="Calibri"/>
                <a:cs typeface="Calibri"/>
                <a:sym typeface="Calibri"/>
              </a:defRPr>
            </a:lvl3pPr>
            <a:lvl4pPr marL="0" lvl="3" indent="0" algn="r">
              <a:spcBef>
                <a:spcPts val="0"/>
              </a:spcBef>
              <a:buNone/>
              <a:defRPr sz="1400" b="0" i="0" u="none" strike="noStrike" cap="none">
                <a:solidFill>
                  <a:schemeClr val="lt1"/>
                </a:solidFill>
                <a:latin typeface="Calibri"/>
                <a:ea typeface="Calibri"/>
                <a:cs typeface="Calibri"/>
                <a:sym typeface="Calibri"/>
              </a:defRPr>
            </a:lvl4pPr>
            <a:lvl5pPr marL="0" lvl="4" indent="0" algn="r">
              <a:spcBef>
                <a:spcPts val="0"/>
              </a:spcBef>
              <a:buNone/>
              <a:defRPr sz="1400" b="0" i="0" u="none" strike="noStrike" cap="none">
                <a:solidFill>
                  <a:schemeClr val="lt1"/>
                </a:solidFill>
                <a:latin typeface="Calibri"/>
                <a:ea typeface="Calibri"/>
                <a:cs typeface="Calibri"/>
                <a:sym typeface="Calibri"/>
              </a:defRPr>
            </a:lvl5pPr>
            <a:lvl6pPr marL="0" lvl="5" indent="0" algn="r">
              <a:spcBef>
                <a:spcPts val="0"/>
              </a:spcBef>
              <a:buNone/>
              <a:defRPr sz="1400" b="0" i="0" u="none" strike="noStrike" cap="none">
                <a:solidFill>
                  <a:schemeClr val="lt1"/>
                </a:solidFill>
                <a:latin typeface="Calibri"/>
                <a:ea typeface="Calibri"/>
                <a:cs typeface="Calibri"/>
                <a:sym typeface="Calibri"/>
              </a:defRPr>
            </a:lvl6pPr>
            <a:lvl7pPr marL="0" lvl="6" indent="0" algn="r">
              <a:spcBef>
                <a:spcPts val="0"/>
              </a:spcBef>
              <a:buNone/>
              <a:defRPr sz="1400" b="0" i="0" u="none" strike="noStrike" cap="none">
                <a:solidFill>
                  <a:schemeClr val="lt1"/>
                </a:solidFill>
                <a:latin typeface="Calibri"/>
                <a:ea typeface="Calibri"/>
                <a:cs typeface="Calibri"/>
                <a:sym typeface="Calibri"/>
              </a:defRPr>
            </a:lvl7pPr>
            <a:lvl8pPr marL="0" lvl="7" indent="0" algn="r">
              <a:spcBef>
                <a:spcPts val="0"/>
              </a:spcBef>
              <a:buNone/>
              <a:defRPr sz="1400" b="0" i="0" u="none" strike="noStrike" cap="none">
                <a:solidFill>
                  <a:schemeClr val="lt1"/>
                </a:solidFill>
                <a:latin typeface="Calibri"/>
                <a:ea typeface="Calibri"/>
                <a:cs typeface="Calibri"/>
                <a:sym typeface="Calibri"/>
              </a:defRPr>
            </a:lvl8pPr>
            <a:lvl9pPr marL="0" lvl="8" indent="0" algn="r">
              <a:spcBef>
                <a:spcPts val="0"/>
              </a:spcBef>
              <a:buNone/>
              <a:defRPr sz="14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14"/>
          <p:cNvSpPr txBox="1"/>
          <p:nvPr/>
        </p:nvSpPr>
        <p:spPr>
          <a:xfrm>
            <a:off x="464042" y="6498000"/>
            <a:ext cx="2252557" cy="36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OSF HealthCare</a:t>
            </a:r>
            <a:endParaRPr/>
          </a:p>
        </p:txBody>
      </p:sp>
      <p:sp>
        <p:nvSpPr>
          <p:cNvPr id="39" name="Google Shape;39;p14"/>
          <p:cNvSpPr txBox="1">
            <a:spLocks noGrp="1"/>
          </p:cNvSpPr>
          <p:nvPr>
            <p:ph type="title"/>
          </p:nvPr>
        </p:nvSpPr>
        <p:spPr>
          <a:xfrm>
            <a:off x="457200" y="457200"/>
            <a:ext cx="11278800" cy="12021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5193637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 3010 Gran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74E4772-CB42-4FBC-8F07-88F11BC9AE5B}"/>
              </a:ext>
            </a:extLst>
          </p:cNvPr>
          <p:cNvGrpSpPr/>
          <p:nvPr userDrawn="1"/>
        </p:nvGrpSpPr>
        <p:grpSpPr>
          <a:xfrm>
            <a:off x="0" y="-1"/>
            <a:ext cx="12192000" cy="6867660"/>
            <a:chOff x="0" y="-1"/>
            <a:chExt cx="9144000" cy="6867660"/>
          </a:xfrm>
        </p:grpSpPr>
        <p:pic>
          <p:nvPicPr>
            <p:cNvPr id="6" name="Picture 5">
              <a:extLst>
                <a:ext uri="{FF2B5EF4-FFF2-40B4-BE49-F238E27FC236}">
                  <a16:creationId xmlns:a16="http://schemas.microsoft.com/office/drawing/2014/main" id="{2E95A938-7ABD-4563-A973-43E0E1D3B6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41"/>
            <a:stretch/>
          </p:blipFill>
          <p:spPr>
            <a:xfrm>
              <a:off x="0" y="-1"/>
              <a:ext cx="9144000" cy="6867660"/>
            </a:xfrm>
            <a:prstGeom prst="rect">
              <a:avLst/>
            </a:prstGeom>
          </p:spPr>
        </p:pic>
        <p:sp>
          <p:nvSpPr>
            <p:cNvPr id="7" name="Rectangle 6">
              <a:extLst>
                <a:ext uri="{FF2B5EF4-FFF2-40B4-BE49-F238E27FC236}">
                  <a16:creationId xmlns:a16="http://schemas.microsoft.com/office/drawing/2014/main" id="{7438574F-E1CA-4D9C-B828-856B8ACFD6A0}"/>
                </a:ext>
              </a:extLst>
            </p:cNvPr>
            <p:cNvSpPr/>
            <p:nvPr userDrawn="1"/>
          </p:nvSpPr>
          <p:spPr>
            <a:xfrm>
              <a:off x="502952" y="582937"/>
              <a:ext cx="8138097" cy="5692127"/>
            </a:xfrm>
            <a:prstGeom prst="rect">
              <a:avLst/>
            </a:prstGeom>
            <a:solidFill>
              <a:schemeClr val="bg1">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dirty="0"/>
            </a:p>
          </p:txBody>
        </p:sp>
      </p:grpSp>
      <p:sp>
        <p:nvSpPr>
          <p:cNvPr id="11" name="Text Placeholder 10">
            <a:extLst>
              <a:ext uri="{FF2B5EF4-FFF2-40B4-BE49-F238E27FC236}">
                <a16:creationId xmlns:a16="http://schemas.microsoft.com/office/drawing/2014/main" id="{5185FDEA-4B68-4825-B155-8D1BCEB5A69B}"/>
              </a:ext>
            </a:extLst>
          </p:cNvPr>
          <p:cNvSpPr>
            <a:spLocks noGrp="1"/>
          </p:cNvSpPr>
          <p:nvPr>
            <p:ph type="body" sz="quarter" idx="10"/>
          </p:nvPr>
        </p:nvSpPr>
        <p:spPr>
          <a:xfrm>
            <a:off x="1797804" y="3959929"/>
            <a:ext cx="8596392" cy="239431"/>
          </a:xfrm>
          <a:prstGeom prst="rect">
            <a:avLst/>
          </a:prstGeom>
        </p:spPr>
        <p:txBody>
          <a:bodyPr/>
          <a:lstStyle>
            <a:lvl1pPr marL="0" indent="0" algn="ctr">
              <a:buNone/>
              <a:defRPr sz="1600">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dirty="0"/>
          </a:p>
        </p:txBody>
      </p:sp>
      <p:sp>
        <p:nvSpPr>
          <p:cNvPr id="2" name="Title 1">
            <a:extLst>
              <a:ext uri="{FF2B5EF4-FFF2-40B4-BE49-F238E27FC236}">
                <a16:creationId xmlns:a16="http://schemas.microsoft.com/office/drawing/2014/main" id="{69CB37CF-A5BD-42BD-8D22-25EA39DC2568}"/>
              </a:ext>
            </a:extLst>
          </p:cNvPr>
          <p:cNvSpPr>
            <a:spLocks noGrp="1"/>
          </p:cNvSpPr>
          <p:nvPr>
            <p:ph type="title"/>
          </p:nvPr>
        </p:nvSpPr>
        <p:spPr>
          <a:xfrm>
            <a:off x="1180492" y="3252529"/>
            <a:ext cx="9810237" cy="656851"/>
          </a:xfrm>
          <a:prstGeom prst="rect">
            <a:avLst/>
          </a:prstGeom>
        </p:spPr>
        <p:txBody>
          <a:bodyPr/>
          <a:lstStyle>
            <a:lvl1pPr algn="ctr">
              <a:defRPr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a:t>
            </a:r>
          </a:p>
        </p:txBody>
      </p:sp>
      <p:cxnSp>
        <p:nvCxnSpPr>
          <p:cNvPr id="4" name="Straight Connector 3">
            <a:extLst>
              <a:ext uri="{FF2B5EF4-FFF2-40B4-BE49-F238E27FC236}">
                <a16:creationId xmlns:a16="http://schemas.microsoft.com/office/drawing/2014/main" id="{C9F1602D-FCB4-4991-9115-6AF2460A5F84}"/>
              </a:ext>
            </a:extLst>
          </p:cNvPr>
          <p:cNvCxnSpPr/>
          <p:nvPr userDrawn="1"/>
        </p:nvCxnSpPr>
        <p:spPr>
          <a:xfrm>
            <a:off x="3210632" y="4336561"/>
            <a:ext cx="5735781"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D3C5D79-BE58-4D23-A650-C713160E05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70117" y="1503517"/>
            <a:ext cx="4507948" cy="1335480"/>
          </a:xfrm>
          <a:prstGeom prst="rect">
            <a:avLst/>
          </a:prstGeom>
        </p:spPr>
      </p:pic>
      <p:sp>
        <p:nvSpPr>
          <p:cNvPr id="16" name="Text Placeholder 15">
            <a:extLst>
              <a:ext uri="{FF2B5EF4-FFF2-40B4-BE49-F238E27FC236}">
                <a16:creationId xmlns:a16="http://schemas.microsoft.com/office/drawing/2014/main" id="{A5C1D295-5C3A-4370-8CED-822B2B70C340}"/>
              </a:ext>
            </a:extLst>
          </p:cNvPr>
          <p:cNvSpPr>
            <a:spLocks noGrp="1"/>
          </p:cNvSpPr>
          <p:nvPr>
            <p:ph type="body" sz="quarter" idx="11"/>
          </p:nvPr>
        </p:nvSpPr>
        <p:spPr>
          <a:xfrm>
            <a:off x="4483864" y="4501842"/>
            <a:ext cx="3359151" cy="385763"/>
          </a:xfrm>
          <a:prstGeom prst="rect">
            <a:avLst/>
          </a:prstGeom>
        </p:spPr>
        <p:txBody>
          <a:bodyPr/>
          <a:lstStyle>
            <a:lvl1pPr marL="0" indent="0" algn="ctr">
              <a:buNone/>
              <a:defRPr sz="1350"/>
            </a:lvl1pPr>
          </a:lstStyle>
          <a:p>
            <a:pPr lvl="0"/>
            <a:endParaRPr lang="en-US" dirty="0"/>
          </a:p>
        </p:txBody>
      </p:sp>
    </p:spTree>
    <p:extLst>
      <p:ext uri="{BB962C8B-B14F-4D97-AF65-F5344CB8AC3E}">
        <p14:creationId xmlns:p14="http://schemas.microsoft.com/office/powerpoint/2010/main" val="12904321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077634"/>
          </a:xfrm>
        </p:spPr>
        <p:txBody>
          <a:bodyPr/>
          <a:lstStyle>
            <a:lvl1pPr>
              <a:lnSpc>
                <a:spcPct val="100000"/>
              </a:lnSpc>
              <a:spcAft>
                <a:spcPts val="600"/>
              </a:spcAft>
              <a:defRPr/>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4" name="Title 3">
            <a:extLst>
              <a:ext uri="{FF2B5EF4-FFF2-40B4-BE49-F238E27FC236}">
                <a16:creationId xmlns:a16="http://schemas.microsoft.com/office/drawing/2014/main" id="{ED5B5F89-B464-49A5-A01C-BBE726DBCCE8}"/>
              </a:ext>
            </a:extLst>
          </p:cNvPr>
          <p:cNvSpPr>
            <a:spLocks noGrp="1"/>
          </p:cNvSpPr>
          <p:nvPr>
            <p:ph type="title"/>
          </p:nvPr>
        </p:nvSpPr>
        <p:spPr/>
        <p:txBody>
          <a:bodyPr/>
          <a:lstStyle/>
          <a:p>
            <a:r>
              <a:rPr lang="en-US"/>
              <a:t>Click to edit Master title style</a:t>
            </a:r>
          </a:p>
        </p:txBody>
      </p:sp>
      <p:sp>
        <p:nvSpPr>
          <p:cNvPr id="5" name="Subtitle 2">
            <a:extLst>
              <a:ext uri="{FF2B5EF4-FFF2-40B4-BE49-F238E27FC236}">
                <a16:creationId xmlns:a16="http://schemas.microsoft.com/office/drawing/2014/main" id="{38345326-6BD8-42E0-AB8D-F4C594C968BC}"/>
              </a:ext>
            </a:extLst>
          </p:cNvPr>
          <p:cNvSpPr>
            <a:spLocks noGrp="1"/>
          </p:cNvSpPr>
          <p:nvPr>
            <p:ph type="subTitle" idx="10"/>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Tree>
    <p:extLst>
      <p:ext uri="{BB962C8B-B14F-4D97-AF65-F5344CB8AC3E}">
        <p14:creationId xmlns:p14="http://schemas.microsoft.com/office/powerpoint/2010/main" val="12258174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Tree>
    <p:extLst>
      <p:ext uri="{BB962C8B-B14F-4D97-AF65-F5344CB8AC3E}">
        <p14:creationId xmlns:p14="http://schemas.microsoft.com/office/powerpoint/2010/main" val="8050240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End Title - 3010 Gra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F5C557-5E21-455D-9C20-1C6DB1B3DB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41"/>
          <a:stretch/>
        </p:blipFill>
        <p:spPr>
          <a:xfrm>
            <a:off x="0" y="-1"/>
            <a:ext cx="12192000" cy="6867660"/>
          </a:xfrm>
          <a:prstGeom prst="rect">
            <a:avLst/>
          </a:prstGeom>
        </p:spPr>
      </p:pic>
      <p:sp>
        <p:nvSpPr>
          <p:cNvPr id="8" name="Rectangle 7">
            <a:extLst>
              <a:ext uri="{FF2B5EF4-FFF2-40B4-BE49-F238E27FC236}">
                <a16:creationId xmlns:a16="http://schemas.microsoft.com/office/drawing/2014/main" id="{EBDF7C4C-4A12-479D-B86B-6494947CA85C}"/>
              </a:ext>
            </a:extLst>
          </p:cNvPr>
          <p:cNvSpPr/>
          <p:nvPr userDrawn="1"/>
        </p:nvSpPr>
        <p:spPr>
          <a:xfrm>
            <a:off x="670603" y="582938"/>
            <a:ext cx="10850796" cy="5692127"/>
          </a:xfrm>
          <a:prstGeom prst="rect">
            <a:avLst/>
          </a:prstGeom>
          <a:solidFill>
            <a:schemeClr val="bg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 dirty="0"/>
          </a:p>
        </p:txBody>
      </p:sp>
      <p:sp>
        <p:nvSpPr>
          <p:cNvPr id="9" name="Rectangle 8">
            <a:extLst>
              <a:ext uri="{FF2B5EF4-FFF2-40B4-BE49-F238E27FC236}">
                <a16:creationId xmlns:a16="http://schemas.microsoft.com/office/drawing/2014/main" id="{C5B1B364-5059-43D6-AF70-E1B60213278E}"/>
              </a:ext>
            </a:extLst>
          </p:cNvPr>
          <p:cNvSpPr/>
          <p:nvPr userDrawn="1"/>
        </p:nvSpPr>
        <p:spPr>
          <a:xfrm>
            <a:off x="3658731" y="4654351"/>
            <a:ext cx="4874539" cy="998401"/>
          </a:xfrm>
          <a:prstGeom prst="rect">
            <a:avLst/>
          </a:prstGeom>
        </p:spPr>
        <p:txBody>
          <a:bodyPr wrap="square" lIns="91424" tIns="45713" rIns="91424" bIns="45713">
            <a:spAutoFit/>
          </a:bodyPr>
          <a:lstStyle/>
          <a:p>
            <a:pPr algn="ctr"/>
            <a:endParaRPr lang="en-US" sz="1200" dirty="0"/>
          </a:p>
          <a:p>
            <a:pPr algn="ctr"/>
            <a:r>
              <a:rPr lang="en-US" sz="1200" dirty="0"/>
              <a:t>3010 Grand Avenue, Waukegan, Illinois 60085</a:t>
            </a:r>
            <a:br>
              <a:rPr lang="en-US" sz="1200" dirty="0"/>
            </a:br>
            <a:r>
              <a:rPr lang="en-US" sz="1200" dirty="0"/>
              <a:t>(847) 377-8000</a:t>
            </a:r>
          </a:p>
          <a:p>
            <a:pPr algn="ctr" defTabSz="685663"/>
            <a:r>
              <a:rPr lang="en-US" sz="1200" dirty="0"/>
              <a:t>health.lakecountyil.gov</a:t>
            </a:r>
          </a:p>
          <a:p>
            <a:pPr algn="ctr" defTabSz="685663"/>
            <a:endParaRPr lang="en-US" sz="1088" dirty="0"/>
          </a:p>
        </p:txBody>
      </p:sp>
      <p:cxnSp>
        <p:nvCxnSpPr>
          <p:cNvPr id="15" name="Straight Connector 14">
            <a:extLst>
              <a:ext uri="{FF2B5EF4-FFF2-40B4-BE49-F238E27FC236}">
                <a16:creationId xmlns:a16="http://schemas.microsoft.com/office/drawing/2014/main" id="{2C763EDB-07A1-47B2-AF9C-81568B459EAC}"/>
              </a:ext>
            </a:extLst>
          </p:cNvPr>
          <p:cNvCxnSpPr/>
          <p:nvPr userDrawn="1"/>
        </p:nvCxnSpPr>
        <p:spPr>
          <a:xfrm>
            <a:off x="3228110" y="4704077"/>
            <a:ext cx="5735781"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2" descr="https://www.jointcommission.org/assets/1/6/GoldSeal_4color.jpg">
            <a:extLst>
              <a:ext uri="{FF2B5EF4-FFF2-40B4-BE49-F238E27FC236}">
                <a16:creationId xmlns:a16="http://schemas.microsoft.com/office/drawing/2014/main" id="{0BE8AD7D-3420-4FB8-BDFA-41699CF1FA6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5201662" y="3075919"/>
            <a:ext cx="1788677" cy="1341508"/>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9BD1A0ED-D886-427C-B685-AFE9ADDF2496}"/>
              </a:ext>
            </a:extLst>
          </p:cNvPr>
          <p:cNvGrpSpPr/>
          <p:nvPr userDrawn="1"/>
        </p:nvGrpSpPr>
        <p:grpSpPr>
          <a:xfrm>
            <a:off x="2746082" y="5591775"/>
            <a:ext cx="6699839" cy="282626"/>
            <a:chOff x="2260857" y="5636225"/>
            <a:chExt cx="5024879" cy="282626"/>
          </a:xfrm>
        </p:grpSpPr>
        <p:grpSp>
          <p:nvGrpSpPr>
            <p:cNvPr id="20" name="Group 19">
              <a:extLst>
                <a:ext uri="{FF2B5EF4-FFF2-40B4-BE49-F238E27FC236}">
                  <a16:creationId xmlns:a16="http://schemas.microsoft.com/office/drawing/2014/main" id="{B0BEE658-5FC2-41C1-AE02-6DFEAE7ED21B}"/>
                </a:ext>
              </a:extLst>
            </p:cNvPr>
            <p:cNvGrpSpPr/>
            <p:nvPr userDrawn="1"/>
          </p:nvGrpSpPr>
          <p:grpSpPr>
            <a:xfrm>
              <a:off x="2260857" y="5636225"/>
              <a:ext cx="1350547" cy="282626"/>
              <a:chOff x="2260857" y="5636225"/>
              <a:chExt cx="1350547" cy="282626"/>
            </a:xfrm>
          </p:grpSpPr>
          <p:sp>
            <p:nvSpPr>
              <p:cNvPr id="10" name="Rectangle 9">
                <a:extLst>
                  <a:ext uri="{FF2B5EF4-FFF2-40B4-BE49-F238E27FC236}">
                    <a16:creationId xmlns:a16="http://schemas.microsoft.com/office/drawing/2014/main" id="{EA3BC408-ACA6-4ADA-AA57-B5B4023B2F40}"/>
                  </a:ext>
                </a:extLst>
              </p:cNvPr>
              <p:cNvSpPr/>
              <p:nvPr userDrawn="1"/>
            </p:nvSpPr>
            <p:spPr>
              <a:xfrm>
                <a:off x="2543483" y="5673664"/>
                <a:ext cx="1067921" cy="230832"/>
              </a:xfrm>
              <a:prstGeom prst="rect">
                <a:avLst/>
              </a:prstGeom>
            </p:spPr>
            <p:txBody>
              <a:bodyPr wrap="none">
                <a:spAutoFit/>
              </a:bodyPr>
              <a:lstStyle/>
              <a:p>
                <a:r>
                  <a:rPr lang="en-US" sz="900" dirty="0"/>
                  <a:t>HealthDepartment</a:t>
                </a:r>
              </a:p>
            </p:txBody>
          </p:sp>
          <p:sp>
            <p:nvSpPr>
              <p:cNvPr id="12" name="Freeform 312">
                <a:extLst>
                  <a:ext uri="{FF2B5EF4-FFF2-40B4-BE49-F238E27FC236}">
                    <a16:creationId xmlns:a16="http://schemas.microsoft.com/office/drawing/2014/main" id="{F3852112-C658-41A1-8D16-D75C465A1F95}"/>
                  </a:ext>
                </a:extLst>
              </p:cNvPr>
              <p:cNvSpPr>
                <a:spLocks noEditPoints="1"/>
              </p:cNvSpPr>
              <p:nvPr userDrawn="1"/>
            </p:nvSpPr>
            <p:spPr bwMode="auto">
              <a:xfrm>
                <a:off x="2260857" y="5636225"/>
                <a:ext cx="282626" cy="282626"/>
              </a:xfrm>
              <a:custGeom>
                <a:avLst/>
                <a:gdLst>
                  <a:gd name="T0" fmla="*/ 101 w 185"/>
                  <a:gd name="T1" fmla="*/ 72 h 185"/>
                  <a:gd name="T2" fmla="*/ 106 w 185"/>
                  <a:gd name="T3" fmla="*/ 67 h 185"/>
                  <a:gd name="T4" fmla="*/ 113 w 185"/>
                  <a:gd name="T5" fmla="*/ 67 h 185"/>
                  <a:gd name="T6" fmla="*/ 113 w 185"/>
                  <a:gd name="T7" fmla="*/ 54 h 185"/>
                  <a:gd name="T8" fmla="*/ 102 w 185"/>
                  <a:gd name="T9" fmla="*/ 54 h 185"/>
                  <a:gd name="T10" fmla="*/ 84 w 185"/>
                  <a:gd name="T11" fmla="*/ 71 h 185"/>
                  <a:gd name="T12" fmla="*/ 84 w 185"/>
                  <a:gd name="T13" fmla="*/ 80 h 185"/>
                  <a:gd name="T14" fmla="*/ 75 w 185"/>
                  <a:gd name="T15" fmla="*/ 80 h 185"/>
                  <a:gd name="T16" fmla="*/ 75 w 185"/>
                  <a:gd name="T17" fmla="*/ 92 h 185"/>
                  <a:gd name="T18" fmla="*/ 84 w 185"/>
                  <a:gd name="T19" fmla="*/ 92 h 185"/>
                  <a:gd name="T20" fmla="*/ 84 w 185"/>
                  <a:gd name="T21" fmla="*/ 130 h 185"/>
                  <a:gd name="T22" fmla="*/ 101 w 185"/>
                  <a:gd name="T23" fmla="*/ 130 h 185"/>
                  <a:gd name="T24" fmla="*/ 101 w 185"/>
                  <a:gd name="T25" fmla="*/ 92 h 185"/>
                  <a:gd name="T26" fmla="*/ 112 w 185"/>
                  <a:gd name="T27" fmla="*/ 92 h 185"/>
                  <a:gd name="T28" fmla="*/ 113 w 185"/>
                  <a:gd name="T29" fmla="*/ 80 h 185"/>
                  <a:gd name="T30" fmla="*/ 101 w 185"/>
                  <a:gd name="T31" fmla="*/ 80 h 185"/>
                  <a:gd name="T32" fmla="*/ 101 w 185"/>
                  <a:gd name="T33" fmla="*/ 72 h 185"/>
                  <a:gd name="T34" fmla="*/ 92 w 185"/>
                  <a:gd name="T35" fmla="*/ 0 h 185"/>
                  <a:gd name="T36" fmla="*/ 0 w 185"/>
                  <a:gd name="T37" fmla="*/ 92 h 185"/>
                  <a:gd name="T38" fmla="*/ 92 w 185"/>
                  <a:gd name="T39" fmla="*/ 185 h 185"/>
                  <a:gd name="T40" fmla="*/ 185 w 185"/>
                  <a:gd name="T41" fmla="*/ 92 h 185"/>
                  <a:gd name="T42" fmla="*/ 92 w 185"/>
                  <a:gd name="T43" fmla="*/ 0 h 185"/>
                  <a:gd name="T44" fmla="*/ 92 w 185"/>
                  <a:gd name="T45" fmla="*/ 177 h 185"/>
                  <a:gd name="T46" fmla="*/ 8 w 185"/>
                  <a:gd name="T47" fmla="*/ 92 h 185"/>
                  <a:gd name="T48" fmla="*/ 92 w 185"/>
                  <a:gd name="T49" fmla="*/ 8 h 185"/>
                  <a:gd name="T50" fmla="*/ 177 w 185"/>
                  <a:gd name="T51" fmla="*/ 92 h 185"/>
                  <a:gd name="T52" fmla="*/ 92 w 185"/>
                  <a:gd name="T53"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5" h="185">
                    <a:moveTo>
                      <a:pt x="101" y="72"/>
                    </a:moveTo>
                    <a:cubicBezTo>
                      <a:pt x="101" y="69"/>
                      <a:pt x="101" y="67"/>
                      <a:pt x="106" y="67"/>
                    </a:cubicBezTo>
                    <a:cubicBezTo>
                      <a:pt x="113" y="67"/>
                      <a:pt x="113" y="67"/>
                      <a:pt x="113" y="67"/>
                    </a:cubicBezTo>
                    <a:cubicBezTo>
                      <a:pt x="113" y="54"/>
                      <a:pt x="113" y="54"/>
                      <a:pt x="113" y="54"/>
                    </a:cubicBezTo>
                    <a:cubicBezTo>
                      <a:pt x="102" y="54"/>
                      <a:pt x="102" y="54"/>
                      <a:pt x="102" y="54"/>
                    </a:cubicBezTo>
                    <a:cubicBezTo>
                      <a:pt x="89" y="54"/>
                      <a:pt x="84" y="61"/>
                      <a:pt x="84" y="71"/>
                    </a:cubicBezTo>
                    <a:cubicBezTo>
                      <a:pt x="84" y="80"/>
                      <a:pt x="84" y="80"/>
                      <a:pt x="84" y="80"/>
                    </a:cubicBezTo>
                    <a:cubicBezTo>
                      <a:pt x="75" y="80"/>
                      <a:pt x="75" y="80"/>
                      <a:pt x="75" y="80"/>
                    </a:cubicBezTo>
                    <a:cubicBezTo>
                      <a:pt x="75" y="92"/>
                      <a:pt x="75" y="92"/>
                      <a:pt x="75" y="92"/>
                    </a:cubicBezTo>
                    <a:cubicBezTo>
                      <a:pt x="84" y="92"/>
                      <a:pt x="84" y="92"/>
                      <a:pt x="84" y="92"/>
                    </a:cubicBezTo>
                    <a:cubicBezTo>
                      <a:pt x="84" y="130"/>
                      <a:pt x="84" y="130"/>
                      <a:pt x="84" y="130"/>
                    </a:cubicBezTo>
                    <a:cubicBezTo>
                      <a:pt x="101" y="130"/>
                      <a:pt x="101" y="130"/>
                      <a:pt x="101" y="130"/>
                    </a:cubicBezTo>
                    <a:cubicBezTo>
                      <a:pt x="101" y="92"/>
                      <a:pt x="101" y="92"/>
                      <a:pt x="101" y="92"/>
                    </a:cubicBezTo>
                    <a:cubicBezTo>
                      <a:pt x="112" y="92"/>
                      <a:pt x="112" y="92"/>
                      <a:pt x="112" y="92"/>
                    </a:cubicBezTo>
                    <a:cubicBezTo>
                      <a:pt x="113" y="80"/>
                      <a:pt x="113" y="80"/>
                      <a:pt x="113" y="80"/>
                    </a:cubicBezTo>
                    <a:cubicBezTo>
                      <a:pt x="101" y="80"/>
                      <a:pt x="101" y="80"/>
                      <a:pt x="101" y="80"/>
                    </a:cubicBezTo>
                    <a:lnTo>
                      <a:pt x="101" y="72"/>
                    </a:lnTo>
                    <a:close/>
                    <a:moveTo>
                      <a:pt x="92" y="0"/>
                    </a:moveTo>
                    <a:cubicBezTo>
                      <a:pt x="41" y="0"/>
                      <a:pt x="0" y="41"/>
                      <a:pt x="0" y="92"/>
                    </a:cubicBezTo>
                    <a:cubicBezTo>
                      <a:pt x="0" y="144"/>
                      <a:pt x="41" y="185"/>
                      <a:pt x="92" y="185"/>
                    </a:cubicBezTo>
                    <a:cubicBezTo>
                      <a:pt x="144" y="185"/>
                      <a:pt x="185" y="144"/>
                      <a:pt x="185" y="92"/>
                    </a:cubicBezTo>
                    <a:cubicBezTo>
                      <a:pt x="185" y="41"/>
                      <a:pt x="144" y="0"/>
                      <a:pt x="92" y="0"/>
                    </a:cubicBezTo>
                    <a:close/>
                    <a:moveTo>
                      <a:pt x="92" y="177"/>
                    </a:moveTo>
                    <a:cubicBezTo>
                      <a:pt x="46" y="177"/>
                      <a:pt x="8" y="139"/>
                      <a:pt x="8" y="92"/>
                    </a:cubicBezTo>
                    <a:cubicBezTo>
                      <a:pt x="8" y="46"/>
                      <a:pt x="46" y="8"/>
                      <a:pt x="92" y="8"/>
                    </a:cubicBezTo>
                    <a:cubicBezTo>
                      <a:pt x="139" y="8"/>
                      <a:pt x="177" y="46"/>
                      <a:pt x="177" y="92"/>
                    </a:cubicBezTo>
                    <a:cubicBezTo>
                      <a:pt x="177" y="139"/>
                      <a:pt x="139" y="177"/>
                      <a:pt x="92" y="177"/>
                    </a:cubicBez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grpSp>
        <p:grpSp>
          <p:nvGrpSpPr>
            <p:cNvPr id="5" name="Group 4">
              <a:extLst>
                <a:ext uri="{FF2B5EF4-FFF2-40B4-BE49-F238E27FC236}">
                  <a16:creationId xmlns:a16="http://schemas.microsoft.com/office/drawing/2014/main" id="{3E6AE92A-4D0C-4B31-A7E4-8125CE14952F}"/>
                </a:ext>
              </a:extLst>
            </p:cNvPr>
            <p:cNvGrpSpPr/>
            <p:nvPr userDrawn="1"/>
          </p:nvGrpSpPr>
          <p:grpSpPr>
            <a:xfrm>
              <a:off x="4178273" y="5636225"/>
              <a:ext cx="1309946" cy="282626"/>
              <a:chOff x="4178273" y="5636225"/>
              <a:chExt cx="1309946" cy="282626"/>
            </a:xfrm>
          </p:grpSpPr>
          <p:sp>
            <p:nvSpPr>
              <p:cNvPr id="11" name="Rectangle 10">
                <a:extLst>
                  <a:ext uri="{FF2B5EF4-FFF2-40B4-BE49-F238E27FC236}">
                    <a16:creationId xmlns:a16="http://schemas.microsoft.com/office/drawing/2014/main" id="{BCCACEB8-EBF4-4AE9-8BE2-91E44B86D881}"/>
                  </a:ext>
                </a:extLst>
              </p:cNvPr>
              <p:cNvSpPr/>
              <p:nvPr userDrawn="1"/>
            </p:nvSpPr>
            <p:spPr>
              <a:xfrm>
                <a:off x="4457168" y="5672001"/>
                <a:ext cx="1031051" cy="230832"/>
              </a:xfrm>
              <a:prstGeom prst="rect">
                <a:avLst/>
              </a:prstGeom>
            </p:spPr>
            <p:txBody>
              <a:bodyPr wrap="none">
                <a:spAutoFit/>
              </a:bodyPr>
              <a:lstStyle/>
              <a:p>
                <a:r>
                  <a:rPr lang="en-US" sz="900" dirty="0"/>
                  <a:t>@LakeCoHealth</a:t>
                </a:r>
              </a:p>
            </p:txBody>
          </p:sp>
          <p:sp>
            <p:nvSpPr>
              <p:cNvPr id="13" name="Freeform 311">
                <a:extLst>
                  <a:ext uri="{FF2B5EF4-FFF2-40B4-BE49-F238E27FC236}">
                    <a16:creationId xmlns:a16="http://schemas.microsoft.com/office/drawing/2014/main" id="{322EBEA5-0BC9-4FFF-82FB-4ECA2741C85E}"/>
                  </a:ext>
                </a:extLst>
              </p:cNvPr>
              <p:cNvSpPr>
                <a:spLocks noEditPoints="1"/>
              </p:cNvSpPr>
              <p:nvPr userDrawn="1"/>
            </p:nvSpPr>
            <p:spPr bwMode="auto">
              <a:xfrm>
                <a:off x="4178273" y="5636225"/>
                <a:ext cx="283464" cy="282626"/>
              </a:xfrm>
              <a:custGeom>
                <a:avLst/>
                <a:gdLst>
                  <a:gd name="T0" fmla="*/ 137 w 186"/>
                  <a:gd name="T1" fmla="*/ 60 h 185"/>
                  <a:gd name="T2" fmla="*/ 126 w 186"/>
                  <a:gd name="T3" fmla="*/ 64 h 185"/>
                  <a:gd name="T4" fmla="*/ 113 w 186"/>
                  <a:gd name="T5" fmla="*/ 59 h 185"/>
                  <a:gd name="T6" fmla="*/ 96 w 186"/>
                  <a:gd name="T7" fmla="*/ 76 h 185"/>
                  <a:gd name="T8" fmla="*/ 97 w 186"/>
                  <a:gd name="T9" fmla="*/ 80 h 185"/>
                  <a:gd name="T10" fmla="*/ 61 w 186"/>
                  <a:gd name="T11" fmla="*/ 62 h 185"/>
                  <a:gd name="T12" fmla="*/ 59 w 186"/>
                  <a:gd name="T13" fmla="*/ 70 h 185"/>
                  <a:gd name="T14" fmla="*/ 66 w 186"/>
                  <a:gd name="T15" fmla="*/ 84 h 185"/>
                  <a:gd name="T16" fmla="*/ 58 w 186"/>
                  <a:gd name="T17" fmla="*/ 82 h 185"/>
                  <a:gd name="T18" fmla="*/ 58 w 186"/>
                  <a:gd name="T19" fmla="*/ 83 h 185"/>
                  <a:gd name="T20" fmla="*/ 72 w 186"/>
                  <a:gd name="T21" fmla="*/ 99 h 185"/>
                  <a:gd name="T22" fmla="*/ 68 w 186"/>
                  <a:gd name="T23" fmla="*/ 100 h 185"/>
                  <a:gd name="T24" fmla="*/ 64 w 186"/>
                  <a:gd name="T25" fmla="*/ 100 h 185"/>
                  <a:gd name="T26" fmla="*/ 81 w 186"/>
                  <a:gd name="T27" fmla="*/ 111 h 185"/>
                  <a:gd name="T28" fmla="*/ 59 w 186"/>
                  <a:gd name="T29" fmla="*/ 119 h 185"/>
                  <a:gd name="T30" fmla="*/ 55 w 186"/>
                  <a:gd name="T31" fmla="*/ 118 h 185"/>
                  <a:gd name="T32" fmla="*/ 82 w 186"/>
                  <a:gd name="T33" fmla="*/ 126 h 185"/>
                  <a:gd name="T34" fmla="*/ 131 w 186"/>
                  <a:gd name="T35" fmla="*/ 78 h 185"/>
                  <a:gd name="T36" fmla="*/ 131 w 186"/>
                  <a:gd name="T37" fmla="*/ 75 h 185"/>
                  <a:gd name="T38" fmla="*/ 139 w 186"/>
                  <a:gd name="T39" fmla="*/ 67 h 185"/>
                  <a:gd name="T40" fmla="*/ 129 w 186"/>
                  <a:gd name="T41" fmla="*/ 69 h 185"/>
                  <a:gd name="T42" fmla="*/ 137 w 186"/>
                  <a:gd name="T43" fmla="*/ 60 h 185"/>
                  <a:gd name="T44" fmla="*/ 93 w 186"/>
                  <a:gd name="T45" fmla="*/ 0 h 185"/>
                  <a:gd name="T46" fmla="*/ 0 w 186"/>
                  <a:gd name="T47" fmla="*/ 92 h 185"/>
                  <a:gd name="T48" fmla="*/ 93 w 186"/>
                  <a:gd name="T49" fmla="*/ 185 h 185"/>
                  <a:gd name="T50" fmla="*/ 186 w 186"/>
                  <a:gd name="T51" fmla="*/ 92 h 185"/>
                  <a:gd name="T52" fmla="*/ 93 w 186"/>
                  <a:gd name="T53" fmla="*/ 0 h 185"/>
                  <a:gd name="T54" fmla="*/ 93 w 186"/>
                  <a:gd name="T55" fmla="*/ 177 h 185"/>
                  <a:gd name="T56" fmla="*/ 9 w 186"/>
                  <a:gd name="T57" fmla="*/ 92 h 185"/>
                  <a:gd name="T58" fmla="*/ 93 w 186"/>
                  <a:gd name="T59" fmla="*/ 8 h 185"/>
                  <a:gd name="T60" fmla="*/ 177 w 186"/>
                  <a:gd name="T61" fmla="*/ 92 h 185"/>
                  <a:gd name="T62" fmla="*/ 93 w 186"/>
                  <a:gd name="T63" fmla="*/ 17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 h="185">
                    <a:moveTo>
                      <a:pt x="137" y="60"/>
                    </a:moveTo>
                    <a:cubicBezTo>
                      <a:pt x="134" y="62"/>
                      <a:pt x="130" y="63"/>
                      <a:pt x="126" y="64"/>
                    </a:cubicBezTo>
                    <a:cubicBezTo>
                      <a:pt x="123" y="61"/>
                      <a:pt x="118" y="59"/>
                      <a:pt x="113" y="59"/>
                    </a:cubicBezTo>
                    <a:cubicBezTo>
                      <a:pt x="104" y="59"/>
                      <a:pt x="96" y="66"/>
                      <a:pt x="96" y="76"/>
                    </a:cubicBezTo>
                    <a:cubicBezTo>
                      <a:pt x="96" y="77"/>
                      <a:pt x="96" y="78"/>
                      <a:pt x="97" y="80"/>
                    </a:cubicBezTo>
                    <a:cubicBezTo>
                      <a:pt x="82" y="79"/>
                      <a:pt x="69" y="72"/>
                      <a:pt x="61" y="62"/>
                    </a:cubicBezTo>
                    <a:cubicBezTo>
                      <a:pt x="59" y="64"/>
                      <a:pt x="59" y="67"/>
                      <a:pt x="59" y="70"/>
                    </a:cubicBezTo>
                    <a:cubicBezTo>
                      <a:pt x="59" y="76"/>
                      <a:pt x="62" y="81"/>
                      <a:pt x="66" y="84"/>
                    </a:cubicBezTo>
                    <a:cubicBezTo>
                      <a:pt x="63" y="84"/>
                      <a:pt x="61" y="84"/>
                      <a:pt x="58" y="82"/>
                    </a:cubicBezTo>
                    <a:cubicBezTo>
                      <a:pt x="58" y="82"/>
                      <a:pt x="58" y="82"/>
                      <a:pt x="58" y="83"/>
                    </a:cubicBezTo>
                    <a:cubicBezTo>
                      <a:pt x="58" y="91"/>
                      <a:pt x="64" y="98"/>
                      <a:pt x="72" y="99"/>
                    </a:cubicBezTo>
                    <a:cubicBezTo>
                      <a:pt x="71" y="100"/>
                      <a:pt x="69" y="100"/>
                      <a:pt x="68" y="100"/>
                    </a:cubicBezTo>
                    <a:cubicBezTo>
                      <a:pt x="67" y="100"/>
                      <a:pt x="66" y="100"/>
                      <a:pt x="64" y="100"/>
                    </a:cubicBezTo>
                    <a:cubicBezTo>
                      <a:pt x="67" y="106"/>
                      <a:pt x="73" y="111"/>
                      <a:pt x="81" y="111"/>
                    </a:cubicBezTo>
                    <a:cubicBezTo>
                      <a:pt x="75" y="116"/>
                      <a:pt x="67" y="119"/>
                      <a:pt x="59" y="119"/>
                    </a:cubicBezTo>
                    <a:cubicBezTo>
                      <a:pt x="58" y="119"/>
                      <a:pt x="56" y="119"/>
                      <a:pt x="55" y="118"/>
                    </a:cubicBezTo>
                    <a:cubicBezTo>
                      <a:pt x="63" y="123"/>
                      <a:pt x="72" y="126"/>
                      <a:pt x="82" y="126"/>
                    </a:cubicBezTo>
                    <a:cubicBezTo>
                      <a:pt x="113" y="126"/>
                      <a:pt x="131" y="100"/>
                      <a:pt x="131" y="78"/>
                    </a:cubicBezTo>
                    <a:cubicBezTo>
                      <a:pt x="131" y="77"/>
                      <a:pt x="131" y="76"/>
                      <a:pt x="131" y="75"/>
                    </a:cubicBezTo>
                    <a:cubicBezTo>
                      <a:pt x="134" y="73"/>
                      <a:pt x="137" y="70"/>
                      <a:pt x="139" y="67"/>
                    </a:cubicBezTo>
                    <a:cubicBezTo>
                      <a:pt x="136" y="68"/>
                      <a:pt x="133" y="69"/>
                      <a:pt x="129" y="69"/>
                    </a:cubicBezTo>
                    <a:cubicBezTo>
                      <a:pt x="133" y="67"/>
                      <a:pt x="136" y="64"/>
                      <a:pt x="137" y="60"/>
                    </a:cubicBezTo>
                    <a:close/>
                    <a:moveTo>
                      <a:pt x="93" y="0"/>
                    </a:moveTo>
                    <a:cubicBezTo>
                      <a:pt x="42" y="0"/>
                      <a:pt x="0" y="41"/>
                      <a:pt x="0" y="92"/>
                    </a:cubicBezTo>
                    <a:cubicBezTo>
                      <a:pt x="0" y="144"/>
                      <a:pt x="42" y="185"/>
                      <a:pt x="93" y="185"/>
                    </a:cubicBezTo>
                    <a:cubicBezTo>
                      <a:pt x="144" y="185"/>
                      <a:pt x="186" y="144"/>
                      <a:pt x="186" y="92"/>
                    </a:cubicBezTo>
                    <a:cubicBezTo>
                      <a:pt x="186" y="41"/>
                      <a:pt x="144" y="0"/>
                      <a:pt x="93" y="0"/>
                    </a:cubicBezTo>
                    <a:close/>
                    <a:moveTo>
                      <a:pt x="93" y="177"/>
                    </a:moveTo>
                    <a:cubicBezTo>
                      <a:pt x="46" y="177"/>
                      <a:pt x="9" y="139"/>
                      <a:pt x="9" y="92"/>
                    </a:cubicBezTo>
                    <a:cubicBezTo>
                      <a:pt x="9" y="46"/>
                      <a:pt x="46" y="8"/>
                      <a:pt x="93" y="8"/>
                    </a:cubicBezTo>
                    <a:cubicBezTo>
                      <a:pt x="140" y="8"/>
                      <a:pt x="177" y="46"/>
                      <a:pt x="177" y="92"/>
                    </a:cubicBezTo>
                    <a:cubicBezTo>
                      <a:pt x="177" y="139"/>
                      <a:pt x="140" y="177"/>
                      <a:pt x="93" y="177"/>
                    </a:cubicBezTo>
                    <a:close/>
                  </a:path>
                </a:pathLst>
              </a:custGeom>
              <a:solidFill>
                <a:schemeClr val="tx1">
                  <a:lumMod val="50000"/>
                  <a:lumOff val="50000"/>
                </a:schemeClr>
              </a:solidFill>
              <a:ln>
                <a:noFill/>
              </a:ln>
            </p:spPr>
            <p:txBody>
              <a:bodyPr vert="horz" wrap="square" lIns="68580" tIns="34290" rIns="68580" bIns="34290" numCol="1" anchor="t" anchorCtr="0" compatLnSpc="1">
                <a:prstTxWarp prst="textNoShape">
                  <a:avLst/>
                </a:prstTxWarp>
              </a:bodyPr>
              <a:lstStyle/>
              <a:p>
                <a:endParaRPr lang="en-US" sz="1350" dirty="0"/>
              </a:p>
            </p:txBody>
          </p:sp>
        </p:grpSp>
        <p:grpSp>
          <p:nvGrpSpPr>
            <p:cNvPr id="4" name="Group 3">
              <a:extLst>
                <a:ext uri="{FF2B5EF4-FFF2-40B4-BE49-F238E27FC236}">
                  <a16:creationId xmlns:a16="http://schemas.microsoft.com/office/drawing/2014/main" id="{06949808-114A-4B6C-8603-0981BC0F4BAF}"/>
                </a:ext>
              </a:extLst>
            </p:cNvPr>
            <p:cNvGrpSpPr/>
            <p:nvPr userDrawn="1"/>
          </p:nvGrpSpPr>
          <p:grpSpPr>
            <a:xfrm>
              <a:off x="5906814" y="5636225"/>
              <a:ext cx="1378922" cy="279033"/>
              <a:chOff x="5906814" y="5636225"/>
              <a:chExt cx="1378922" cy="279033"/>
            </a:xfrm>
          </p:grpSpPr>
          <p:sp>
            <p:nvSpPr>
              <p:cNvPr id="18" name="Shape 3899">
                <a:extLst>
                  <a:ext uri="{FF2B5EF4-FFF2-40B4-BE49-F238E27FC236}">
                    <a16:creationId xmlns:a16="http://schemas.microsoft.com/office/drawing/2014/main" id="{DDA8D3FD-7361-4C36-9BE3-14D77711C3DD}"/>
                  </a:ext>
                </a:extLst>
              </p:cNvPr>
              <p:cNvSpPr/>
              <p:nvPr userDrawn="1"/>
            </p:nvSpPr>
            <p:spPr>
              <a:xfrm>
                <a:off x="5906814" y="5636225"/>
                <a:ext cx="279033" cy="27903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lumMod val="50000"/>
                  <a:lumOff val="50000"/>
                </a:schemeClr>
              </a:solidFill>
              <a:ln w="12700">
                <a:miter lim="400000"/>
              </a:ln>
            </p:spPr>
            <p:txBody>
              <a:bodyPr lIns="38100" tIns="38100" rIns="38100" bIns="38100" anchor="ctr"/>
              <a:lstStyle/>
              <a:p>
                <a:endParaRPr sz="1800" dirty="0">
                  <a:solidFill>
                    <a:prstClr val="black"/>
                  </a:solidFill>
                </a:endParaRPr>
              </a:p>
            </p:txBody>
          </p:sp>
          <p:sp>
            <p:nvSpPr>
              <p:cNvPr id="19" name="Rectangle 18">
                <a:extLst>
                  <a:ext uri="{FF2B5EF4-FFF2-40B4-BE49-F238E27FC236}">
                    <a16:creationId xmlns:a16="http://schemas.microsoft.com/office/drawing/2014/main" id="{E4201360-DF70-47EF-9FC8-CB1BC2C7368C}"/>
                  </a:ext>
                </a:extLst>
              </p:cNvPr>
              <p:cNvSpPr/>
              <p:nvPr userDrawn="1"/>
            </p:nvSpPr>
            <p:spPr>
              <a:xfrm>
                <a:off x="6192167" y="5660325"/>
                <a:ext cx="1093569" cy="230832"/>
              </a:xfrm>
              <a:prstGeom prst="rect">
                <a:avLst/>
              </a:prstGeom>
            </p:spPr>
            <p:txBody>
              <a:bodyPr wrap="none">
                <a:spAutoFit/>
              </a:bodyPr>
              <a:lstStyle/>
              <a:p>
                <a:r>
                  <a:rPr lang="en-US" sz="900" dirty="0"/>
                  <a:t>HealthDepartment</a:t>
                </a:r>
              </a:p>
            </p:txBody>
          </p:sp>
        </p:grpSp>
      </p:grpSp>
      <p:pic>
        <p:nvPicPr>
          <p:cNvPr id="22" name="Picture 21">
            <a:extLst>
              <a:ext uri="{FF2B5EF4-FFF2-40B4-BE49-F238E27FC236}">
                <a16:creationId xmlns:a16="http://schemas.microsoft.com/office/drawing/2014/main" id="{50B6A4DE-6432-4821-B7AC-353A82B282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670117" y="1503517"/>
            <a:ext cx="4507948" cy="1335480"/>
          </a:xfrm>
          <a:prstGeom prst="rect">
            <a:avLst/>
          </a:prstGeom>
        </p:spPr>
      </p:pic>
    </p:spTree>
    <p:extLst>
      <p:ext uri="{BB962C8B-B14F-4D97-AF65-F5344CB8AC3E}">
        <p14:creationId xmlns:p14="http://schemas.microsoft.com/office/powerpoint/2010/main" val="35609496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Tree>
    <p:extLst>
      <p:ext uri="{BB962C8B-B14F-4D97-AF65-F5344CB8AC3E}">
        <p14:creationId xmlns:p14="http://schemas.microsoft.com/office/powerpoint/2010/main" val="29218961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077634"/>
          </a:xfrm>
        </p:spPr>
        <p:txBody>
          <a:bodyPr/>
          <a:lstStyle>
            <a:lvl1pPr>
              <a:lnSpc>
                <a:spcPct val="100000"/>
              </a:lnSpc>
              <a:spcAft>
                <a:spcPts val="600"/>
              </a:spcAft>
              <a:defRPr/>
            </a:lvl1pPr>
            <a:lvl2pPr>
              <a:lnSpc>
                <a:spcPct val="100000"/>
              </a:lnSpc>
              <a:spcAft>
                <a:spcPts val="600"/>
              </a:spcAft>
              <a:defRPr sz="1800"/>
            </a:lvl2pPr>
            <a:lvl3pPr>
              <a:lnSpc>
                <a:spcPct val="100000"/>
              </a:lnSpc>
              <a:spcAft>
                <a:spcPts val="600"/>
              </a:spcAft>
              <a:defRPr sz="1800"/>
            </a:lvl3pPr>
            <a:lvl4pPr>
              <a:lnSpc>
                <a:spcPct val="100000"/>
              </a:lnSpc>
              <a:spcAft>
                <a:spcPts val="600"/>
              </a:spcAft>
              <a:defRPr sz="1800"/>
            </a:lvl4pPr>
            <a:lvl5pPr>
              <a:lnSpc>
                <a:spcPct val="100000"/>
              </a:lnSpc>
              <a:spcAft>
                <a:spcPts val="600"/>
              </a:spcAft>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4" name="Title 3">
            <a:extLst>
              <a:ext uri="{FF2B5EF4-FFF2-40B4-BE49-F238E27FC236}">
                <a16:creationId xmlns:a16="http://schemas.microsoft.com/office/drawing/2014/main" id="{ED5B5F89-B464-49A5-A01C-BBE726DBCCE8}"/>
              </a:ext>
            </a:extLst>
          </p:cNvPr>
          <p:cNvSpPr>
            <a:spLocks noGrp="1"/>
          </p:cNvSpPr>
          <p:nvPr>
            <p:ph type="title"/>
          </p:nvPr>
        </p:nvSpPr>
        <p:spPr/>
        <p:txBody>
          <a:bodyPr/>
          <a:lstStyle/>
          <a:p>
            <a:r>
              <a:rPr lang="en-US"/>
              <a:t>Click to edit Master title style</a:t>
            </a:r>
          </a:p>
        </p:txBody>
      </p:sp>
      <p:sp>
        <p:nvSpPr>
          <p:cNvPr id="5" name="Subtitle 2">
            <a:extLst>
              <a:ext uri="{FF2B5EF4-FFF2-40B4-BE49-F238E27FC236}">
                <a16:creationId xmlns:a16="http://schemas.microsoft.com/office/drawing/2014/main" id="{38345326-6BD8-42E0-AB8D-F4C594C968BC}"/>
              </a:ext>
            </a:extLst>
          </p:cNvPr>
          <p:cNvSpPr>
            <a:spLocks noGrp="1"/>
          </p:cNvSpPr>
          <p:nvPr>
            <p:ph type="subTitle" idx="10"/>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Tree>
    <p:extLst>
      <p:ext uri="{BB962C8B-B14F-4D97-AF65-F5344CB8AC3E}">
        <p14:creationId xmlns:p14="http://schemas.microsoft.com/office/powerpoint/2010/main" val="227410364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Step List">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cxnSp>
        <p:nvCxnSpPr>
          <p:cNvPr id="8" name="Straight Connector 7">
            <a:extLst>
              <a:ext uri="{FF2B5EF4-FFF2-40B4-BE49-F238E27FC236}">
                <a16:creationId xmlns:a16="http://schemas.microsoft.com/office/drawing/2014/main" id="{B8574440-0100-4A45-A785-751A481F4494}"/>
              </a:ext>
            </a:extLst>
          </p:cNvPr>
          <p:cNvCxnSpPr/>
          <p:nvPr userDrawn="1"/>
        </p:nvCxnSpPr>
        <p:spPr>
          <a:xfrm>
            <a:off x="5879976" y="2044495"/>
            <a:ext cx="0" cy="330171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D657C73-6A78-4E1D-885B-0BEAB1CBBC23}"/>
              </a:ext>
            </a:extLst>
          </p:cNvPr>
          <p:cNvSpPr/>
          <p:nvPr userDrawn="1"/>
        </p:nvSpPr>
        <p:spPr>
          <a:xfrm>
            <a:off x="6420037" y="2095221"/>
            <a:ext cx="900100" cy="67507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FFFF"/>
                </a:solidFill>
                <a:latin typeface="+mj-lt"/>
              </a:rPr>
              <a:t>01</a:t>
            </a:r>
          </a:p>
        </p:txBody>
      </p:sp>
      <p:sp>
        <p:nvSpPr>
          <p:cNvPr id="11" name="Oval 10">
            <a:extLst>
              <a:ext uri="{FF2B5EF4-FFF2-40B4-BE49-F238E27FC236}">
                <a16:creationId xmlns:a16="http://schemas.microsoft.com/office/drawing/2014/main" id="{5C36C3A8-8C0D-4086-8D48-241843212CB8}"/>
              </a:ext>
            </a:extLst>
          </p:cNvPr>
          <p:cNvSpPr/>
          <p:nvPr userDrawn="1"/>
        </p:nvSpPr>
        <p:spPr>
          <a:xfrm>
            <a:off x="6420037" y="2916489"/>
            <a:ext cx="900100" cy="67507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FFFF"/>
                </a:solidFill>
                <a:latin typeface="+mj-lt"/>
              </a:rPr>
              <a:t>02</a:t>
            </a:r>
          </a:p>
        </p:txBody>
      </p:sp>
      <p:sp>
        <p:nvSpPr>
          <p:cNvPr id="12" name="Oval 11">
            <a:extLst>
              <a:ext uri="{FF2B5EF4-FFF2-40B4-BE49-F238E27FC236}">
                <a16:creationId xmlns:a16="http://schemas.microsoft.com/office/drawing/2014/main" id="{D1F8C113-7B7B-49EF-AC42-5B87F6C63CAB}"/>
              </a:ext>
            </a:extLst>
          </p:cNvPr>
          <p:cNvSpPr/>
          <p:nvPr userDrawn="1"/>
        </p:nvSpPr>
        <p:spPr>
          <a:xfrm>
            <a:off x="6420037" y="3737758"/>
            <a:ext cx="900100" cy="67507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FFFF"/>
                </a:solidFill>
                <a:latin typeface="+mj-lt"/>
              </a:rPr>
              <a:t>03</a:t>
            </a:r>
          </a:p>
        </p:txBody>
      </p:sp>
      <p:sp>
        <p:nvSpPr>
          <p:cNvPr id="13" name="Oval 12">
            <a:extLst>
              <a:ext uri="{FF2B5EF4-FFF2-40B4-BE49-F238E27FC236}">
                <a16:creationId xmlns:a16="http://schemas.microsoft.com/office/drawing/2014/main" id="{E4D2DB56-222C-4ACA-8856-3B9BB0D069D5}"/>
              </a:ext>
            </a:extLst>
          </p:cNvPr>
          <p:cNvSpPr/>
          <p:nvPr userDrawn="1"/>
        </p:nvSpPr>
        <p:spPr>
          <a:xfrm>
            <a:off x="6420037" y="4559026"/>
            <a:ext cx="900100" cy="67507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rgbClr val="FFFFFF"/>
                </a:solidFill>
                <a:latin typeface="+mj-lt"/>
              </a:rPr>
              <a:t>04</a:t>
            </a:r>
            <a:endParaRPr lang="en-US" sz="1350" b="1" dirty="0">
              <a:solidFill>
                <a:srgbClr val="FFFFFF"/>
              </a:solidFill>
              <a:latin typeface="+mj-lt"/>
            </a:endParaRPr>
          </a:p>
        </p:txBody>
      </p:sp>
      <p:sp>
        <p:nvSpPr>
          <p:cNvPr id="18" name="Text Placeholder 17">
            <a:extLst>
              <a:ext uri="{FF2B5EF4-FFF2-40B4-BE49-F238E27FC236}">
                <a16:creationId xmlns:a16="http://schemas.microsoft.com/office/drawing/2014/main" id="{BC56CF82-C8C4-475B-8AE1-EF1A143EFBF9}"/>
              </a:ext>
            </a:extLst>
          </p:cNvPr>
          <p:cNvSpPr>
            <a:spLocks noGrp="1"/>
          </p:cNvSpPr>
          <p:nvPr>
            <p:ph type="body" sz="quarter" idx="12"/>
          </p:nvPr>
        </p:nvSpPr>
        <p:spPr>
          <a:xfrm>
            <a:off x="838201" y="2707136"/>
            <a:ext cx="4773084" cy="1976437"/>
          </a:xfrm>
        </p:spPr>
        <p:txBody>
          <a:bodyPr>
            <a:normAutofit/>
          </a:bodyPr>
          <a:lstStyle>
            <a:lvl1pPr marL="0" indent="0" algn="r">
              <a:buNone/>
              <a:defRPr sz="1800"/>
            </a:lvl1pPr>
            <a:lvl2pPr marL="342900" indent="0">
              <a:buNone/>
              <a:defRPr/>
            </a:lvl2pPr>
            <a:lvl3pPr marL="685800" indent="0">
              <a:buNone/>
              <a:defRPr/>
            </a:lvl3pPr>
            <a:lvl4pPr marL="1028700" indent="0">
              <a:buNone/>
              <a:defRPr/>
            </a:lvl4pPr>
            <a:lvl5pPr marL="1371600" indent="0">
              <a:buNone/>
              <a:defRPr/>
            </a:lvl5pPr>
          </a:lstStyle>
          <a:p>
            <a:pPr lvl="0"/>
            <a:r>
              <a:rPr lang="en-US" dirty="0"/>
              <a:t>Edit Master text styles</a:t>
            </a:r>
          </a:p>
        </p:txBody>
      </p:sp>
      <p:sp>
        <p:nvSpPr>
          <p:cNvPr id="20" name="Text Placeholder 19">
            <a:extLst>
              <a:ext uri="{FF2B5EF4-FFF2-40B4-BE49-F238E27FC236}">
                <a16:creationId xmlns:a16="http://schemas.microsoft.com/office/drawing/2014/main" id="{C0057627-994D-4EE7-8282-DAE0771614AF}"/>
              </a:ext>
            </a:extLst>
          </p:cNvPr>
          <p:cNvSpPr>
            <a:spLocks noGrp="1"/>
          </p:cNvSpPr>
          <p:nvPr>
            <p:ph type="body" sz="quarter" idx="13"/>
          </p:nvPr>
        </p:nvSpPr>
        <p:spPr>
          <a:xfrm>
            <a:off x="7605184" y="2095500"/>
            <a:ext cx="3748616" cy="674688"/>
          </a:xfrm>
        </p:spPr>
        <p:txBody>
          <a:bodyPr>
            <a:noAutofit/>
          </a:bodyPr>
          <a:lstStyle>
            <a:lvl1pPr marL="0" indent="0">
              <a:buNone/>
              <a:defRPr sz="1600"/>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 styles</a:t>
            </a:r>
          </a:p>
        </p:txBody>
      </p:sp>
      <p:sp>
        <p:nvSpPr>
          <p:cNvPr id="22" name="Text Placeholder 19">
            <a:extLst>
              <a:ext uri="{FF2B5EF4-FFF2-40B4-BE49-F238E27FC236}">
                <a16:creationId xmlns:a16="http://schemas.microsoft.com/office/drawing/2014/main" id="{AF30594A-729D-46A1-8A4B-CE7C35092B81}"/>
              </a:ext>
            </a:extLst>
          </p:cNvPr>
          <p:cNvSpPr>
            <a:spLocks noGrp="1"/>
          </p:cNvSpPr>
          <p:nvPr>
            <p:ph type="body" sz="quarter" idx="14"/>
          </p:nvPr>
        </p:nvSpPr>
        <p:spPr>
          <a:xfrm>
            <a:off x="7605184" y="2916488"/>
            <a:ext cx="3748616" cy="674688"/>
          </a:xfrm>
        </p:spPr>
        <p:txBody>
          <a:bodyPr>
            <a:noAutofit/>
          </a:bodyPr>
          <a:lstStyle>
            <a:lvl1pPr marL="0" indent="0">
              <a:buNone/>
              <a:defRPr sz="1600"/>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 styles</a:t>
            </a:r>
          </a:p>
        </p:txBody>
      </p:sp>
      <p:sp>
        <p:nvSpPr>
          <p:cNvPr id="23" name="Text Placeholder 19">
            <a:extLst>
              <a:ext uri="{FF2B5EF4-FFF2-40B4-BE49-F238E27FC236}">
                <a16:creationId xmlns:a16="http://schemas.microsoft.com/office/drawing/2014/main" id="{13DE5E2E-1F60-468A-8792-B5E278697F52}"/>
              </a:ext>
            </a:extLst>
          </p:cNvPr>
          <p:cNvSpPr>
            <a:spLocks noGrp="1"/>
          </p:cNvSpPr>
          <p:nvPr>
            <p:ph type="body" sz="quarter" idx="15"/>
          </p:nvPr>
        </p:nvSpPr>
        <p:spPr>
          <a:xfrm>
            <a:off x="7605184" y="3737476"/>
            <a:ext cx="3748616" cy="674688"/>
          </a:xfrm>
        </p:spPr>
        <p:txBody>
          <a:bodyPr>
            <a:noAutofit/>
          </a:bodyPr>
          <a:lstStyle>
            <a:lvl1pPr marL="0" indent="0">
              <a:buNone/>
              <a:defRPr sz="1600"/>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 styles</a:t>
            </a:r>
          </a:p>
        </p:txBody>
      </p:sp>
      <p:sp>
        <p:nvSpPr>
          <p:cNvPr id="24" name="Text Placeholder 19">
            <a:extLst>
              <a:ext uri="{FF2B5EF4-FFF2-40B4-BE49-F238E27FC236}">
                <a16:creationId xmlns:a16="http://schemas.microsoft.com/office/drawing/2014/main" id="{59A9616B-C1F5-4B9A-B522-76E6002640E1}"/>
              </a:ext>
            </a:extLst>
          </p:cNvPr>
          <p:cNvSpPr>
            <a:spLocks noGrp="1"/>
          </p:cNvSpPr>
          <p:nvPr>
            <p:ph type="body" sz="quarter" idx="16"/>
          </p:nvPr>
        </p:nvSpPr>
        <p:spPr>
          <a:xfrm>
            <a:off x="7605184" y="4558464"/>
            <a:ext cx="3748616" cy="674688"/>
          </a:xfrm>
        </p:spPr>
        <p:txBody>
          <a:bodyPr>
            <a:noAutofit/>
          </a:bodyPr>
          <a:lstStyle>
            <a:lvl1pPr marL="0" indent="0">
              <a:buNone/>
              <a:defRPr sz="1600"/>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 styles</a:t>
            </a:r>
          </a:p>
        </p:txBody>
      </p:sp>
      <p:sp>
        <p:nvSpPr>
          <p:cNvPr id="25" name="Subtitle 2">
            <a:extLst>
              <a:ext uri="{FF2B5EF4-FFF2-40B4-BE49-F238E27FC236}">
                <a16:creationId xmlns:a16="http://schemas.microsoft.com/office/drawing/2014/main" id="{12B7250E-0883-43A1-A858-8D09C91CD746}"/>
              </a:ext>
            </a:extLst>
          </p:cNvPr>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Tree>
    <p:extLst>
      <p:ext uri="{BB962C8B-B14F-4D97-AF65-F5344CB8AC3E}">
        <p14:creationId xmlns:p14="http://schemas.microsoft.com/office/powerpoint/2010/main" val="516086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ver">
  <p:cSld name="Cover 4">
    <p:spTree>
      <p:nvGrpSpPr>
        <p:cNvPr id="1" name="Shape 306"/>
        <p:cNvGrpSpPr/>
        <p:nvPr/>
      </p:nvGrpSpPr>
      <p:grpSpPr>
        <a:xfrm>
          <a:off x="0" y="0"/>
          <a:ext cx="0" cy="0"/>
          <a:chOff x="0" y="0"/>
          <a:chExt cx="0" cy="0"/>
        </a:xfrm>
      </p:grpSpPr>
      <p:sp>
        <p:nvSpPr>
          <p:cNvPr id="307" name="Google Shape;307;p30"/>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8" name="Google Shape;308;p30"/>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30"/>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0" name="Google Shape;310;p30"/>
          <p:cNvSpPr>
            <a:spLocks noGrp="1"/>
          </p:cNvSpPr>
          <p:nvPr>
            <p:ph type="pic" idx="2"/>
          </p:nvPr>
        </p:nvSpPr>
        <p:spPr>
          <a:xfrm>
            <a:off x="7118684" y="233915"/>
            <a:ext cx="5073316" cy="5943600"/>
          </a:xfrm>
          <a:prstGeom prst="rect">
            <a:avLst/>
          </a:prstGeom>
          <a:noFill/>
          <a:ln>
            <a:noFill/>
          </a:ln>
        </p:spPr>
      </p:sp>
      <p:grpSp>
        <p:nvGrpSpPr>
          <p:cNvPr id="311" name="Google Shape;311;p30"/>
          <p:cNvGrpSpPr/>
          <p:nvPr/>
        </p:nvGrpSpPr>
        <p:grpSpPr>
          <a:xfrm>
            <a:off x="0" y="5020348"/>
            <a:ext cx="12192000" cy="1837653"/>
            <a:chOff x="0" y="5020348"/>
            <a:chExt cx="12192000" cy="1837653"/>
          </a:xfrm>
        </p:grpSpPr>
        <p:sp>
          <p:nvSpPr>
            <p:cNvPr id="312" name="Google Shape;312;p3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3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4" name="Google Shape;314;p3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Wide Image">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4" name="Rectangle 3">
            <a:extLst>
              <a:ext uri="{FF2B5EF4-FFF2-40B4-BE49-F238E27FC236}">
                <a16:creationId xmlns:a16="http://schemas.microsoft.com/office/drawing/2014/main" id="{9CB29A8C-EC63-48FF-B93D-47A810CE4076}"/>
              </a:ext>
            </a:extLst>
          </p:cNvPr>
          <p:cNvSpPr/>
          <p:nvPr userDrawn="1"/>
        </p:nvSpPr>
        <p:spPr>
          <a:xfrm>
            <a:off x="7990123" y="2206625"/>
            <a:ext cx="4201877" cy="28337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Picture Placeholder 7">
            <a:extLst>
              <a:ext uri="{FF2B5EF4-FFF2-40B4-BE49-F238E27FC236}">
                <a16:creationId xmlns:a16="http://schemas.microsoft.com/office/drawing/2014/main" id="{95D8BF37-8E57-4042-9F9C-A2ADA52C99E6}"/>
              </a:ext>
            </a:extLst>
          </p:cNvPr>
          <p:cNvSpPr>
            <a:spLocks noGrp="1"/>
          </p:cNvSpPr>
          <p:nvPr>
            <p:ph type="pic" sz="quarter" idx="10"/>
          </p:nvPr>
        </p:nvSpPr>
        <p:spPr>
          <a:xfrm>
            <a:off x="1" y="2206625"/>
            <a:ext cx="7990417" cy="2833688"/>
          </a:xfrm>
          <a:solidFill>
            <a:schemeClr val="bg1">
              <a:lumMod val="50000"/>
            </a:schemeClr>
          </a:solidFill>
        </p:spPr>
        <p:txBody>
          <a:bodyPr/>
          <a:lstStyle>
            <a:lvl1pPr marL="0" indent="0">
              <a:buNone/>
              <a:defRPr/>
            </a:lvl1pPr>
          </a:lstStyle>
          <a:p>
            <a:endParaRPr lang="en-US" dirty="0"/>
          </a:p>
        </p:txBody>
      </p:sp>
      <p:sp>
        <p:nvSpPr>
          <p:cNvPr id="11" name="Text Placeholder 10">
            <a:extLst>
              <a:ext uri="{FF2B5EF4-FFF2-40B4-BE49-F238E27FC236}">
                <a16:creationId xmlns:a16="http://schemas.microsoft.com/office/drawing/2014/main" id="{9AC545A1-8DD1-4655-984C-778993439B2F}"/>
              </a:ext>
            </a:extLst>
          </p:cNvPr>
          <p:cNvSpPr>
            <a:spLocks noGrp="1"/>
          </p:cNvSpPr>
          <p:nvPr>
            <p:ph type="body" sz="quarter" idx="11"/>
          </p:nvPr>
        </p:nvSpPr>
        <p:spPr>
          <a:xfrm>
            <a:off x="8398934" y="2935288"/>
            <a:ext cx="3384551" cy="1800225"/>
          </a:xfrm>
        </p:spPr>
        <p:txBody>
          <a:bodyPr>
            <a:normAutofit/>
          </a:bodyPr>
          <a:lstStyle>
            <a:lvl1pPr marL="0" indent="0">
              <a:buNone/>
              <a:defRPr sz="1600">
                <a:solidFill>
                  <a:schemeClr val="bg1"/>
                </a:solidFill>
              </a:defRPr>
            </a:lvl1pPr>
            <a:lvl2pPr marL="342900" indent="0">
              <a:buNone/>
              <a:defRPr>
                <a:solidFill>
                  <a:schemeClr val="bg1"/>
                </a:solidFill>
              </a:defRPr>
            </a:lvl2pPr>
            <a:lvl3pPr marL="685800" indent="0">
              <a:buNone/>
              <a:defRPr>
                <a:solidFill>
                  <a:schemeClr val="bg1"/>
                </a:solidFill>
              </a:defRPr>
            </a:lvl3pPr>
            <a:lvl4pPr marL="1028700" indent="0">
              <a:buNone/>
              <a:defRPr>
                <a:solidFill>
                  <a:schemeClr val="bg1"/>
                </a:solidFill>
              </a:defRPr>
            </a:lvl4pPr>
            <a:lvl5pPr marL="1371600" indent="0">
              <a:buNone/>
              <a:defRPr>
                <a:solidFill>
                  <a:schemeClr val="bg1"/>
                </a:solidFill>
              </a:defRPr>
            </a:lvl5pPr>
          </a:lstStyle>
          <a:p>
            <a:pPr lvl="0"/>
            <a:r>
              <a:rPr lang="en-US" dirty="0"/>
              <a:t>Edit Master text styles</a:t>
            </a:r>
          </a:p>
        </p:txBody>
      </p:sp>
      <p:sp>
        <p:nvSpPr>
          <p:cNvPr id="13" name="Text Placeholder 12">
            <a:extLst>
              <a:ext uri="{FF2B5EF4-FFF2-40B4-BE49-F238E27FC236}">
                <a16:creationId xmlns:a16="http://schemas.microsoft.com/office/drawing/2014/main" id="{DD186EB5-68C1-4B3E-AB20-83A834D5CA83}"/>
              </a:ext>
            </a:extLst>
          </p:cNvPr>
          <p:cNvSpPr>
            <a:spLocks noGrp="1"/>
          </p:cNvSpPr>
          <p:nvPr>
            <p:ph type="body" sz="quarter" idx="12"/>
          </p:nvPr>
        </p:nvSpPr>
        <p:spPr>
          <a:xfrm>
            <a:off x="8398934" y="2424113"/>
            <a:ext cx="3405717" cy="347662"/>
          </a:xfrm>
        </p:spPr>
        <p:txBody>
          <a:bodyPr/>
          <a:lstStyle>
            <a:lvl1pPr marL="0" indent="0">
              <a:buNone/>
              <a:defRPr b="1">
                <a:solidFill>
                  <a:schemeClr val="bg1"/>
                </a:solidFill>
              </a:defRPr>
            </a:lvl1pPr>
            <a:lvl2pPr marL="342900" indent="0">
              <a:buNone/>
              <a:defRPr b="1"/>
            </a:lvl2pPr>
            <a:lvl3pPr marL="685800" indent="0">
              <a:buNone/>
              <a:defRPr b="1"/>
            </a:lvl3pPr>
            <a:lvl4pPr marL="1028700" indent="0">
              <a:buNone/>
              <a:defRPr b="1"/>
            </a:lvl4pPr>
            <a:lvl5pPr marL="1371600" indent="0">
              <a:buNone/>
              <a:defRPr b="1"/>
            </a:lvl5pPr>
          </a:lstStyle>
          <a:p>
            <a:pPr lvl="0"/>
            <a:r>
              <a:rPr lang="en-US" dirty="0"/>
              <a:t>Edit Master text </a:t>
            </a:r>
          </a:p>
        </p:txBody>
      </p:sp>
    </p:spTree>
    <p:extLst>
      <p:ext uri="{BB962C8B-B14F-4D97-AF65-F5344CB8AC3E}">
        <p14:creationId xmlns:p14="http://schemas.microsoft.com/office/powerpoint/2010/main" val="40968620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p:nvPr>
        </p:nvSpPr>
        <p:spPr>
          <a:xfrm>
            <a:off x="838200" y="385175"/>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8" name="Rectangle 7">
            <a:extLst>
              <a:ext uri="{FF2B5EF4-FFF2-40B4-BE49-F238E27FC236}">
                <a16:creationId xmlns:a16="http://schemas.microsoft.com/office/drawing/2014/main" id="{525716D1-AF73-4031-B60E-CF938394112C}"/>
              </a:ext>
            </a:extLst>
          </p:cNvPr>
          <p:cNvSpPr/>
          <p:nvPr userDrawn="1"/>
        </p:nvSpPr>
        <p:spPr>
          <a:xfrm>
            <a:off x="370115" y="4384223"/>
            <a:ext cx="2725739" cy="6485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9" name="Rectangle 8">
            <a:extLst>
              <a:ext uri="{FF2B5EF4-FFF2-40B4-BE49-F238E27FC236}">
                <a16:creationId xmlns:a16="http://schemas.microsoft.com/office/drawing/2014/main" id="{6CC0E9C1-3269-47D6-B13D-CF8321C2FC23}"/>
              </a:ext>
            </a:extLst>
          </p:cNvPr>
          <p:cNvSpPr/>
          <p:nvPr userDrawn="1"/>
        </p:nvSpPr>
        <p:spPr>
          <a:xfrm>
            <a:off x="3233057" y="4384223"/>
            <a:ext cx="2725739" cy="6485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11" name="Rectangle 10">
            <a:extLst>
              <a:ext uri="{FF2B5EF4-FFF2-40B4-BE49-F238E27FC236}">
                <a16:creationId xmlns:a16="http://schemas.microsoft.com/office/drawing/2014/main" id="{D667AE97-D199-440E-BACF-7D81042039B5}"/>
              </a:ext>
            </a:extLst>
          </p:cNvPr>
          <p:cNvSpPr/>
          <p:nvPr userDrawn="1"/>
        </p:nvSpPr>
        <p:spPr>
          <a:xfrm>
            <a:off x="6096001" y="4384223"/>
            <a:ext cx="2725739" cy="6485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12" name="Rectangle 11">
            <a:extLst>
              <a:ext uri="{FF2B5EF4-FFF2-40B4-BE49-F238E27FC236}">
                <a16:creationId xmlns:a16="http://schemas.microsoft.com/office/drawing/2014/main" id="{109F39F1-B438-4295-8340-1B94CC0C9087}"/>
              </a:ext>
            </a:extLst>
          </p:cNvPr>
          <p:cNvSpPr/>
          <p:nvPr userDrawn="1"/>
        </p:nvSpPr>
        <p:spPr>
          <a:xfrm>
            <a:off x="8958944" y="4384223"/>
            <a:ext cx="2725739" cy="6485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17" name="Picture Placeholder 16">
            <a:extLst>
              <a:ext uri="{FF2B5EF4-FFF2-40B4-BE49-F238E27FC236}">
                <a16:creationId xmlns:a16="http://schemas.microsoft.com/office/drawing/2014/main" id="{A3BCDDC0-41C7-4329-AD96-A241DA53ADA1}"/>
              </a:ext>
            </a:extLst>
          </p:cNvPr>
          <p:cNvSpPr>
            <a:spLocks noGrp="1"/>
          </p:cNvSpPr>
          <p:nvPr>
            <p:ph type="pic" sz="quarter" idx="10"/>
          </p:nvPr>
        </p:nvSpPr>
        <p:spPr>
          <a:xfrm>
            <a:off x="369585" y="2098326"/>
            <a:ext cx="2726267" cy="2286000"/>
          </a:xfrm>
          <a:solidFill>
            <a:schemeClr val="bg1">
              <a:lumMod val="50000"/>
            </a:schemeClr>
          </a:solidFill>
        </p:spPr>
        <p:txBody>
          <a:bodyPr/>
          <a:lstStyle>
            <a:lvl1pPr marL="0" indent="0">
              <a:buNone/>
              <a:defRPr/>
            </a:lvl1pPr>
          </a:lstStyle>
          <a:p>
            <a:endParaRPr lang="en-US"/>
          </a:p>
        </p:txBody>
      </p:sp>
      <p:sp>
        <p:nvSpPr>
          <p:cNvPr id="18" name="Picture Placeholder 16">
            <a:extLst>
              <a:ext uri="{FF2B5EF4-FFF2-40B4-BE49-F238E27FC236}">
                <a16:creationId xmlns:a16="http://schemas.microsoft.com/office/drawing/2014/main" id="{D071A54B-0BCF-4EDF-9A6F-ED6E513FFA94}"/>
              </a:ext>
            </a:extLst>
          </p:cNvPr>
          <p:cNvSpPr>
            <a:spLocks noGrp="1"/>
          </p:cNvSpPr>
          <p:nvPr>
            <p:ph type="pic" sz="quarter" idx="11"/>
          </p:nvPr>
        </p:nvSpPr>
        <p:spPr>
          <a:xfrm>
            <a:off x="3232529" y="2098326"/>
            <a:ext cx="2726267" cy="2286000"/>
          </a:xfrm>
          <a:solidFill>
            <a:schemeClr val="bg1">
              <a:lumMod val="50000"/>
            </a:schemeClr>
          </a:solidFill>
        </p:spPr>
        <p:txBody>
          <a:bodyPr/>
          <a:lstStyle>
            <a:lvl1pPr marL="0" indent="0">
              <a:buNone/>
              <a:defRPr/>
            </a:lvl1pPr>
          </a:lstStyle>
          <a:p>
            <a:endParaRPr lang="en-US"/>
          </a:p>
        </p:txBody>
      </p:sp>
      <p:sp>
        <p:nvSpPr>
          <p:cNvPr id="19" name="Picture Placeholder 16">
            <a:extLst>
              <a:ext uri="{FF2B5EF4-FFF2-40B4-BE49-F238E27FC236}">
                <a16:creationId xmlns:a16="http://schemas.microsoft.com/office/drawing/2014/main" id="{21C9DCFB-C0D0-4335-B529-F8357523342B}"/>
              </a:ext>
            </a:extLst>
          </p:cNvPr>
          <p:cNvSpPr>
            <a:spLocks noGrp="1"/>
          </p:cNvSpPr>
          <p:nvPr>
            <p:ph type="pic" sz="quarter" idx="12"/>
          </p:nvPr>
        </p:nvSpPr>
        <p:spPr>
          <a:xfrm>
            <a:off x="6095473" y="2098326"/>
            <a:ext cx="2726267" cy="2286000"/>
          </a:xfrm>
          <a:solidFill>
            <a:schemeClr val="bg1">
              <a:lumMod val="50000"/>
            </a:schemeClr>
          </a:solidFill>
        </p:spPr>
        <p:txBody>
          <a:bodyPr/>
          <a:lstStyle>
            <a:lvl1pPr marL="0" indent="0">
              <a:buNone/>
              <a:defRPr/>
            </a:lvl1pPr>
          </a:lstStyle>
          <a:p>
            <a:endParaRPr lang="en-US"/>
          </a:p>
        </p:txBody>
      </p:sp>
      <p:sp>
        <p:nvSpPr>
          <p:cNvPr id="20" name="Picture Placeholder 16">
            <a:extLst>
              <a:ext uri="{FF2B5EF4-FFF2-40B4-BE49-F238E27FC236}">
                <a16:creationId xmlns:a16="http://schemas.microsoft.com/office/drawing/2014/main" id="{84C385EB-A72B-4114-9176-1AAE3B82E2AD}"/>
              </a:ext>
            </a:extLst>
          </p:cNvPr>
          <p:cNvSpPr>
            <a:spLocks noGrp="1"/>
          </p:cNvSpPr>
          <p:nvPr>
            <p:ph type="pic" sz="quarter" idx="13"/>
          </p:nvPr>
        </p:nvSpPr>
        <p:spPr>
          <a:xfrm>
            <a:off x="8958416" y="2098326"/>
            <a:ext cx="2726267" cy="2286000"/>
          </a:xfrm>
          <a:solidFill>
            <a:schemeClr val="bg1">
              <a:lumMod val="50000"/>
            </a:schemeClr>
          </a:solidFill>
        </p:spPr>
        <p:txBody>
          <a:bodyPr/>
          <a:lstStyle>
            <a:lvl1pPr marL="0" indent="0">
              <a:buNone/>
              <a:defRPr/>
            </a:lvl1pPr>
          </a:lstStyle>
          <a:p>
            <a:endParaRPr lang="en-US"/>
          </a:p>
        </p:txBody>
      </p:sp>
      <p:sp>
        <p:nvSpPr>
          <p:cNvPr id="22" name="Text Placeholder 21">
            <a:extLst>
              <a:ext uri="{FF2B5EF4-FFF2-40B4-BE49-F238E27FC236}">
                <a16:creationId xmlns:a16="http://schemas.microsoft.com/office/drawing/2014/main" id="{04CCCF82-2C46-499D-BCEB-0FEAA2B3A6AA}"/>
              </a:ext>
            </a:extLst>
          </p:cNvPr>
          <p:cNvSpPr>
            <a:spLocks noGrp="1"/>
          </p:cNvSpPr>
          <p:nvPr>
            <p:ph type="body" sz="quarter" idx="14"/>
          </p:nvPr>
        </p:nvSpPr>
        <p:spPr>
          <a:xfrm>
            <a:off x="501651" y="4451910"/>
            <a:ext cx="2457449" cy="509588"/>
          </a:xfrm>
        </p:spPr>
        <p:txBody>
          <a:bodyPr>
            <a:noAutofit/>
          </a:bodyPr>
          <a:lstStyle>
            <a:lvl1pPr marL="0" indent="0" algn="ctr">
              <a:buNone/>
              <a:defRPr sz="16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dirty="0"/>
              <a:t>Edit Master text styles</a:t>
            </a:r>
          </a:p>
        </p:txBody>
      </p:sp>
      <p:sp>
        <p:nvSpPr>
          <p:cNvPr id="23" name="Text Placeholder 21">
            <a:extLst>
              <a:ext uri="{FF2B5EF4-FFF2-40B4-BE49-F238E27FC236}">
                <a16:creationId xmlns:a16="http://schemas.microsoft.com/office/drawing/2014/main" id="{55C62183-A05D-4D67-844F-38479C65A126}"/>
              </a:ext>
            </a:extLst>
          </p:cNvPr>
          <p:cNvSpPr>
            <a:spLocks noGrp="1"/>
          </p:cNvSpPr>
          <p:nvPr>
            <p:ph type="body" sz="quarter" idx="15"/>
          </p:nvPr>
        </p:nvSpPr>
        <p:spPr>
          <a:xfrm>
            <a:off x="3366938" y="4451910"/>
            <a:ext cx="2457449" cy="509588"/>
          </a:xfrm>
        </p:spPr>
        <p:txBody>
          <a:bodyPr>
            <a:noAutofit/>
          </a:bodyPr>
          <a:lstStyle>
            <a:lvl1pPr marL="0" indent="0" algn="ctr">
              <a:buNone/>
              <a:defRPr sz="16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dirty="0"/>
              <a:t>Edit Master text styles</a:t>
            </a:r>
          </a:p>
        </p:txBody>
      </p:sp>
      <p:sp>
        <p:nvSpPr>
          <p:cNvPr id="24" name="Text Placeholder 21">
            <a:extLst>
              <a:ext uri="{FF2B5EF4-FFF2-40B4-BE49-F238E27FC236}">
                <a16:creationId xmlns:a16="http://schemas.microsoft.com/office/drawing/2014/main" id="{A67EB4D8-D628-4C57-A620-E85B0C55C2F8}"/>
              </a:ext>
            </a:extLst>
          </p:cNvPr>
          <p:cNvSpPr>
            <a:spLocks noGrp="1"/>
          </p:cNvSpPr>
          <p:nvPr>
            <p:ph type="body" sz="quarter" idx="16"/>
          </p:nvPr>
        </p:nvSpPr>
        <p:spPr>
          <a:xfrm>
            <a:off x="6229882" y="4451910"/>
            <a:ext cx="2457449" cy="509588"/>
          </a:xfrm>
        </p:spPr>
        <p:txBody>
          <a:bodyPr>
            <a:noAutofit/>
          </a:bodyPr>
          <a:lstStyle>
            <a:lvl1pPr marL="0" indent="0" algn="ctr">
              <a:buNone/>
              <a:defRPr sz="16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dirty="0"/>
              <a:t>Edit Master text styles</a:t>
            </a:r>
          </a:p>
        </p:txBody>
      </p:sp>
      <p:sp>
        <p:nvSpPr>
          <p:cNvPr id="25" name="Text Placeholder 21">
            <a:extLst>
              <a:ext uri="{FF2B5EF4-FFF2-40B4-BE49-F238E27FC236}">
                <a16:creationId xmlns:a16="http://schemas.microsoft.com/office/drawing/2014/main" id="{BED96436-518E-447D-B033-E8577697C97F}"/>
              </a:ext>
            </a:extLst>
          </p:cNvPr>
          <p:cNvSpPr>
            <a:spLocks noGrp="1"/>
          </p:cNvSpPr>
          <p:nvPr>
            <p:ph type="body" sz="quarter" idx="17"/>
          </p:nvPr>
        </p:nvSpPr>
        <p:spPr>
          <a:xfrm>
            <a:off x="9092825" y="4442357"/>
            <a:ext cx="2457449" cy="509588"/>
          </a:xfrm>
        </p:spPr>
        <p:txBody>
          <a:bodyPr>
            <a:noAutofit/>
          </a:bodyPr>
          <a:lstStyle>
            <a:lvl1pPr marL="0" indent="0" algn="ctr">
              <a:buNone/>
              <a:defRPr sz="1600" b="1">
                <a:solidFill>
                  <a:schemeClr val="bg1"/>
                </a:solidFill>
              </a:defRPr>
            </a:lvl1pPr>
            <a:lvl2pPr marL="342900" indent="0">
              <a:buNone/>
              <a:defRPr sz="1200" b="1">
                <a:solidFill>
                  <a:schemeClr val="bg1"/>
                </a:solidFill>
              </a:defRPr>
            </a:lvl2pPr>
            <a:lvl3pPr marL="685800" indent="0">
              <a:buNone/>
              <a:defRPr sz="1200" b="1">
                <a:solidFill>
                  <a:schemeClr val="bg1"/>
                </a:solidFill>
              </a:defRPr>
            </a:lvl3pPr>
            <a:lvl4pPr marL="1028700" indent="0">
              <a:buNone/>
              <a:defRPr sz="1200" b="1">
                <a:solidFill>
                  <a:schemeClr val="bg1"/>
                </a:solidFill>
              </a:defRPr>
            </a:lvl4pPr>
            <a:lvl5pPr marL="1371600" indent="0">
              <a:buNone/>
              <a:defRPr sz="1200" b="1">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304398916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rvices">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4" name="Teardrop 3">
            <a:extLst>
              <a:ext uri="{FF2B5EF4-FFF2-40B4-BE49-F238E27FC236}">
                <a16:creationId xmlns:a16="http://schemas.microsoft.com/office/drawing/2014/main" id="{2D0D6095-11D0-4D8B-A5ED-4135BF8BA863}"/>
              </a:ext>
            </a:extLst>
          </p:cNvPr>
          <p:cNvSpPr/>
          <p:nvPr userDrawn="1"/>
        </p:nvSpPr>
        <p:spPr>
          <a:xfrm>
            <a:off x="1993328" y="2357798"/>
            <a:ext cx="914400" cy="68580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solidFill>
              <a:latin typeface="+mj-lt"/>
            </a:endParaRPr>
          </a:p>
        </p:txBody>
      </p:sp>
      <p:sp>
        <p:nvSpPr>
          <p:cNvPr id="6" name="Teardrop 5">
            <a:extLst>
              <a:ext uri="{FF2B5EF4-FFF2-40B4-BE49-F238E27FC236}">
                <a16:creationId xmlns:a16="http://schemas.microsoft.com/office/drawing/2014/main" id="{466068B4-7369-4A2D-BCBD-0852FB881A2C}"/>
              </a:ext>
            </a:extLst>
          </p:cNvPr>
          <p:cNvSpPr/>
          <p:nvPr userDrawn="1"/>
        </p:nvSpPr>
        <p:spPr>
          <a:xfrm>
            <a:off x="6217920" y="2357798"/>
            <a:ext cx="914400" cy="68580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sp>
        <p:nvSpPr>
          <p:cNvPr id="8" name="Teardrop 7">
            <a:extLst>
              <a:ext uri="{FF2B5EF4-FFF2-40B4-BE49-F238E27FC236}">
                <a16:creationId xmlns:a16="http://schemas.microsoft.com/office/drawing/2014/main" id="{9698C2B4-9E25-4D0B-8FA2-74755CAAF237}"/>
              </a:ext>
            </a:extLst>
          </p:cNvPr>
          <p:cNvSpPr/>
          <p:nvPr userDrawn="1"/>
        </p:nvSpPr>
        <p:spPr>
          <a:xfrm>
            <a:off x="1993328" y="3436591"/>
            <a:ext cx="914400" cy="6858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sp>
        <p:nvSpPr>
          <p:cNvPr id="11" name="Teardrop 10">
            <a:extLst>
              <a:ext uri="{FF2B5EF4-FFF2-40B4-BE49-F238E27FC236}">
                <a16:creationId xmlns:a16="http://schemas.microsoft.com/office/drawing/2014/main" id="{D225517D-7EAB-4332-8C26-E28A2B53322F}"/>
              </a:ext>
            </a:extLst>
          </p:cNvPr>
          <p:cNvSpPr/>
          <p:nvPr userDrawn="1"/>
        </p:nvSpPr>
        <p:spPr>
          <a:xfrm>
            <a:off x="6217920" y="3436591"/>
            <a:ext cx="914400" cy="685800"/>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sp>
        <p:nvSpPr>
          <p:cNvPr id="13" name="Teardrop 12">
            <a:extLst>
              <a:ext uri="{FF2B5EF4-FFF2-40B4-BE49-F238E27FC236}">
                <a16:creationId xmlns:a16="http://schemas.microsoft.com/office/drawing/2014/main" id="{CD8609AA-8D9B-4956-88BF-0D178BC6FFBE}"/>
              </a:ext>
            </a:extLst>
          </p:cNvPr>
          <p:cNvSpPr/>
          <p:nvPr userDrawn="1"/>
        </p:nvSpPr>
        <p:spPr>
          <a:xfrm>
            <a:off x="1993328" y="4515383"/>
            <a:ext cx="914400" cy="6858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sp>
        <p:nvSpPr>
          <p:cNvPr id="15" name="Teardrop 14">
            <a:extLst>
              <a:ext uri="{FF2B5EF4-FFF2-40B4-BE49-F238E27FC236}">
                <a16:creationId xmlns:a16="http://schemas.microsoft.com/office/drawing/2014/main" id="{E9BAC08D-8BE3-494A-819B-602991A07FD6}"/>
              </a:ext>
            </a:extLst>
          </p:cNvPr>
          <p:cNvSpPr/>
          <p:nvPr userDrawn="1"/>
        </p:nvSpPr>
        <p:spPr>
          <a:xfrm>
            <a:off x="6217920" y="4515383"/>
            <a:ext cx="914400" cy="68580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sp>
        <p:nvSpPr>
          <p:cNvPr id="17" name="Text Placeholder 16">
            <a:extLst>
              <a:ext uri="{FF2B5EF4-FFF2-40B4-BE49-F238E27FC236}">
                <a16:creationId xmlns:a16="http://schemas.microsoft.com/office/drawing/2014/main" id="{5B81DCAF-010D-45E7-8899-537B2D12A218}"/>
              </a:ext>
            </a:extLst>
          </p:cNvPr>
          <p:cNvSpPr>
            <a:spLocks noGrp="1"/>
          </p:cNvSpPr>
          <p:nvPr>
            <p:ph type="body" sz="quarter" idx="10"/>
          </p:nvPr>
        </p:nvSpPr>
        <p:spPr>
          <a:xfrm>
            <a:off x="3028952" y="2300289"/>
            <a:ext cx="3067049" cy="308441"/>
          </a:xfrm>
        </p:spPr>
        <p:txBody>
          <a:bodyPr>
            <a:noAutofit/>
          </a:bodyPr>
          <a:lstStyle>
            <a:lvl1pPr marL="0" indent="0">
              <a:buNone/>
              <a:defRPr sz="1600" b="1">
                <a:solidFill>
                  <a:schemeClr val="accent1"/>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19" name="Text Placeholder 18">
            <a:extLst>
              <a:ext uri="{FF2B5EF4-FFF2-40B4-BE49-F238E27FC236}">
                <a16:creationId xmlns:a16="http://schemas.microsoft.com/office/drawing/2014/main" id="{30FEC88E-164B-408D-B0A9-D956BC84F6A7}"/>
              </a:ext>
            </a:extLst>
          </p:cNvPr>
          <p:cNvSpPr>
            <a:spLocks noGrp="1"/>
          </p:cNvSpPr>
          <p:nvPr>
            <p:ph type="body" sz="quarter" idx="11"/>
          </p:nvPr>
        </p:nvSpPr>
        <p:spPr>
          <a:xfrm>
            <a:off x="3028952" y="2608264"/>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20" name="Text Placeholder 16">
            <a:extLst>
              <a:ext uri="{FF2B5EF4-FFF2-40B4-BE49-F238E27FC236}">
                <a16:creationId xmlns:a16="http://schemas.microsoft.com/office/drawing/2014/main" id="{A7561F5A-352C-422E-AB74-4E8449A1F3FA}"/>
              </a:ext>
            </a:extLst>
          </p:cNvPr>
          <p:cNvSpPr>
            <a:spLocks noGrp="1"/>
          </p:cNvSpPr>
          <p:nvPr>
            <p:ph type="body" sz="quarter" idx="12"/>
          </p:nvPr>
        </p:nvSpPr>
        <p:spPr>
          <a:xfrm>
            <a:off x="3028952" y="3432277"/>
            <a:ext cx="3067049" cy="308441"/>
          </a:xfrm>
        </p:spPr>
        <p:txBody>
          <a:bodyPr>
            <a:noAutofit/>
          </a:bodyPr>
          <a:lstStyle>
            <a:lvl1pPr marL="0" indent="0">
              <a:buNone/>
              <a:defRPr sz="1600" b="1">
                <a:solidFill>
                  <a:schemeClr val="accent2"/>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1" name="Text Placeholder 18">
            <a:extLst>
              <a:ext uri="{FF2B5EF4-FFF2-40B4-BE49-F238E27FC236}">
                <a16:creationId xmlns:a16="http://schemas.microsoft.com/office/drawing/2014/main" id="{E1F695C1-4192-4447-BDC0-C16A6219BBC0}"/>
              </a:ext>
            </a:extLst>
          </p:cNvPr>
          <p:cNvSpPr>
            <a:spLocks noGrp="1"/>
          </p:cNvSpPr>
          <p:nvPr>
            <p:ph type="body" sz="quarter" idx="13"/>
          </p:nvPr>
        </p:nvSpPr>
        <p:spPr>
          <a:xfrm>
            <a:off x="3028952" y="3740252"/>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22" name="Text Placeholder 16">
            <a:extLst>
              <a:ext uri="{FF2B5EF4-FFF2-40B4-BE49-F238E27FC236}">
                <a16:creationId xmlns:a16="http://schemas.microsoft.com/office/drawing/2014/main" id="{AAA8036C-6105-4CB0-96E9-A1F37C39FE79}"/>
              </a:ext>
            </a:extLst>
          </p:cNvPr>
          <p:cNvSpPr>
            <a:spLocks noGrp="1"/>
          </p:cNvSpPr>
          <p:nvPr>
            <p:ph type="body" sz="quarter" idx="14"/>
          </p:nvPr>
        </p:nvSpPr>
        <p:spPr>
          <a:xfrm>
            <a:off x="3028952" y="4516326"/>
            <a:ext cx="3067049" cy="308441"/>
          </a:xfrm>
        </p:spPr>
        <p:txBody>
          <a:bodyPr>
            <a:noAutofit/>
          </a:bodyPr>
          <a:lstStyle>
            <a:lvl1pPr marL="0" indent="0">
              <a:buNone/>
              <a:defRPr sz="1600" b="1">
                <a:solidFill>
                  <a:schemeClr val="accent3"/>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3" name="Text Placeholder 18">
            <a:extLst>
              <a:ext uri="{FF2B5EF4-FFF2-40B4-BE49-F238E27FC236}">
                <a16:creationId xmlns:a16="http://schemas.microsoft.com/office/drawing/2014/main" id="{A1AC7978-B1B9-47A2-BF36-C28DD7D81A96}"/>
              </a:ext>
            </a:extLst>
          </p:cNvPr>
          <p:cNvSpPr>
            <a:spLocks noGrp="1"/>
          </p:cNvSpPr>
          <p:nvPr>
            <p:ph type="body" sz="quarter" idx="15"/>
          </p:nvPr>
        </p:nvSpPr>
        <p:spPr>
          <a:xfrm>
            <a:off x="3028952" y="4824301"/>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24" name="Text Placeholder 16">
            <a:extLst>
              <a:ext uri="{FF2B5EF4-FFF2-40B4-BE49-F238E27FC236}">
                <a16:creationId xmlns:a16="http://schemas.microsoft.com/office/drawing/2014/main" id="{D7F5EE7A-2D7C-4CC6-8AC3-543D24DD706F}"/>
              </a:ext>
            </a:extLst>
          </p:cNvPr>
          <p:cNvSpPr>
            <a:spLocks noGrp="1"/>
          </p:cNvSpPr>
          <p:nvPr>
            <p:ph type="body" sz="quarter" idx="16"/>
          </p:nvPr>
        </p:nvSpPr>
        <p:spPr>
          <a:xfrm>
            <a:off x="7254241" y="2300289"/>
            <a:ext cx="3067049" cy="308441"/>
          </a:xfrm>
        </p:spPr>
        <p:txBody>
          <a:bodyPr>
            <a:noAutofit/>
          </a:bodyPr>
          <a:lstStyle>
            <a:lvl1pPr marL="0" indent="0">
              <a:buNone/>
              <a:defRPr sz="1600" b="1">
                <a:solidFill>
                  <a:schemeClr val="accent4"/>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5" name="Text Placeholder 18">
            <a:extLst>
              <a:ext uri="{FF2B5EF4-FFF2-40B4-BE49-F238E27FC236}">
                <a16:creationId xmlns:a16="http://schemas.microsoft.com/office/drawing/2014/main" id="{B3CD42A4-8C80-453E-8138-09C167FA221F}"/>
              </a:ext>
            </a:extLst>
          </p:cNvPr>
          <p:cNvSpPr>
            <a:spLocks noGrp="1"/>
          </p:cNvSpPr>
          <p:nvPr>
            <p:ph type="body" sz="quarter" idx="17"/>
          </p:nvPr>
        </p:nvSpPr>
        <p:spPr>
          <a:xfrm>
            <a:off x="7254241" y="2608264"/>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26" name="Text Placeholder 16">
            <a:extLst>
              <a:ext uri="{FF2B5EF4-FFF2-40B4-BE49-F238E27FC236}">
                <a16:creationId xmlns:a16="http://schemas.microsoft.com/office/drawing/2014/main" id="{03350350-BF90-4609-A717-D7F5868FA8EE}"/>
              </a:ext>
            </a:extLst>
          </p:cNvPr>
          <p:cNvSpPr>
            <a:spLocks noGrp="1"/>
          </p:cNvSpPr>
          <p:nvPr>
            <p:ph type="body" sz="quarter" idx="18"/>
          </p:nvPr>
        </p:nvSpPr>
        <p:spPr>
          <a:xfrm>
            <a:off x="7254241" y="3430104"/>
            <a:ext cx="3067049" cy="308441"/>
          </a:xfrm>
        </p:spPr>
        <p:txBody>
          <a:bodyPr>
            <a:noAutofit/>
          </a:bodyPr>
          <a:lstStyle>
            <a:lvl1pPr marL="0" indent="0">
              <a:buNone/>
              <a:defRPr sz="1600" b="1">
                <a:solidFill>
                  <a:schemeClr val="accent5"/>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7" name="Text Placeholder 18">
            <a:extLst>
              <a:ext uri="{FF2B5EF4-FFF2-40B4-BE49-F238E27FC236}">
                <a16:creationId xmlns:a16="http://schemas.microsoft.com/office/drawing/2014/main" id="{A50C8B0B-4101-43A6-B859-BA388785F727}"/>
              </a:ext>
            </a:extLst>
          </p:cNvPr>
          <p:cNvSpPr>
            <a:spLocks noGrp="1"/>
          </p:cNvSpPr>
          <p:nvPr>
            <p:ph type="body" sz="quarter" idx="19"/>
          </p:nvPr>
        </p:nvSpPr>
        <p:spPr>
          <a:xfrm>
            <a:off x="7254241" y="3738079"/>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28" name="Text Placeholder 16">
            <a:extLst>
              <a:ext uri="{FF2B5EF4-FFF2-40B4-BE49-F238E27FC236}">
                <a16:creationId xmlns:a16="http://schemas.microsoft.com/office/drawing/2014/main" id="{FD5AE5B8-BC41-4870-8227-74FAA8EDE056}"/>
              </a:ext>
            </a:extLst>
          </p:cNvPr>
          <p:cNvSpPr>
            <a:spLocks noGrp="1"/>
          </p:cNvSpPr>
          <p:nvPr>
            <p:ph type="body" sz="quarter" idx="20"/>
          </p:nvPr>
        </p:nvSpPr>
        <p:spPr>
          <a:xfrm>
            <a:off x="7254241" y="4516326"/>
            <a:ext cx="3067049" cy="308441"/>
          </a:xfrm>
        </p:spPr>
        <p:txBody>
          <a:bodyPr>
            <a:noAutofit/>
          </a:bodyPr>
          <a:lstStyle>
            <a:lvl1pPr marL="0" indent="0">
              <a:buNone/>
              <a:defRPr sz="1600" b="1">
                <a:solidFill>
                  <a:schemeClr val="accent1"/>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9" name="Text Placeholder 18">
            <a:extLst>
              <a:ext uri="{FF2B5EF4-FFF2-40B4-BE49-F238E27FC236}">
                <a16:creationId xmlns:a16="http://schemas.microsoft.com/office/drawing/2014/main" id="{8C81ABD4-6066-453C-9493-AE035F483095}"/>
              </a:ext>
            </a:extLst>
          </p:cNvPr>
          <p:cNvSpPr>
            <a:spLocks noGrp="1"/>
          </p:cNvSpPr>
          <p:nvPr>
            <p:ph type="body" sz="quarter" idx="21"/>
          </p:nvPr>
        </p:nvSpPr>
        <p:spPr>
          <a:xfrm>
            <a:off x="7254241" y="4824301"/>
            <a:ext cx="30670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256227400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rvices Highlight_1">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1"/>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114282810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ervices Highlight_2">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2"/>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3753028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rvices Highlight_3">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3"/>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233921368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rvices Highlight_4">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4"/>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98505336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ervices Highlight_5">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5"/>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319688044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ervices Highlight_6">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Rectangle 29">
            <a:extLst>
              <a:ext uri="{FF2B5EF4-FFF2-40B4-BE49-F238E27FC236}">
                <a16:creationId xmlns:a16="http://schemas.microsoft.com/office/drawing/2014/main" id="{B9FF5942-854C-486C-9268-135EABF5904B}"/>
              </a:ext>
            </a:extLst>
          </p:cNvPr>
          <p:cNvSpPr/>
          <p:nvPr userDrawn="1"/>
        </p:nvSpPr>
        <p:spPr>
          <a:xfrm>
            <a:off x="1816100" y="2302434"/>
            <a:ext cx="3470589" cy="26029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1" name="Teardrop 30">
            <a:extLst>
              <a:ext uri="{FF2B5EF4-FFF2-40B4-BE49-F238E27FC236}">
                <a16:creationId xmlns:a16="http://schemas.microsoft.com/office/drawing/2014/main" id="{4E270CEE-6067-4043-94DE-037D526C8B42}"/>
              </a:ext>
            </a:extLst>
          </p:cNvPr>
          <p:cNvSpPr/>
          <p:nvPr userDrawn="1"/>
        </p:nvSpPr>
        <p:spPr>
          <a:xfrm>
            <a:off x="5866828" y="2297029"/>
            <a:ext cx="914400" cy="68580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00" dirty="0">
              <a:solidFill>
                <a:prstClr val="white"/>
              </a:solidFill>
            </a:endParaRPr>
          </a:p>
        </p:txBody>
      </p:sp>
      <p:cxnSp>
        <p:nvCxnSpPr>
          <p:cNvPr id="33" name="Straight Connector 32">
            <a:extLst>
              <a:ext uri="{FF2B5EF4-FFF2-40B4-BE49-F238E27FC236}">
                <a16:creationId xmlns:a16="http://schemas.microsoft.com/office/drawing/2014/main" id="{CDF3ECFF-EC18-4CA7-B13F-76A82D4E4028}"/>
              </a:ext>
            </a:extLst>
          </p:cNvPr>
          <p:cNvCxnSpPr/>
          <p:nvPr userDrawn="1"/>
        </p:nvCxnSpPr>
        <p:spPr>
          <a:xfrm>
            <a:off x="5866828" y="3362325"/>
            <a:ext cx="5093272" cy="0"/>
          </a:xfrm>
          <a:prstGeom prst="line">
            <a:avLst/>
          </a:prstGeom>
          <a:ln w="63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46176C-6B44-46A8-9EA5-448D9016F1BB}"/>
              </a:ext>
            </a:extLst>
          </p:cNvPr>
          <p:cNvSpPr/>
          <p:nvPr userDrawn="1"/>
        </p:nvSpPr>
        <p:spPr>
          <a:xfrm rot="16200000">
            <a:off x="5712889" y="3616458"/>
            <a:ext cx="178689" cy="205391"/>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7" name="Isosceles Triangle 36">
            <a:extLst>
              <a:ext uri="{FF2B5EF4-FFF2-40B4-BE49-F238E27FC236}">
                <a16:creationId xmlns:a16="http://schemas.microsoft.com/office/drawing/2014/main" id="{4E40DCD0-3D62-47D5-B15D-E10BFFDD602F}"/>
              </a:ext>
            </a:extLst>
          </p:cNvPr>
          <p:cNvSpPr/>
          <p:nvPr userDrawn="1"/>
        </p:nvSpPr>
        <p:spPr>
          <a:xfrm rot="16200000">
            <a:off x="5712889" y="4039439"/>
            <a:ext cx="178689" cy="205391"/>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9" name="Isosceles Triangle 38">
            <a:extLst>
              <a:ext uri="{FF2B5EF4-FFF2-40B4-BE49-F238E27FC236}">
                <a16:creationId xmlns:a16="http://schemas.microsoft.com/office/drawing/2014/main" id="{382E7075-8670-42B9-B46A-CD5C1FA2FC08}"/>
              </a:ext>
            </a:extLst>
          </p:cNvPr>
          <p:cNvSpPr/>
          <p:nvPr userDrawn="1"/>
        </p:nvSpPr>
        <p:spPr>
          <a:xfrm rot="16200000">
            <a:off x="5712889" y="4462422"/>
            <a:ext cx="178689" cy="205391"/>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5" name="Picture Placeholder 4">
            <a:extLst>
              <a:ext uri="{FF2B5EF4-FFF2-40B4-BE49-F238E27FC236}">
                <a16:creationId xmlns:a16="http://schemas.microsoft.com/office/drawing/2014/main" id="{D0031B3E-B08E-47D8-9D08-8FCFE1D9B687}"/>
              </a:ext>
            </a:extLst>
          </p:cNvPr>
          <p:cNvSpPr>
            <a:spLocks noGrp="1"/>
          </p:cNvSpPr>
          <p:nvPr>
            <p:ph type="pic" sz="quarter" idx="10"/>
          </p:nvPr>
        </p:nvSpPr>
        <p:spPr>
          <a:xfrm>
            <a:off x="1811868" y="2297114"/>
            <a:ext cx="3494617" cy="2611437"/>
          </a:xfrm>
          <a:solidFill>
            <a:schemeClr val="bg1">
              <a:lumMod val="50000"/>
            </a:schemeClr>
          </a:solidFill>
        </p:spPr>
        <p:txBody>
          <a:bodyPr/>
          <a:lstStyle>
            <a:lvl1pPr marL="0" indent="0">
              <a:buNone/>
              <a:defRPr/>
            </a:lvl1pPr>
          </a:lstStyle>
          <a:p>
            <a:endParaRPr lang="en-US" dirty="0"/>
          </a:p>
        </p:txBody>
      </p:sp>
      <p:sp>
        <p:nvSpPr>
          <p:cNvPr id="40" name="Text Placeholder 16">
            <a:extLst>
              <a:ext uri="{FF2B5EF4-FFF2-40B4-BE49-F238E27FC236}">
                <a16:creationId xmlns:a16="http://schemas.microsoft.com/office/drawing/2014/main" id="{25DD26BF-2F20-4932-99CD-5C171D414227}"/>
              </a:ext>
            </a:extLst>
          </p:cNvPr>
          <p:cNvSpPr>
            <a:spLocks noGrp="1"/>
          </p:cNvSpPr>
          <p:nvPr>
            <p:ph type="body" sz="quarter" idx="11"/>
          </p:nvPr>
        </p:nvSpPr>
        <p:spPr>
          <a:xfrm>
            <a:off x="6991351" y="2297030"/>
            <a:ext cx="3968749" cy="307975"/>
          </a:xfrm>
        </p:spPr>
        <p:txBody>
          <a:bodyPr>
            <a:noAutofit/>
          </a:bodyPr>
          <a:lstStyle>
            <a:lvl1pPr marL="0" indent="0">
              <a:buNone/>
              <a:defRPr sz="1600" b="1">
                <a:solidFill>
                  <a:schemeClr val="accent6"/>
                </a:solidFill>
              </a:defRPr>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41" name="Text Placeholder 18">
            <a:extLst>
              <a:ext uri="{FF2B5EF4-FFF2-40B4-BE49-F238E27FC236}">
                <a16:creationId xmlns:a16="http://schemas.microsoft.com/office/drawing/2014/main" id="{90B57811-BFAD-4883-B05C-8C8D8EA490F4}"/>
              </a:ext>
            </a:extLst>
          </p:cNvPr>
          <p:cNvSpPr>
            <a:spLocks noGrp="1"/>
          </p:cNvSpPr>
          <p:nvPr>
            <p:ph type="body" sz="quarter" idx="12"/>
          </p:nvPr>
        </p:nvSpPr>
        <p:spPr>
          <a:xfrm>
            <a:off x="6991351" y="2605005"/>
            <a:ext cx="3968749" cy="434975"/>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3" name="Text Placeholder 18">
            <a:extLst>
              <a:ext uri="{FF2B5EF4-FFF2-40B4-BE49-F238E27FC236}">
                <a16:creationId xmlns:a16="http://schemas.microsoft.com/office/drawing/2014/main" id="{B4D8DA5E-BEEF-4235-AA3F-673B21FC3883}"/>
              </a:ext>
            </a:extLst>
          </p:cNvPr>
          <p:cNvSpPr>
            <a:spLocks noGrp="1"/>
          </p:cNvSpPr>
          <p:nvPr>
            <p:ph type="body" sz="quarter" idx="14"/>
          </p:nvPr>
        </p:nvSpPr>
        <p:spPr>
          <a:xfrm>
            <a:off x="6190404" y="4028979"/>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4" name="Text Placeholder 18">
            <a:extLst>
              <a:ext uri="{FF2B5EF4-FFF2-40B4-BE49-F238E27FC236}">
                <a16:creationId xmlns:a16="http://schemas.microsoft.com/office/drawing/2014/main" id="{B5A65B28-AE04-49FA-AFAB-03AACD6DB1FA}"/>
              </a:ext>
            </a:extLst>
          </p:cNvPr>
          <p:cNvSpPr>
            <a:spLocks noGrp="1"/>
          </p:cNvSpPr>
          <p:nvPr>
            <p:ph type="body" sz="quarter" idx="15"/>
          </p:nvPr>
        </p:nvSpPr>
        <p:spPr>
          <a:xfrm>
            <a:off x="6190404" y="4459472"/>
            <a:ext cx="4769697" cy="29671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
        <p:nvSpPr>
          <p:cNvPr id="45" name="Text Placeholder 18">
            <a:extLst>
              <a:ext uri="{FF2B5EF4-FFF2-40B4-BE49-F238E27FC236}">
                <a16:creationId xmlns:a16="http://schemas.microsoft.com/office/drawing/2014/main" id="{752DEBFC-DD79-43CF-9CD1-5B6A0A53E82A}"/>
              </a:ext>
            </a:extLst>
          </p:cNvPr>
          <p:cNvSpPr>
            <a:spLocks noGrp="1"/>
          </p:cNvSpPr>
          <p:nvPr>
            <p:ph type="body" sz="quarter" idx="16"/>
          </p:nvPr>
        </p:nvSpPr>
        <p:spPr>
          <a:xfrm>
            <a:off x="6190404" y="3598487"/>
            <a:ext cx="4769697" cy="327868"/>
          </a:xfrm>
        </p:spPr>
        <p:txBody>
          <a:bodyPr>
            <a:noAutofit/>
          </a:bodyPr>
          <a:lstStyle>
            <a:lvl1pPr marL="0" indent="0">
              <a:buNone/>
              <a:defRPr sz="1400">
                <a:solidFill>
                  <a:schemeClr val="tx1"/>
                </a:solidFill>
              </a:defRPr>
            </a:lvl1pPr>
            <a:lvl2pPr marL="342900" indent="0">
              <a:buNone/>
              <a:defRPr sz="1100">
                <a:solidFill>
                  <a:schemeClr val="tx1"/>
                </a:solidFill>
              </a:defRPr>
            </a:lvl2pPr>
            <a:lvl3pPr marL="685800" indent="0">
              <a:buNone/>
              <a:defRPr sz="1100">
                <a:solidFill>
                  <a:schemeClr val="tx1"/>
                </a:solidFill>
              </a:defRPr>
            </a:lvl3pPr>
            <a:lvl4pPr marL="1028700" indent="0">
              <a:buNone/>
              <a:defRPr sz="1100">
                <a:solidFill>
                  <a:schemeClr val="tx1"/>
                </a:solidFill>
              </a:defRPr>
            </a:lvl4pPr>
            <a:lvl5pPr marL="1371600" indent="0">
              <a:buNone/>
              <a:defRPr sz="1100">
                <a:solidFill>
                  <a:schemeClr val="tx1"/>
                </a:solidFill>
              </a:defRPr>
            </a:lvl5pPr>
          </a:lstStyle>
          <a:p>
            <a:pPr lvl="0"/>
            <a:r>
              <a:rPr lang="en-US" dirty="0"/>
              <a:t>Edit Master text styles</a:t>
            </a:r>
          </a:p>
        </p:txBody>
      </p:sp>
    </p:spTree>
    <p:extLst>
      <p:ext uri="{BB962C8B-B14F-4D97-AF65-F5344CB8AC3E}">
        <p14:creationId xmlns:p14="http://schemas.microsoft.com/office/powerpoint/2010/main" val="99580645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29A3-3920-44E6-90B6-1A8DFE22D077}"/>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3771ED2F-6EEF-4F79-805D-71C3646CA207}"/>
              </a:ext>
            </a:extLst>
          </p:cNvPr>
          <p:cNvCxnSpPr/>
          <p:nvPr userDrawn="1"/>
        </p:nvCxnSpPr>
        <p:spPr>
          <a:xfrm>
            <a:off x="2057895" y="5004515"/>
            <a:ext cx="1461836" cy="0"/>
          </a:xfrm>
          <a:prstGeom prst="line">
            <a:avLst/>
          </a:prstGeom>
          <a:ln w="6350">
            <a:solidFill>
              <a:schemeClr val="tx1">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96CDCC-587A-4EDA-A2A4-5FB6EBD978F2}"/>
              </a:ext>
            </a:extLst>
          </p:cNvPr>
          <p:cNvCxnSpPr/>
          <p:nvPr userDrawn="1"/>
        </p:nvCxnSpPr>
        <p:spPr>
          <a:xfrm>
            <a:off x="5217177" y="5004515"/>
            <a:ext cx="1461836" cy="0"/>
          </a:xfrm>
          <a:prstGeom prst="line">
            <a:avLst/>
          </a:prstGeom>
          <a:ln w="6350">
            <a:solidFill>
              <a:schemeClr val="tx1">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032D99-60F2-442F-86B5-C9514D95E461}"/>
              </a:ext>
            </a:extLst>
          </p:cNvPr>
          <p:cNvCxnSpPr/>
          <p:nvPr userDrawn="1"/>
        </p:nvCxnSpPr>
        <p:spPr>
          <a:xfrm>
            <a:off x="8641362" y="5004515"/>
            <a:ext cx="1461836" cy="0"/>
          </a:xfrm>
          <a:prstGeom prst="line">
            <a:avLst/>
          </a:prstGeom>
          <a:ln w="6350">
            <a:solidFill>
              <a:schemeClr val="tx1">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EAB9C936-8715-46D0-971F-CA8D10EBA214}"/>
              </a:ext>
            </a:extLst>
          </p:cNvPr>
          <p:cNvSpPr>
            <a:spLocks noGrp="1"/>
          </p:cNvSpPr>
          <p:nvPr>
            <p:ph type="body" sz="quarter" idx="10"/>
          </p:nvPr>
        </p:nvSpPr>
        <p:spPr>
          <a:xfrm>
            <a:off x="1185014" y="4637134"/>
            <a:ext cx="3207071" cy="301906"/>
          </a:xfrm>
        </p:spPr>
        <p:txBody>
          <a:bodyPr>
            <a:noAutofit/>
          </a:bodyPr>
          <a:lstStyle>
            <a:lvl1pPr marL="0" indent="0" algn="ctr">
              <a:buNone/>
              <a:defRPr sz="1600" b="1"/>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17" name="Text Placeholder 15">
            <a:extLst>
              <a:ext uri="{FF2B5EF4-FFF2-40B4-BE49-F238E27FC236}">
                <a16:creationId xmlns:a16="http://schemas.microsoft.com/office/drawing/2014/main" id="{D020E67B-1831-4A2B-A70C-201D68AF7D71}"/>
              </a:ext>
            </a:extLst>
          </p:cNvPr>
          <p:cNvSpPr>
            <a:spLocks noGrp="1"/>
          </p:cNvSpPr>
          <p:nvPr>
            <p:ph type="body" sz="quarter" idx="11"/>
          </p:nvPr>
        </p:nvSpPr>
        <p:spPr>
          <a:xfrm>
            <a:off x="4499715" y="4637133"/>
            <a:ext cx="3207600" cy="301906"/>
          </a:xfrm>
        </p:spPr>
        <p:txBody>
          <a:bodyPr>
            <a:noAutofit/>
          </a:bodyPr>
          <a:lstStyle>
            <a:lvl1pPr marL="0" indent="0" algn="ctr">
              <a:buNone/>
              <a:defRPr sz="1600" b="1"/>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18" name="Text Placeholder 15">
            <a:extLst>
              <a:ext uri="{FF2B5EF4-FFF2-40B4-BE49-F238E27FC236}">
                <a16:creationId xmlns:a16="http://schemas.microsoft.com/office/drawing/2014/main" id="{36BCA36B-9F5F-4D43-825E-A71A28D9EB18}"/>
              </a:ext>
            </a:extLst>
          </p:cNvPr>
          <p:cNvSpPr>
            <a:spLocks noGrp="1"/>
          </p:cNvSpPr>
          <p:nvPr>
            <p:ph type="body" sz="quarter" idx="12"/>
          </p:nvPr>
        </p:nvSpPr>
        <p:spPr>
          <a:xfrm>
            <a:off x="7801715" y="4637133"/>
            <a:ext cx="3207600" cy="301906"/>
          </a:xfrm>
        </p:spPr>
        <p:txBody>
          <a:bodyPr>
            <a:noAutofit/>
          </a:bodyPr>
          <a:lstStyle>
            <a:lvl1pPr marL="0" indent="0" algn="ctr">
              <a:buNone/>
              <a:defRPr sz="1600" b="1"/>
            </a:lvl1pPr>
            <a:lvl2pPr marL="342900" indent="0">
              <a:buNone/>
              <a:defRPr sz="1400"/>
            </a:lvl2pPr>
            <a:lvl3pPr marL="685800" indent="0">
              <a:buNone/>
              <a:defRPr sz="1400"/>
            </a:lvl3pPr>
            <a:lvl4pPr marL="1028700" indent="0">
              <a:buNone/>
              <a:defRPr sz="1400"/>
            </a:lvl4pPr>
            <a:lvl5pPr marL="1371600" indent="0">
              <a:buNone/>
              <a:defRPr sz="1400"/>
            </a:lvl5pPr>
          </a:lstStyle>
          <a:p>
            <a:pPr lvl="0"/>
            <a:r>
              <a:rPr lang="en-US" dirty="0"/>
              <a:t>Edit Master text</a:t>
            </a:r>
          </a:p>
        </p:txBody>
      </p:sp>
      <p:sp>
        <p:nvSpPr>
          <p:cNvPr id="20" name="Text Placeholder 19">
            <a:extLst>
              <a:ext uri="{FF2B5EF4-FFF2-40B4-BE49-F238E27FC236}">
                <a16:creationId xmlns:a16="http://schemas.microsoft.com/office/drawing/2014/main" id="{96B8DD44-7814-4799-9273-DE18182DCB9D}"/>
              </a:ext>
            </a:extLst>
          </p:cNvPr>
          <p:cNvSpPr>
            <a:spLocks noGrp="1"/>
          </p:cNvSpPr>
          <p:nvPr>
            <p:ph type="body" sz="quarter" idx="13"/>
          </p:nvPr>
        </p:nvSpPr>
        <p:spPr>
          <a:xfrm>
            <a:off x="1185334" y="5086350"/>
            <a:ext cx="3206751" cy="693738"/>
          </a:xfrm>
        </p:spPr>
        <p:txBody>
          <a:bodyPr>
            <a:noAutofit/>
          </a:bodyPr>
          <a:lstStyle>
            <a:lvl1pPr marL="0" indent="0" algn="ctr">
              <a:buNone/>
              <a:defRPr sz="14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Edit Master text styles</a:t>
            </a:r>
          </a:p>
        </p:txBody>
      </p:sp>
      <p:sp>
        <p:nvSpPr>
          <p:cNvPr id="21" name="Text Placeholder 19">
            <a:extLst>
              <a:ext uri="{FF2B5EF4-FFF2-40B4-BE49-F238E27FC236}">
                <a16:creationId xmlns:a16="http://schemas.microsoft.com/office/drawing/2014/main" id="{E489ECAE-D6AC-4B5C-BA1B-278916FBDFBC}"/>
              </a:ext>
            </a:extLst>
          </p:cNvPr>
          <p:cNvSpPr>
            <a:spLocks noGrp="1"/>
          </p:cNvSpPr>
          <p:nvPr>
            <p:ph type="body" sz="quarter" idx="14"/>
          </p:nvPr>
        </p:nvSpPr>
        <p:spPr>
          <a:xfrm>
            <a:off x="4499717" y="5086350"/>
            <a:ext cx="3207599" cy="693738"/>
          </a:xfrm>
        </p:spPr>
        <p:txBody>
          <a:bodyPr>
            <a:noAutofit/>
          </a:bodyPr>
          <a:lstStyle>
            <a:lvl1pPr marL="0" indent="0" algn="ctr">
              <a:buNone/>
              <a:defRPr sz="14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Edit Master text styles</a:t>
            </a:r>
          </a:p>
        </p:txBody>
      </p:sp>
      <p:sp>
        <p:nvSpPr>
          <p:cNvPr id="22" name="Text Placeholder 19">
            <a:extLst>
              <a:ext uri="{FF2B5EF4-FFF2-40B4-BE49-F238E27FC236}">
                <a16:creationId xmlns:a16="http://schemas.microsoft.com/office/drawing/2014/main" id="{4774B119-C251-48E5-AF97-7EE8378763EF}"/>
              </a:ext>
            </a:extLst>
          </p:cNvPr>
          <p:cNvSpPr>
            <a:spLocks noGrp="1"/>
          </p:cNvSpPr>
          <p:nvPr>
            <p:ph type="body" sz="quarter" idx="15"/>
          </p:nvPr>
        </p:nvSpPr>
        <p:spPr>
          <a:xfrm>
            <a:off x="7801715" y="5086350"/>
            <a:ext cx="3207600" cy="693738"/>
          </a:xfrm>
        </p:spPr>
        <p:txBody>
          <a:bodyPr>
            <a:noAutofit/>
          </a:bodyPr>
          <a:lstStyle>
            <a:lvl1pPr marL="0" indent="0" algn="ctr">
              <a:buNone/>
              <a:defRPr sz="1400"/>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Edit Master text styles</a:t>
            </a:r>
          </a:p>
        </p:txBody>
      </p:sp>
      <p:sp>
        <p:nvSpPr>
          <p:cNvPr id="23" name="Subtitle 2">
            <a:extLst>
              <a:ext uri="{FF2B5EF4-FFF2-40B4-BE49-F238E27FC236}">
                <a16:creationId xmlns:a16="http://schemas.microsoft.com/office/drawing/2014/main" id="{2A3835E5-6E6F-433D-9E3E-123C68F422F1}"/>
              </a:ext>
            </a:extLst>
          </p:cNvPr>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25" name="Picture Placeholder 24">
            <a:extLst>
              <a:ext uri="{FF2B5EF4-FFF2-40B4-BE49-F238E27FC236}">
                <a16:creationId xmlns:a16="http://schemas.microsoft.com/office/drawing/2014/main" id="{68288F94-B27C-4C81-B71F-B5457F323090}"/>
              </a:ext>
            </a:extLst>
          </p:cNvPr>
          <p:cNvSpPr>
            <a:spLocks noGrp="1"/>
          </p:cNvSpPr>
          <p:nvPr>
            <p:ph type="pic" sz="quarter" idx="16"/>
          </p:nvPr>
        </p:nvSpPr>
        <p:spPr>
          <a:xfrm>
            <a:off x="1185013" y="2078220"/>
            <a:ext cx="3208867" cy="2406650"/>
          </a:xfrm>
          <a:solidFill>
            <a:schemeClr val="bg1">
              <a:lumMod val="50000"/>
            </a:schemeClr>
          </a:solidFill>
        </p:spPr>
        <p:txBody>
          <a:bodyPr/>
          <a:lstStyle/>
          <a:p>
            <a:endParaRPr lang="en-US"/>
          </a:p>
        </p:txBody>
      </p:sp>
      <p:sp>
        <p:nvSpPr>
          <p:cNvPr id="26" name="Picture Placeholder 24">
            <a:extLst>
              <a:ext uri="{FF2B5EF4-FFF2-40B4-BE49-F238E27FC236}">
                <a16:creationId xmlns:a16="http://schemas.microsoft.com/office/drawing/2014/main" id="{616609DD-BB85-4F5D-9408-5681A903A070}"/>
              </a:ext>
            </a:extLst>
          </p:cNvPr>
          <p:cNvSpPr>
            <a:spLocks noGrp="1"/>
          </p:cNvSpPr>
          <p:nvPr>
            <p:ph type="pic" sz="quarter" idx="17"/>
          </p:nvPr>
        </p:nvSpPr>
        <p:spPr>
          <a:xfrm>
            <a:off x="4499715" y="2078220"/>
            <a:ext cx="3208867" cy="2406650"/>
          </a:xfrm>
          <a:solidFill>
            <a:schemeClr val="bg1">
              <a:lumMod val="50000"/>
            </a:schemeClr>
          </a:solidFill>
        </p:spPr>
        <p:txBody>
          <a:bodyPr/>
          <a:lstStyle/>
          <a:p>
            <a:endParaRPr lang="en-US"/>
          </a:p>
        </p:txBody>
      </p:sp>
      <p:sp>
        <p:nvSpPr>
          <p:cNvPr id="27" name="Picture Placeholder 24">
            <a:extLst>
              <a:ext uri="{FF2B5EF4-FFF2-40B4-BE49-F238E27FC236}">
                <a16:creationId xmlns:a16="http://schemas.microsoft.com/office/drawing/2014/main" id="{A281B67C-3163-433E-9326-7FB451699C27}"/>
              </a:ext>
            </a:extLst>
          </p:cNvPr>
          <p:cNvSpPr>
            <a:spLocks noGrp="1"/>
          </p:cNvSpPr>
          <p:nvPr>
            <p:ph type="pic" sz="quarter" idx="18"/>
          </p:nvPr>
        </p:nvSpPr>
        <p:spPr>
          <a:xfrm>
            <a:off x="7814416" y="2084527"/>
            <a:ext cx="3208867" cy="2406650"/>
          </a:xfrm>
          <a:solidFill>
            <a:schemeClr val="bg1">
              <a:lumMod val="50000"/>
            </a:schemeClr>
          </a:solidFill>
        </p:spPr>
        <p:txBody>
          <a:bodyPr/>
          <a:lstStyle/>
          <a:p>
            <a:endParaRPr lang="en-US"/>
          </a:p>
        </p:txBody>
      </p:sp>
    </p:spTree>
    <p:extLst>
      <p:ext uri="{BB962C8B-B14F-4D97-AF65-F5344CB8AC3E}">
        <p14:creationId xmlns:p14="http://schemas.microsoft.com/office/powerpoint/2010/main" val="3413505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p:cSld name="Divider 4">
    <p:bg>
      <p:bgPr>
        <a:solidFill>
          <a:schemeClr val="lt2"/>
        </a:solidFill>
        <a:effectLst/>
      </p:bgPr>
    </p:bg>
    <p:spTree>
      <p:nvGrpSpPr>
        <p:cNvPr id="1" name="Shape 315"/>
        <p:cNvGrpSpPr/>
        <p:nvPr/>
      </p:nvGrpSpPr>
      <p:grpSpPr>
        <a:xfrm>
          <a:off x="0" y="0"/>
          <a:ext cx="0" cy="0"/>
          <a:chOff x="0" y="0"/>
          <a:chExt cx="0" cy="0"/>
        </a:xfrm>
      </p:grpSpPr>
      <p:grpSp>
        <p:nvGrpSpPr>
          <p:cNvPr id="316" name="Google Shape;316;p31"/>
          <p:cNvGrpSpPr/>
          <p:nvPr/>
        </p:nvGrpSpPr>
        <p:grpSpPr>
          <a:xfrm>
            <a:off x="0" y="5020347"/>
            <a:ext cx="12192000" cy="1837653"/>
            <a:chOff x="0" y="5020347"/>
            <a:chExt cx="12192000" cy="1837653"/>
          </a:xfrm>
        </p:grpSpPr>
        <p:sp>
          <p:nvSpPr>
            <p:cNvPr id="317" name="Google Shape;317;p3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3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3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0" name="Google Shape;320;p3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321" name="Google Shape;321;p3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3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5" name="Picture Placeholder 13">
            <a:extLst>
              <a:ext uri="{FF2B5EF4-FFF2-40B4-BE49-F238E27FC236}">
                <a16:creationId xmlns:a16="http://schemas.microsoft.com/office/drawing/2014/main" id="{6BA8BEDB-E42D-46C2-AC5A-58690552667E}"/>
              </a:ext>
            </a:extLst>
          </p:cNvPr>
          <p:cNvSpPr>
            <a:spLocks noGrp="1"/>
          </p:cNvSpPr>
          <p:nvPr>
            <p:ph type="pic" sz="quarter" idx="11"/>
          </p:nvPr>
        </p:nvSpPr>
        <p:spPr>
          <a:xfrm>
            <a:off x="6564851" y="1975460"/>
            <a:ext cx="4842933" cy="3711575"/>
          </a:xfrm>
          <a:solidFill>
            <a:schemeClr val="bg1">
              <a:lumMod val="50000"/>
            </a:schemeClr>
          </a:solidFill>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838200" y="1974851"/>
            <a:ext cx="5257800" cy="3711575"/>
          </a:xfrm>
        </p:spPr>
        <p:txBody>
          <a:bodyPr>
            <a:normAutofit/>
          </a:bodyPr>
          <a:lstStyle>
            <a:lvl1pPr marL="0" indent="0" algn="r">
              <a:buNone/>
              <a:defRPr sz="1800"/>
            </a:lvl1pPr>
            <a:lvl2pPr>
              <a:defRPr sz="1200"/>
            </a:lvl2pPr>
            <a:lvl3pPr>
              <a:defRPr sz="1200"/>
            </a:lvl3pPr>
            <a:lvl4pPr>
              <a:defRPr sz="1200"/>
            </a:lvl4pPr>
            <a:lvl5pPr>
              <a:defRPr sz="1200"/>
            </a:lvl5pPr>
          </a:lstStyle>
          <a:p>
            <a:pPr lvl="0"/>
            <a:endParaRPr lang="en-US" dirty="0"/>
          </a:p>
        </p:txBody>
      </p:sp>
    </p:spTree>
    <p:extLst>
      <p:ext uri="{BB962C8B-B14F-4D97-AF65-F5344CB8AC3E}">
        <p14:creationId xmlns:p14="http://schemas.microsoft.com/office/powerpoint/2010/main" val="154398881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ight 2-Up">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5" name="Picture Placeholder 13">
            <a:extLst>
              <a:ext uri="{FF2B5EF4-FFF2-40B4-BE49-F238E27FC236}">
                <a16:creationId xmlns:a16="http://schemas.microsoft.com/office/drawing/2014/main" id="{6BA8BEDB-E42D-46C2-AC5A-58690552667E}"/>
              </a:ext>
            </a:extLst>
          </p:cNvPr>
          <p:cNvSpPr>
            <a:spLocks noGrp="1"/>
          </p:cNvSpPr>
          <p:nvPr>
            <p:ph type="pic" sz="quarter" idx="11"/>
          </p:nvPr>
        </p:nvSpPr>
        <p:spPr>
          <a:xfrm>
            <a:off x="7120991" y="1821711"/>
            <a:ext cx="4132333" cy="1859550"/>
          </a:xfrm>
          <a:solidFill>
            <a:schemeClr val="bg1">
              <a:lumMod val="50000"/>
            </a:schemeClr>
          </a:solidFill>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838200" y="1821102"/>
            <a:ext cx="5894373" cy="3906096"/>
          </a:xfrm>
        </p:spPr>
        <p:txBody>
          <a:bodyPr>
            <a:normAutofit/>
          </a:bodyPr>
          <a:lstStyle>
            <a:lvl1pPr marL="0" indent="0" algn="r">
              <a:buNone/>
              <a:defRPr sz="1800"/>
            </a:lvl1pPr>
            <a:lvl2pPr>
              <a:defRPr sz="1200"/>
            </a:lvl2pPr>
            <a:lvl3pPr>
              <a:defRPr sz="1200"/>
            </a:lvl3pPr>
            <a:lvl4pPr>
              <a:defRPr sz="1200"/>
            </a:lvl4pPr>
            <a:lvl5pPr>
              <a:defRPr sz="1200"/>
            </a:lvl5pPr>
          </a:lstStyle>
          <a:p>
            <a:pPr lvl="0"/>
            <a:endParaRPr lang="en-US" dirty="0"/>
          </a:p>
        </p:txBody>
      </p:sp>
      <p:sp>
        <p:nvSpPr>
          <p:cNvPr id="7" name="Picture Placeholder 13">
            <a:extLst>
              <a:ext uri="{FF2B5EF4-FFF2-40B4-BE49-F238E27FC236}">
                <a16:creationId xmlns:a16="http://schemas.microsoft.com/office/drawing/2014/main" id="{70879DFA-2D11-4203-AE6C-DD5A7982695A}"/>
              </a:ext>
            </a:extLst>
          </p:cNvPr>
          <p:cNvSpPr>
            <a:spLocks noGrp="1"/>
          </p:cNvSpPr>
          <p:nvPr>
            <p:ph type="pic" sz="quarter" idx="13"/>
          </p:nvPr>
        </p:nvSpPr>
        <p:spPr>
          <a:xfrm>
            <a:off x="7120991" y="3867648"/>
            <a:ext cx="4132333" cy="1859550"/>
          </a:xfrm>
          <a:solidFill>
            <a:schemeClr val="bg1">
              <a:lumMod val="50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411902819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Left 2-Up">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5" name="Picture Placeholder 13">
            <a:extLst>
              <a:ext uri="{FF2B5EF4-FFF2-40B4-BE49-F238E27FC236}">
                <a16:creationId xmlns:a16="http://schemas.microsoft.com/office/drawing/2014/main" id="{6BA8BEDB-E42D-46C2-AC5A-58690552667E}"/>
              </a:ext>
            </a:extLst>
          </p:cNvPr>
          <p:cNvSpPr>
            <a:spLocks noGrp="1"/>
          </p:cNvSpPr>
          <p:nvPr>
            <p:ph type="pic" sz="quarter" idx="11"/>
          </p:nvPr>
        </p:nvSpPr>
        <p:spPr>
          <a:xfrm>
            <a:off x="838200" y="1821711"/>
            <a:ext cx="4132333" cy="1859550"/>
          </a:xfrm>
          <a:solidFill>
            <a:schemeClr val="bg1">
              <a:lumMod val="50000"/>
            </a:schemeClr>
          </a:solidFill>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5459427" y="1821102"/>
            <a:ext cx="5894373" cy="3906096"/>
          </a:xfrm>
        </p:spPr>
        <p:txBody>
          <a:bodyPr>
            <a:normAutofit/>
          </a:bodyPr>
          <a:lstStyle>
            <a:lvl1pPr marL="0" indent="0" algn="l">
              <a:buNone/>
              <a:defRPr sz="1800"/>
            </a:lvl1pPr>
            <a:lvl2pPr>
              <a:defRPr sz="1200"/>
            </a:lvl2pPr>
            <a:lvl3pPr>
              <a:defRPr sz="1200"/>
            </a:lvl3pPr>
            <a:lvl4pPr>
              <a:defRPr sz="1200"/>
            </a:lvl4pPr>
            <a:lvl5pPr>
              <a:defRPr sz="1200"/>
            </a:lvl5pPr>
          </a:lstStyle>
          <a:p>
            <a:pPr lvl="0"/>
            <a:endParaRPr lang="en-US" dirty="0"/>
          </a:p>
        </p:txBody>
      </p:sp>
      <p:sp>
        <p:nvSpPr>
          <p:cNvPr id="7" name="Picture Placeholder 13">
            <a:extLst>
              <a:ext uri="{FF2B5EF4-FFF2-40B4-BE49-F238E27FC236}">
                <a16:creationId xmlns:a16="http://schemas.microsoft.com/office/drawing/2014/main" id="{70879DFA-2D11-4203-AE6C-DD5A7982695A}"/>
              </a:ext>
            </a:extLst>
          </p:cNvPr>
          <p:cNvSpPr>
            <a:spLocks noGrp="1"/>
          </p:cNvSpPr>
          <p:nvPr>
            <p:ph type="pic" sz="quarter" idx="13"/>
          </p:nvPr>
        </p:nvSpPr>
        <p:spPr>
          <a:xfrm>
            <a:off x="838200" y="3867648"/>
            <a:ext cx="4132333" cy="1859550"/>
          </a:xfrm>
          <a:solidFill>
            <a:schemeClr val="bg1">
              <a:lumMod val="50000"/>
            </a:schemeClr>
          </a:solidFill>
        </p:spPr>
        <p:txBody>
          <a:bodyPr/>
          <a:lstStyle>
            <a:lvl1pPr marL="0" indent="0">
              <a:buNone/>
              <a:defRPr/>
            </a:lvl1pPr>
          </a:lstStyle>
          <a:p>
            <a:endParaRPr lang="en-US" dirty="0"/>
          </a:p>
        </p:txBody>
      </p:sp>
    </p:spTree>
    <p:extLst>
      <p:ext uri="{BB962C8B-B14F-4D97-AF65-F5344CB8AC3E}">
        <p14:creationId xmlns:p14="http://schemas.microsoft.com/office/powerpoint/2010/main" val="311449150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5" name="Picture Placeholder 13">
            <a:extLst>
              <a:ext uri="{FF2B5EF4-FFF2-40B4-BE49-F238E27FC236}">
                <a16:creationId xmlns:a16="http://schemas.microsoft.com/office/drawing/2014/main" id="{6BA8BEDB-E42D-46C2-AC5A-58690552667E}"/>
              </a:ext>
            </a:extLst>
          </p:cNvPr>
          <p:cNvSpPr>
            <a:spLocks noGrp="1"/>
          </p:cNvSpPr>
          <p:nvPr>
            <p:ph type="pic" sz="quarter" idx="11"/>
          </p:nvPr>
        </p:nvSpPr>
        <p:spPr>
          <a:xfrm>
            <a:off x="838200" y="1974851"/>
            <a:ext cx="4842933" cy="3711575"/>
          </a:xfrm>
          <a:solidFill>
            <a:schemeClr val="bg1">
              <a:lumMod val="50000"/>
            </a:schemeClr>
          </a:solidFill>
        </p:spPr>
        <p:txBody>
          <a:bodyPr/>
          <a:lstStyle>
            <a:lvl1pPr marL="0" indent="0">
              <a:buNone/>
              <a:defRPr/>
            </a:lvl1pPr>
          </a:lstStyle>
          <a:p>
            <a:endParaRPr lang="en-US"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6078071" y="1974851"/>
            <a:ext cx="5257800" cy="3711575"/>
          </a:xfrm>
        </p:spPr>
        <p:txBody>
          <a:bodyPr>
            <a:normAutofit/>
          </a:bodyPr>
          <a:lstStyle>
            <a:lvl1pPr marL="0" indent="0">
              <a:buNone/>
              <a:defRPr sz="1800"/>
            </a:lvl1pPr>
            <a:lvl2pPr>
              <a:defRPr sz="1200"/>
            </a:lvl2pPr>
            <a:lvl3pPr>
              <a:defRPr sz="1200"/>
            </a:lvl3pPr>
            <a:lvl4pPr>
              <a:defRPr sz="1200"/>
            </a:lvl4pPr>
            <a:lvl5pPr>
              <a:defRPr sz="1200"/>
            </a:lvl5pPr>
          </a:lstStyle>
          <a:p>
            <a:pPr lvl="0"/>
            <a:endParaRPr lang="en-US" dirty="0"/>
          </a:p>
        </p:txBody>
      </p:sp>
    </p:spTree>
    <p:extLst>
      <p:ext uri="{BB962C8B-B14F-4D97-AF65-F5344CB8AC3E}">
        <p14:creationId xmlns:p14="http://schemas.microsoft.com/office/powerpoint/2010/main" val="27549285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Right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A8F0D6-7BF0-42B2-9D47-4F2ED1434773}"/>
              </a:ext>
            </a:extLst>
          </p:cNvPr>
          <p:cNvSpPr>
            <a:spLocks noGrp="1"/>
          </p:cNvSpPr>
          <p:nvPr>
            <p:ph sz="quarter" idx="14"/>
          </p:nvPr>
        </p:nvSpPr>
        <p:spPr>
          <a:xfrm>
            <a:off x="6430434" y="1974851"/>
            <a:ext cx="4923367" cy="3711575"/>
          </a:xfrm>
          <a:solidFill>
            <a:schemeClr val="bg1">
              <a:lumMod val="85000"/>
            </a:schemeClr>
          </a:solidFill>
        </p:spPr>
        <p:txBody>
          <a:bodyPr/>
          <a:lstStyle>
            <a:lvl1pPr marL="0" indent="0">
              <a:buNone/>
              <a:defRPr/>
            </a:lvl1pPr>
          </a:lstStyle>
          <a:p>
            <a:pPr lvl="0"/>
            <a:endParaRPr lang="en-US" dirty="0"/>
          </a:p>
        </p:txBody>
      </p:sp>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838200" y="1974851"/>
            <a:ext cx="5257800" cy="3711575"/>
          </a:xfrm>
        </p:spPr>
        <p:txBody>
          <a:bodyPr>
            <a:normAutofit/>
          </a:bodyPr>
          <a:lstStyle>
            <a:lvl1pPr marL="0" indent="0" algn="r">
              <a:buNone/>
              <a:defRPr sz="1800"/>
            </a:lvl1pPr>
            <a:lvl2pPr>
              <a:defRPr sz="1200"/>
            </a:lvl2pPr>
            <a:lvl3pPr>
              <a:defRPr sz="1200"/>
            </a:lvl3pPr>
            <a:lvl4pPr>
              <a:defRPr sz="1200"/>
            </a:lvl4pPr>
            <a:lvl5pPr>
              <a:defRPr sz="1200"/>
            </a:lvl5pPr>
          </a:lstStyle>
          <a:p>
            <a:pPr lvl="0"/>
            <a:endParaRPr lang="en-US" dirty="0"/>
          </a:p>
        </p:txBody>
      </p:sp>
    </p:spTree>
    <p:extLst>
      <p:ext uri="{BB962C8B-B14F-4D97-AF65-F5344CB8AC3E}">
        <p14:creationId xmlns:p14="http://schemas.microsoft.com/office/powerpoint/2010/main" val="302240484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Left Objec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A8F0D6-7BF0-42B2-9D47-4F2ED1434773}"/>
              </a:ext>
            </a:extLst>
          </p:cNvPr>
          <p:cNvSpPr>
            <a:spLocks noGrp="1"/>
          </p:cNvSpPr>
          <p:nvPr>
            <p:ph sz="quarter" idx="14"/>
          </p:nvPr>
        </p:nvSpPr>
        <p:spPr>
          <a:xfrm>
            <a:off x="838200" y="1974851"/>
            <a:ext cx="4923367" cy="3711575"/>
          </a:xfrm>
          <a:solidFill>
            <a:schemeClr val="bg1">
              <a:lumMod val="85000"/>
            </a:schemeClr>
          </a:solidFill>
        </p:spPr>
        <p:txBody>
          <a:bodyPr/>
          <a:lstStyle>
            <a:lvl1pPr marL="0" indent="0">
              <a:buNone/>
              <a:defRPr/>
            </a:lvl1pPr>
          </a:lstStyle>
          <a:p>
            <a:pPr lvl="0"/>
            <a:endParaRPr lang="en-US" dirty="0"/>
          </a:p>
        </p:txBody>
      </p:sp>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6" name="Text Placeholder 15">
            <a:extLst>
              <a:ext uri="{FF2B5EF4-FFF2-40B4-BE49-F238E27FC236}">
                <a16:creationId xmlns:a16="http://schemas.microsoft.com/office/drawing/2014/main" id="{8ACC1427-86FD-4448-B4EC-40DF932201F0}"/>
              </a:ext>
            </a:extLst>
          </p:cNvPr>
          <p:cNvSpPr>
            <a:spLocks noGrp="1"/>
          </p:cNvSpPr>
          <p:nvPr>
            <p:ph type="body" sz="quarter" idx="12"/>
          </p:nvPr>
        </p:nvSpPr>
        <p:spPr>
          <a:xfrm>
            <a:off x="6096000" y="1974851"/>
            <a:ext cx="5257800" cy="3711575"/>
          </a:xfrm>
        </p:spPr>
        <p:txBody>
          <a:bodyPr>
            <a:normAutofit/>
          </a:bodyPr>
          <a:lstStyle>
            <a:lvl1pPr marL="0" indent="0" algn="l">
              <a:buNone/>
              <a:defRPr sz="1800"/>
            </a:lvl1pPr>
            <a:lvl2pPr>
              <a:defRPr sz="1200"/>
            </a:lvl2pPr>
            <a:lvl3pPr>
              <a:defRPr sz="1200"/>
            </a:lvl3pPr>
            <a:lvl4pPr>
              <a:defRPr sz="1200"/>
            </a:lvl4pPr>
            <a:lvl5pPr>
              <a:defRPr sz="1200"/>
            </a:lvl5pPr>
          </a:lstStyle>
          <a:p>
            <a:pPr lvl="0"/>
            <a:endParaRPr lang="en-US" dirty="0"/>
          </a:p>
        </p:txBody>
      </p:sp>
    </p:spTree>
    <p:extLst>
      <p:ext uri="{BB962C8B-B14F-4D97-AF65-F5344CB8AC3E}">
        <p14:creationId xmlns:p14="http://schemas.microsoft.com/office/powerpoint/2010/main" val="326753694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30" name="Text Placeholder 29">
            <a:extLst>
              <a:ext uri="{FF2B5EF4-FFF2-40B4-BE49-F238E27FC236}">
                <a16:creationId xmlns:a16="http://schemas.microsoft.com/office/drawing/2014/main" id="{C8AAEF4E-F08F-4A8E-87DA-9E820AEE8331}"/>
              </a:ext>
            </a:extLst>
          </p:cNvPr>
          <p:cNvSpPr>
            <a:spLocks noGrp="1"/>
          </p:cNvSpPr>
          <p:nvPr>
            <p:ph type="body" sz="quarter" idx="10"/>
          </p:nvPr>
        </p:nvSpPr>
        <p:spPr>
          <a:xfrm>
            <a:off x="838200" y="2041452"/>
            <a:ext cx="10515600" cy="3444949"/>
          </a:xfrm>
        </p:spPr>
        <p:txBody>
          <a:bodyPr numCol="2" spcCol="365760">
            <a:normAutofit/>
          </a:bodyPr>
          <a:lstStyle>
            <a:lvl1pPr marL="0" indent="0" algn="l">
              <a:buFont typeface="+mj-lt"/>
              <a:buNone/>
              <a:defRPr sz="1800">
                <a:latin typeface="+mn-lt"/>
              </a:defRPr>
            </a:lvl1pPr>
            <a:lvl2pPr>
              <a:defRPr>
                <a:latin typeface="+mj-lt"/>
              </a:defRPr>
            </a:lvl2pPr>
            <a:lvl3pPr>
              <a:defRPr>
                <a:latin typeface="+mj-lt"/>
              </a:defRPr>
            </a:lvl3pPr>
            <a:lvl4pPr>
              <a:defRPr>
                <a:latin typeface="+mj-lt"/>
              </a:defRPr>
            </a:lvl4pPr>
            <a:lvl5pPr>
              <a:defRPr>
                <a:latin typeface="+mj-lt"/>
              </a:defRPr>
            </a:lvl5pPr>
          </a:lstStyle>
          <a:p>
            <a:pPr lvl="0"/>
            <a:endParaRPr lang="en-US" dirty="0"/>
          </a:p>
        </p:txBody>
      </p:sp>
    </p:spTree>
    <p:extLst>
      <p:ext uri="{BB962C8B-B14F-4D97-AF65-F5344CB8AC3E}">
        <p14:creationId xmlns:p14="http://schemas.microsoft.com/office/powerpoint/2010/main" val="26510529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Event Calendar">
    <p:spTree>
      <p:nvGrpSpPr>
        <p:cNvPr id="1" name=""/>
        <p:cNvGrpSpPr/>
        <p:nvPr/>
      </p:nvGrpSpPr>
      <p:grpSpPr>
        <a:xfrm>
          <a:off x="0" y="0"/>
          <a:ext cx="0" cy="0"/>
          <a:chOff x="0" y="0"/>
          <a:chExt cx="0" cy="0"/>
        </a:xfrm>
      </p:grpSpPr>
      <p:sp>
        <p:nvSpPr>
          <p:cNvPr id="30" name="Picture Placeholder 28">
            <a:extLst>
              <a:ext uri="{FF2B5EF4-FFF2-40B4-BE49-F238E27FC236}">
                <a16:creationId xmlns:a16="http://schemas.microsoft.com/office/drawing/2014/main" id="{2C221300-5489-47FD-8F67-D30EBDCD9E7D}"/>
              </a:ext>
            </a:extLst>
          </p:cNvPr>
          <p:cNvSpPr>
            <a:spLocks noGrp="1"/>
          </p:cNvSpPr>
          <p:nvPr>
            <p:ph type="pic" sz="quarter" idx="12"/>
          </p:nvPr>
        </p:nvSpPr>
        <p:spPr>
          <a:xfrm>
            <a:off x="8409825" y="2055813"/>
            <a:ext cx="2590800" cy="1951037"/>
          </a:xfrm>
          <a:solidFill>
            <a:schemeClr val="bg1">
              <a:lumMod val="50000"/>
            </a:schemeClr>
          </a:solidFill>
        </p:spPr>
        <p:txBody>
          <a:bodyPr>
            <a:normAutofit/>
          </a:bodyPr>
          <a:lstStyle>
            <a:lvl1pPr marL="0" indent="0">
              <a:buNone/>
              <a:defRPr sz="1100"/>
            </a:lvl1pPr>
          </a:lstStyle>
          <a:p>
            <a:endParaRPr lang="en-US" dirty="0"/>
          </a:p>
        </p:txBody>
      </p:sp>
      <p:sp>
        <p:nvSpPr>
          <p:cNvPr id="29" name="Picture Placeholder 28">
            <a:extLst>
              <a:ext uri="{FF2B5EF4-FFF2-40B4-BE49-F238E27FC236}">
                <a16:creationId xmlns:a16="http://schemas.microsoft.com/office/drawing/2014/main" id="{23264F53-345E-491E-91FD-A7FE54292BBC}"/>
              </a:ext>
            </a:extLst>
          </p:cNvPr>
          <p:cNvSpPr>
            <a:spLocks noGrp="1"/>
          </p:cNvSpPr>
          <p:nvPr>
            <p:ph type="pic" sz="quarter" idx="11"/>
          </p:nvPr>
        </p:nvSpPr>
        <p:spPr>
          <a:xfrm>
            <a:off x="5024967" y="2055814"/>
            <a:ext cx="2590800" cy="1951037"/>
          </a:xfrm>
          <a:solidFill>
            <a:schemeClr val="bg1">
              <a:lumMod val="50000"/>
            </a:schemeClr>
          </a:solidFill>
        </p:spPr>
        <p:txBody>
          <a:bodyPr>
            <a:normAutofit/>
          </a:bodyPr>
          <a:lstStyle>
            <a:lvl1pPr marL="0" indent="0">
              <a:buNone/>
              <a:defRPr sz="1100"/>
            </a:lvl1pPr>
          </a:lstStyle>
          <a:p>
            <a:endParaRPr lang="en-US" dirty="0"/>
          </a:p>
        </p:txBody>
      </p:sp>
      <p:sp>
        <p:nvSpPr>
          <p:cNvPr id="27" name="Text Placeholder 26">
            <a:extLst>
              <a:ext uri="{FF2B5EF4-FFF2-40B4-BE49-F238E27FC236}">
                <a16:creationId xmlns:a16="http://schemas.microsoft.com/office/drawing/2014/main" id="{8442D473-8DBB-4267-BEBE-7FD9807CABC7}"/>
              </a:ext>
            </a:extLst>
          </p:cNvPr>
          <p:cNvSpPr>
            <a:spLocks noGrp="1"/>
          </p:cNvSpPr>
          <p:nvPr>
            <p:ph type="body" sz="quarter" idx="10"/>
          </p:nvPr>
        </p:nvSpPr>
        <p:spPr>
          <a:xfrm>
            <a:off x="5024776" y="4577959"/>
            <a:ext cx="5981699" cy="856352"/>
          </a:xfrm>
        </p:spPr>
        <p:txBody>
          <a:bodyPr>
            <a:normAutofit/>
          </a:bodyPr>
          <a:lstStyle>
            <a:lvl1pPr marL="0" indent="0">
              <a:buNone/>
              <a:defRPr sz="1200"/>
            </a:lvl1pPr>
            <a:lvl2pPr marL="342900" indent="0" algn="l">
              <a:lnSpc>
                <a:spcPct val="100000"/>
              </a:lnSpc>
              <a:buNone/>
              <a:defRPr sz="1200"/>
            </a:lvl2pPr>
          </a:lstStyle>
          <a:p>
            <a:pPr lvl="0"/>
            <a:endParaRPr lang="en-US" dirty="0"/>
          </a:p>
        </p:txBody>
      </p:sp>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graphicFrame>
        <p:nvGraphicFramePr>
          <p:cNvPr id="5" name="Table 4">
            <a:extLst>
              <a:ext uri="{FF2B5EF4-FFF2-40B4-BE49-F238E27FC236}">
                <a16:creationId xmlns:a16="http://schemas.microsoft.com/office/drawing/2014/main" id="{16F7C943-38CB-408E-B7FE-B682CD6CBABC}"/>
              </a:ext>
            </a:extLst>
          </p:cNvPr>
          <p:cNvGraphicFramePr>
            <a:graphicFrameLocks noGrp="1"/>
          </p:cNvGraphicFramePr>
          <p:nvPr userDrawn="1"/>
        </p:nvGraphicFramePr>
        <p:xfrm>
          <a:off x="850901" y="1992465"/>
          <a:ext cx="3749417" cy="3349430"/>
        </p:xfrm>
        <a:graphic>
          <a:graphicData uri="http://schemas.openxmlformats.org/drawingml/2006/table">
            <a:tbl>
              <a:tblPr firstRow="1" bandRow="1">
                <a:tableStyleId>{5A111915-BE36-4E01-A7E5-04B1672EAD32}</a:tableStyleId>
              </a:tblPr>
              <a:tblGrid>
                <a:gridCol w="535631">
                  <a:extLst>
                    <a:ext uri="{9D8B030D-6E8A-4147-A177-3AD203B41FA5}">
                      <a16:colId xmlns:a16="http://schemas.microsoft.com/office/drawing/2014/main" val="20000"/>
                    </a:ext>
                  </a:extLst>
                </a:gridCol>
                <a:gridCol w="535631">
                  <a:extLst>
                    <a:ext uri="{9D8B030D-6E8A-4147-A177-3AD203B41FA5}">
                      <a16:colId xmlns:a16="http://schemas.microsoft.com/office/drawing/2014/main" val="20001"/>
                    </a:ext>
                  </a:extLst>
                </a:gridCol>
                <a:gridCol w="535631">
                  <a:extLst>
                    <a:ext uri="{9D8B030D-6E8A-4147-A177-3AD203B41FA5}">
                      <a16:colId xmlns:a16="http://schemas.microsoft.com/office/drawing/2014/main" val="20002"/>
                    </a:ext>
                  </a:extLst>
                </a:gridCol>
                <a:gridCol w="535631">
                  <a:extLst>
                    <a:ext uri="{9D8B030D-6E8A-4147-A177-3AD203B41FA5}">
                      <a16:colId xmlns:a16="http://schemas.microsoft.com/office/drawing/2014/main" val="20003"/>
                    </a:ext>
                  </a:extLst>
                </a:gridCol>
                <a:gridCol w="535631">
                  <a:extLst>
                    <a:ext uri="{9D8B030D-6E8A-4147-A177-3AD203B41FA5}">
                      <a16:colId xmlns:a16="http://schemas.microsoft.com/office/drawing/2014/main" val="20004"/>
                    </a:ext>
                  </a:extLst>
                </a:gridCol>
                <a:gridCol w="535631">
                  <a:extLst>
                    <a:ext uri="{9D8B030D-6E8A-4147-A177-3AD203B41FA5}">
                      <a16:colId xmlns:a16="http://schemas.microsoft.com/office/drawing/2014/main" val="20005"/>
                    </a:ext>
                  </a:extLst>
                </a:gridCol>
                <a:gridCol w="535631">
                  <a:extLst>
                    <a:ext uri="{9D8B030D-6E8A-4147-A177-3AD203B41FA5}">
                      <a16:colId xmlns:a16="http://schemas.microsoft.com/office/drawing/2014/main" val="20006"/>
                    </a:ext>
                  </a:extLst>
                </a:gridCol>
              </a:tblGrid>
              <a:tr h="720090">
                <a:tc gridSpan="7">
                  <a:txBody>
                    <a:bodyPr/>
                    <a:lstStyle/>
                    <a:p>
                      <a:pPr algn="ctr"/>
                      <a:endParaRPr lang="en-US" sz="1500" dirty="0">
                        <a:latin typeface="+mj-lt"/>
                      </a:endParaRPr>
                    </a:p>
                    <a:p>
                      <a:pPr algn="ctr"/>
                      <a:endParaRPr lang="en-US" sz="1500" dirty="0">
                        <a:latin typeface="+mj-lt"/>
                      </a:endParaRPr>
                    </a:p>
                  </a:txBody>
                  <a:tcPr marL="60960" marR="6096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tc hMerge="1">
                  <a:txBody>
                    <a:bodyPr/>
                    <a:lstStyle/>
                    <a:p>
                      <a:pPr algn="ctr"/>
                      <a:endParaRPr lang="en-US" sz="1200" dirty="0"/>
                    </a:p>
                  </a:txBody>
                  <a:tcPr marL="45720" marR="45720" marT="22860" marB="2286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solidFill>
                      <a:srgbClr val="535353"/>
                    </a:solidFill>
                  </a:tcPr>
                </a:tc>
                <a:extLst>
                  <a:ext uri="{0D108BD9-81ED-4DB2-BD59-A6C34878D82A}">
                    <a16:rowId xmlns:a16="http://schemas.microsoft.com/office/drawing/2014/main" val="10000"/>
                  </a:ext>
                </a:extLst>
              </a:tr>
              <a:tr h="375620">
                <a:tc>
                  <a:txBody>
                    <a:bodyPr/>
                    <a:lstStyle/>
                    <a:p>
                      <a:pPr algn="ctr"/>
                      <a:r>
                        <a:rPr lang="en-US" sz="1200" dirty="0">
                          <a:solidFill>
                            <a:schemeClr val="tx1"/>
                          </a:solidFill>
                          <a:latin typeface="Lato Medium" panose="020F0602020204030203" pitchFamily="34" charset="0"/>
                          <a:cs typeface="Lato Medium" panose="020F0602020204030203" pitchFamily="34" charset="0"/>
                        </a:rPr>
                        <a:t>S</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M</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T</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W</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T</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F</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dirty="0">
                          <a:solidFill>
                            <a:schemeClr val="tx1"/>
                          </a:solidFill>
                          <a:latin typeface="Lato Medium" panose="020F0602020204030203" pitchFamily="34" charset="0"/>
                          <a:cs typeface="Lato Medium" panose="020F0602020204030203" pitchFamily="34" charset="0"/>
                        </a:rPr>
                        <a:t>S</a:t>
                      </a: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375620">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5620">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5620">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75620">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75620">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75620">
                <a:tc>
                  <a:txBody>
                    <a:bodyPr/>
                    <a:lstStyle/>
                    <a:p>
                      <a:pPr algn="ctr"/>
                      <a:endParaRPr lang="en-US" sz="1200" dirty="0">
                        <a:solidFill>
                          <a:schemeClr val="tx1"/>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chemeClr val="bg1">
                            <a:lumMod val="75000"/>
                          </a:schemeClr>
                        </a:solidFill>
                      </a:endParaRPr>
                    </a:p>
                  </a:txBody>
                  <a:tcPr marL="45720" marR="45720" marT="17145" marB="1714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211833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meline (1 of 3)">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4" name="Oval 3">
            <a:extLst>
              <a:ext uri="{FF2B5EF4-FFF2-40B4-BE49-F238E27FC236}">
                <a16:creationId xmlns:a16="http://schemas.microsoft.com/office/drawing/2014/main" id="{00C7782F-18B3-4130-A899-9774F21AC5A4}"/>
              </a:ext>
            </a:extLst>
          </p:cNvPr>
          <p:cNvSpPr/>
          <p:nvPr userDrawn="1"/>
        </p:nvSpPr>
        <p:spPr>
          <a:xfrm>
            <a:off x="5818442" y="2178546"/>
            <a:ext cx="651127" cy="488345"/>
          </a:xfrm>
          <a:prstGeom prst="ellipse">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sp>
        <p:nvSpPr>
          <p:cNvPr id="5" name="Oval 4">
            <a:extLst>
              <a:ext uri="{FF2B5EF4-FFF2-40B4-BE49-F238E27FC236}">
                <a16:creationId xmlns:a16="http://schemas.microsoft.com/office/drawing/2014/main" id="{66EA07D3-37C0-4FCA-A590-254E90094878}"/>
              </a:ext>
            </a:extLst>
          </p:cNvPr>
          <p:cNvSpPr/>
          <p:nvPr userDrawn="1"/>
        </p:nvSpPr>
        <p:spPr>
          <a:xfrm>
            <a:off x="5923582" y="2257400"/>
            <a:ext cx="440845" cy="330634"/>
          </a:xfrm>
          <a:prstGeom prst="ellipse">
            <a:avLst/>
          </a:prstGeom>
          <a:solidFill>
            <a:schemeClr val="tx1">
              <a:lumMod val="50000"/>
              <a:lumOff val="50000"/>
            </a:schemeClr>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cxnSp>
        <p:nvCxnSpPr>
          <p:cNvPr id="6" name="Straight Connector 5">
            <a:extLst>
              <a:ext uri="{FF2B5EF4-FFF2-40B4-BE49-F238E27FC236}">
                <a16:creationId xmlns:a16="http://schemas.microsoft.com/office/drawing/2014/main" id="{90644A3B-2447-4ADD-99F7-945BE2CD425C}"/>
              </a:ext>
            </a:extLst>
          </p:cNvPr>
          <p:cNvCxnSpPr>
            <a:cxnSpLocks/>
            <a:stCxn id="4" idx="4"/>
            <a:endCxn id="7" idx="0"/>
          </p:cNvCxnSpPr>
          <p:nvPr userDrawn="1"/>
        </p:nvCxnSpPr>
        <p:spPr>
          <a:xfrm flipH="1">
            <a:off x="6144003" y="2666891"/>
            <a:ext cx="3" cy="403705"/>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D96476A-6CB5-49F1-BA47-8C44D21904B9}"/>
              </a:ext>
            </a:extLst>
          </p:cNvPr>
          <p:cNvSpPr/>
          <p:nvPr userDrawn="1"/>
        </p:nvSpPr>
        <p:spPr>
          <a:xfrm>
            <a:off x="6043294" y="3070596"/>
            <a:ext cx="201420" cy="151065"/>
          </a:xfrm>
          <a:prstGeom prst="ellipse">
            <a:avLst/>
          </a:prstGeom>
          <a:solidFill>
            <a:schemeClr val="bg1"/>
          </a:solidFill>
          <a:ln w="381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sp>
        <p:nvSpPr>
          <p:cNvPr id="8" name="Oval 7">
            <a:extLst>
              <a:ext uri="{FF2B5EF4-FFF2-40B4-BE49-F238E27FC236}">
                <a16:creationId xmlns:a16="http://schemas.microsoft.com/office/drawing/2014/main" id="{ABEDE558-BEBC-4FE2-87A6-B5D3BB89591B}"/>
              </a:ext>
            </a:extLst>
          </p:cNvPr>
          <p:cNvSpPr/>
          <p:nvPr userDrawn="1"/>
        </p:nvSpPr>
        <p:spPr>
          <a:xfrm>
            <a:off x="6043294" y="3766162"/>
            <a:ext cx="201420" cy="151065"/>
          </a:xfrm>
          <a:prstGeom prst="ellipse">
            <a:avLst/>
          </a:prstGeom>
          <a:solidFill>
            <a:schemeClr val="bg1"/>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cxnSp>
        <p:nvCxnSpPr>
          <p:cNvPr id="9" name="Straight Connector 8">
            <a:extLst>
              <a:ext uri="{FF2B5EF4-FFF2-40B4-BE49-F238E27FC236}">
                <a16:creationId xmlns:a16="http://schemas.microsoft.com/office/drawing/2014/main" id="{45D5A90F-6EA3-4353-BF2E-56E3C283161D}"/>
              </a:ext>
            </a:extLst>
          </p:cNvPr>
          <p:cNvCxnSpPr>
            <a:cxnSpLocks/>
            <a:stCxn id="7" idx="4"/>
            <a:endCxn id="8" idx="0"/>
          </p:cNvCxnSpPr>
          <p:nvPr userDrawn="1"/>
        </p:nvCxnSpPr>
        <p:spPr>
          <a:xfrm>
            <a:off x="6144003" y="3221659"/>
            <a:ext cx="0" cy="544502"/>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39">
            <a:extLst>
              <a:ext uri="{FF2B5EF4-FFF2-40B4-BE49-F238E27FC236}">
                <a16:creationId xmlns:a16="http://schemas.microsoft.com/office/drawing/2014/main" id="{92941B3E-38B9-4267-AEF4-D0F4D8718986}"/>
              </a:ext>
            </a:extLst>
          </p:cNvPr>
          <p:cNvGrpSpPr/>
          <p:nvPr/>
        </p:nvGrpSpPr>
        <p:grpSpPr>
          <a:xfrm>
            <a:off x="4432769" y="2961376"/>
            <a:ext cx="1560169" cy="377669"/>
            <a:chOff x="3733800" y="2193131"/>
            <a:chExt cx="575470" cy="185738"/>
          </a:xfrm>
          <a:solidFill>
            <a:schemeClr val="tx2"/>
          </a:solidFill>
        </p:grpSpPr>
        <p:sp>
          <p:nvSpPr>
            <p:cNvPr id="14" name="Rounded Rectangle 12">
              <a:extLst>
                <a:ext uri="{FF2B5EF4-FFF2-40B4-BE49-F238E27FC236}">
                  <a16:creationId xmlns:a16="http://schemas.microsoft.com/office/drawing/2014/main" id="{4D33422A-5C68-4871-B3E9-67F747D86B3E}"/>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i="1"/>
            </a:p>
          </p:txBody>
        </p:sp>
        <p:sp>
          <p:nvSpPr>
            <p:cNvPr id="15" name="Isosceles Triangle 14">
              <a:extLst>
                <a:ext uri="{FF2B5EF4-FFF2-40B4-BE49-F238E27FC236}">
                  <a16:creationId xmlns:a16="http://schemas.microsoft.com/office/drawing/2014/main" id="{FCA0C6BB-338D-43EA-A886-D133B7B557EE}"/>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i="1"/>
            </a:p>
          </p:txBody>
        </p:sp>
      </p:grpSp>
      <p:grpSp>
        <p:nvGrpSpPr>
          <p:cNvPr id="17" name="Group 39">
            <a:extLst>
              <a:ext uri="{FF2B5EF4-FFF2-40B4-BE49-F238E27FC236}">
                <a16:creationId xmlns:a16="http://schemas.microsoft.com/office/drawing/2014/main" id="{E7FB948A-2044-42D3-901C-EEB45B9EC0B0}"/>
              </a:ext>
            </a:extLst>
          </p:cNvPr>
          <p:cNvGrpSpPr/>
          <p:nvPr/>
        </p:nvGrpSpPr>
        <p:grpSpPr>
          <a:xfrm flipH="1">
            <a:off x="6364184" y="3655857"/>
            <a:ext cx="1569131" cy="371681"/>
            <a:chOff x="3733800" y="2193131"/>
            <a:chExt cx="575470" cy="185738"/>
          </a:xfrm>
          <a:solidFill>
            <a:schemeClr val="accent1"/>
          </a:solidFill>
        </p:grpSpPr>
        <p:sp>
          <p:nvSpPr>
            <p:cNvPr id="19" name="Rounded Rectangle 17">
              <a:extLst>
                <a:ext uri="{FF2B5EF4-FFF2-40B4-BE49-F238E27FC236}">
                  <a16:creationId xmlns:a16="http://schemas.microsoft.com/office/drawing/2014/main" id="{77075976-ECF9-433B-A54E-922320D02A5C}"/>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i="1"/>
            </a:p>
          </p:txBody>
        </p:sp>
        <p:sp>
          <p:nvSpPr>
            <p:cNvPr id="20" name="Isosceles Triangle 19">
              <a:extLst>
                <a:ext uri="{FF2B5EF4-FFF2-40B4-BE49-F238E27FC236}">
                  <a16:creationId xmlns:a16="http://schemas.microsoft.com/office/drawing/2014/main" id="{3F32E232-DD44-4C0C-A0ED-A0F868ADE76D}"/>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i="1"/>
            </a:p>
          </p:txBody>
        </p:sp>
      </p:grpSp>
      <p:grpSp>
        <p:nvGrpSpPr>
          <p:cNvPr id="21" name="Group 20">
            <a:extLst>
              <a:ext uri="{FF2B5EF4-FFF2-40B4-BE49-F238E27FC236}">
                <a16:creationId xmlns:a16="http://schemas.microsoft.com/office/drawing/2014/main" id="{9C770EAA-5B22-4BC0-A16B-8B81F3F8E081}"/>
              </a:ext>
            </a:extLst>
          </p:cNvPr>
          <p:cNvGrpSpPr/>
          <p:nvPr userDrawn="1"/>
        </p:nvGrpSpPr>
        <p:grpSpPr>
          <a:xfrm>
            <a:off x="1023199" y="3456803"/>
            <a:ext cx="4882587" cy="1288421"/>
            <a:chOff x="1023199" y="3767990"/>
            <a:chExt cx="4882586" cy="1717895"/>
          </a:xfrm>
        </p:grpSpPr>
        <p:sp>
          <p:nvSpPr>
            <p:cNvPr id="22" name="Rectangle 21">
              <a:extLst>
                <a:ext uri="{FF2B5EF4-FFF2-40B4-BE49-F238E27FC236}">
                  <a16:creationId xmlns:a16="http://schemas.microsoft.com/office/drawing/2014/main" id="{DE60F5BE-B6BC-4FFF-968D-FAC03F5205DD}"/>
                </a:ext>
              </a:extLst>
            </p:cNvPr>
            <p:cNvSpPr/>
            <p:nvPr/>
          </p:nvSpPr>
          <p:spPr>
            <a:xfrm>
              <a:off x="1023199" y="3767990"/>
              <a:ext cx="4845788" cy="1711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1561AAF4-3F54-4ABC-9FFE-25CADAEEED8D}"/>
                </a:ext>
              </a:extLst>
            </p:cNvPr>
            <p:cNvSpPr/>
            <p:nvPr/>
          </p:nvSpPr>
          <p:spPr>
            <a:xfrm>
              <a:off x="4195785" y="3775885"/>
              <a:ext cx="1710000" cy="171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dirty="0"/>
            </a:p>
          </p:txBody>
        </p:sp>
      </p:grpSp>
      <p:grpSp>
        <p:nvGrpSpPr>
          <p:cNvPr id="25" name="Group 24">
            <a:extLst>
              <a:ext uri="{FF2B5EF4-FFF2-40B4-BE49-F238E27FC236}">
                <a16:creationId xmlns:a16="http://schemas.microsoft.com/office/drawing/2014/main" id="{F4D2F9A4-3F05-4FCC-AD68-6FBA3F7C9606}"/>
              </a:ext>
            </a:extLst>
          </p:cNvPr>
          <p:cNvGrpSpPr/>
          <p:nvPr userDrawn="1"/>
        </p:nvGrpSpPr>
        <p:grpSpPr>
          <a:xfrm>
            <a:off x="6478927" y="4132122"/>
            <a:ext cx="4845788" cy="1284857"/>
            <a:chOff x="6487553" y="4935835"/>
            <a:chExt cx="4845788" cy="1713142"/>
          </a:xfrm>
        </p:grpSpPr>
        <p:sp>
          <p:nvSpPr>
            <p:cNvPr id="26" name="Rectangle 25">
              <a:extLst>
                <a:ext uri="{FF2B5EF4-FFF2-40B4-BE49-F238E27FC236}">
                  <a16:creationId xmlns:a16="http://schemas.microsoft.com/office/drawing/2014/main" id="{F8B0D7D4-CA81-4A3D-8D0E-B7FCF69EC0CA}"/>
                </a:ext>
              </a:extLst>
            </p:cNvPr>
            <p:cNvSpPr/>
            <p:nvPr/>
          </p:nvSpPr>
          <p:spPr>
            <a:xfrm>
              <a:off x="6487553" y="4937134"/>
              <a:ext cx="4845788" cy="1711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id="{F607F2B0-6D32-40A2-9BCB-28BDAB18FE14}"/>
                </a:ext>
              </a:extLst>
            </p:cNvPr>
            <p:cNvSpPr/>
            <p:nvPr/>
          </p:nvSpPr>
          <p:spPr>
            <a:xfrm>
              <a:off x="6487553" y="4935835"/>
              <a:ext cx="1710000" cy="171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grpSp>
      <p:sp>
        <p:nvSpPr>
          <p:cNvPr id="30" name="Picture Placeholder 29">
            <a:extLst>
              <a:ext uri="{FF2B5EF4-FFF2-40B4-BE49-F238E27FC236}">
                <a16:creationId xmlns:a16="http://schemas.microsoft.com/office/drawing/2014/main" id="{876041A9-0058-47D8-B613-4E550B7B2F9A}"/>
              </a:ext>
            </a:extLst>
          </p:cNvPr>
          <p:cNvSpPr>
            <a:spLocks noGrp="1"/>
          </p:cNvSpPr>
          <p:nvPr>
            <p:ph type="pic" sz="quarter" idx="10"/>
          </p:nvPr>
        </p:nvSpPr>
        <p:spPr>
          <a:xfrm>
            <a:off x="4195233" y="3457575"/>
            <a:ext cx="1710267" cy="1282700"/>
          </a:xfrm>
          <a:solidFill>
            <a:schemeClr val="bg1">
              <a:lumMod val="50000"/>
            </a:schemeClr>
          </a:solidFill>
        </p:spPr>
        <p:txBody>
          <a:bodyPr>
            <a:normAutofit/>
          </a:bodyPr>
          <a:lstStyle>
            <a:lvl1pPr marL="0" indent="0">
              <a:buNone/>
              <a:defRPr sz="1100"/>
            </a:lvl1pPr>
          </a:lstStyle>
          <a:p>
            <a:endParaRPr lang="en-US" dirty="0"/>
          </a:p>
        </p:txBody>
      </p:sp>
      <p:sp>
        <p:nvSpPr>
          <p:cNvPr id="32" name="Picture Placeholder 31">
            <a:extLst>
              <a:ext uri="{FF2B5EF4-FFF2-40B4-BE49-F238E27FC236}">
                <a16:creationId xmlns:a16="http://schemas.microsoft.com/office/drawing/2014/main" id="{AA95C3F6-18C8-4AD5-A730-517CD9506CF4}"/>
              </a:ext>
            </a:extLst>
          </p:cNvPr>
          <p:cNvSpPr>
            <a:spLocks noGrp="1"/>
          </p:cNvSpPr>
          <p:nvPr>
            <p:ph type="pic" sz="quarter" idx="11"/>
          </p:nvPr>
        </p:nvSpPr>
        <p:spPr>
          <a:xfrm>
            <a:off x="6487584" y="4132263"/>
            <a:ext cx="1701800" cy="1282700"/>
          </a:xfrm>
          <a:solidFill>
            <a:schemeClr val="bg1">
              <a:lumMod val="50000"/>
            </a:schemeClr>
          </a:solid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27726343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meline (2 of 3)">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27" name="Oval 26">
            <a:extLst>
              <a:ext uri="{FF2B5EF4-FFF2-40B4-BE49-F238E27FC236}">
                <a16:creationId xmlns:a16="http://schemas.microsoft.com/office/drawing/2014/main" id="{6C7947B2-6A77-4C21-8C2A-CA07B5E45CF4}"/>
              </a:ext>
            </a:extLst>
          </p:cNvPr>
          <p:cNvSpPr/>
          <p:nvPr userDrawn="1"/>
        </p:nvSpPr>
        <p:spPr>
          <a:xfrm>
            <a:off x="6043294" y="1865515"/>
            <a:ext cx="201420" cy="151065"/>
          </a:xfrm>
          <a:prstGeom prst="ellipse">
            <a:avLst/>
          </a:prstGeom>
          <a:solidFill>
            <a:schemeClr val="bg1"/>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sp>
        <p:nvSpPr>
          <p:cNvPr id="29" name="Oval 28">
            <a:extLst>
              <a:ext uri="{FF2B5EF4-FFF2-40B4-BE49-F238E27FC236}">
                <a16:creationId xmlns:a16="http://schemas.microsoft.com/office/drawing/2014/main" id="{66CCA429-0AAE-4DE9-A6C6-73C436DEF18A}"/>
              </a:ext>
            </a:extLst>
          </p:cNvPr>
          <p:cNvSpPr/>
          <p:nvPr userDrawn="1"/>
        </p:nvSpPr>
        <p:spPr>
          <a:xfrm>
            <a:off x="6043294" y="2987517"/>
            <a:ext cx="201420" cy="151065"/>
          </a:xfrm>
          <a:prstGeom prst="ellipse">
            <a:avLst/>
          </a:prstGeom>
          <a:solidFill>
            <a:schemeClr val="bg1"/>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cxnSp>
        <p:nvCxnSpPr>
          <p:cNvPr id="31" name="Straight Connector 30">
            <a:extLst>
              <a:ext uri="{FF2B5EF4-FFF2-40B4-BE49-F238E27FC236}">
                <a16:creationId xmlns:a16="http://schemas.microsoft.com/office/drawing/2014/main" id="{C3415A8D-11A4-4A5C-B66E-1D4DFD0456B1}"/>
              </a:ext>
            </a:extLst>
          </p:cNvPr>
          <p:cNvCxnSpPr>
            <a:stCxn id="27" idx="4"/>
            <a:endCxn id="29" idx="0"/>
          </p:cNvCxnSpPr>
          <p:nvPr userDrawn="1"/>
        </p:nvCxnSpPr>
        <p:spPr>
          <a:xfrm>
            <a:off x="6144003" y="2016580"/>
            <a:ext cx="0" cy="97093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34" name="Group 39">
            <a:extLst>
              <a:ext uri="{FF2B5EF4-FFF2-40B4-BE49-F238E27FC236}">
                <a16:creationId xmlns:a16="http://schemas.microsoft.com/office/drawing/2014/main" id="{1380567A-6589-4834-B006-86C3457F9286}"/>
              </a:ext>
            </a:extLst>
          </p:cNvPr>
          <p:cNvGrpSpPr/>
          <p:nvPr/>
        </p:nvGrpSpPr>
        <p:grpSpPr>
          <a:xfrm>
            <a:off x="4367033" y="1752213"/>
            <a:ext cx="1560169" cy="377669"/>
            <a:chOff x="3733800" y="2193131"/>
            <a:chExt cx="575470" cy="185738"/>
          </a:xfrm>
          <a:solidFill>
            <a:schemeClr val="accent2"/>
          </a:solidFill>
        </p:grpSpPr>
        <p:sp>
          <p:nvSpPr>
            <p:cNvPr id="36" name="Rounded Rectangle 61">
              <a:extLst>
                <a:ext uri="{FF2B5EF4-FFF2-40B4-BE49-F238E27FC236}">
                  <a16:creationId xmlns:a16="http://schemas.microsoft.com/office/drawing/2014/main" id="{27F6F504-FD4C-42B6-BA8D-D6FA5118B3E9}"/>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sp>
          <p:nvSpPr>
            <p:cNvPr id="37" name="Isosceles Triangle 36">
              <a:extLst>
                <a:ext uri="{FF2B5EF4-FFF2-40B4-BE49-F238E27FC236}">
                  <a16:creationId xmlns:a16="http://schemas.microsoft.com/office/drawing/2014/main" id="{6358920F-2E7C-4918-8EBB-0B9923EB9EB3}"/>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grpSp>
      <p:grpSp>
        <p:nvGrpSpPr>
          <p:cNvPr id="39" name="Group 38">
            <a:extLst>
              <a:ext uri="{FF2B5EF4-FFF2-40B4-BE49-F238E27FC236}">
                <a16:creationId xmlns:a16="http://schemas.microsoft.com/office/drawing/2014/main" id="{6C8C4781-59D2-45AF-ACC1-CBDF0874DF6A}"/>
              </a:ext>
            </a:extLst>
          </p:cNvPr>
          <p:cNvGrpSpPr/>
          <p:nvPr/>
        </p:nvGrpSpPr>
        <p:grpSpPr>
          <a:xfrm flipH="1">
            <a:off x="6345423" y="2877214"/>
            <a:ext cx="1569131" cy="371681"/>
            <a:chOff x="3733800" y="2193131"/>
            <a:chExt cx="575470" cy="185738"/>
          </a:xfrm>
          <a:solidFill>
            <a:schemeClr val="accent3"/>
          </a:solidFill>
        </p:grpSpPr>
        <p:sp>
          <p:nvSpPr>
            <p:cNvPr id="41" name="Rounded Rectangle 66">
              <a:extLst>
                <a:ext uri="{FF2B5EF4-FFF2-40B4-BE49-F238E27FC236}">
                  <a16:creationId xmlns:a16="http://schemas.microsoft.com/office/drawing/2014/main" id="{D6CFE06A-A3A6-409B-90ED-13F5AC8C7E42}"/>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sp>
          <p:nvSpPr>
            <p:cNvPr id="42" name="Isosceles Triangle 41">
              <a:extLst>
                <a:ext uri="{FF2B5EF4-FFF2-40B4-BE49-F238E27FC236}">
                  <a16:creationId xmlns:a16="http://schemas.microsoft.com/office/drawing/2014/main" id="{5F5D0FDE-B387-4195-AE10-C9F77AAA3FE7}"/>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grpSp>
      <p:sp>
        <p:nvSpPr>
          <p:cNvPr id="43" name="Rectangle 42">
            <a:extLst>
              <a:ext uri="{FF2B5EF4-FFF2-40B4-BE49-F238E27FC236}">
                <a16:creationId xmlns:a16="http://schemas.microsoft.com/office/drawing/2014/main" id="{52FC8C62-67BC-4244-AC7C-9F078A77C28E}"/>
              </a:ext>
            </a:extLst>
          </p:cNvPr>
          <p:cNvSpPr/>
          <p:nvPr userDrawn="1"/>
        </p:nvSpPr>
        <p:spPr>
          <a:xfrm>
            <a:off x="6487554" y="3372396"/>
            <a:ext cx="4845788" cy="12838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a:extLst>
              <a:ext uri="{FF2B5EF4-FFF2-40B4-BE49-F238E27FC236}">
                <a16:creationId xmlns:a16="http://schemas.microsoft.com/office/drawing/2014/main" id="{3E877772-9051-4AE7-813E-DA3E92F025F6}"/>
              </a:ext>
            </a:extLst>
          </p:cNvPr>
          <p:cNvSpPr/>
          <p:nvPr userDrawn="1"/>
        </p:nvSpPr>
        <p:spPr>
          <a:xfrm>
            <a:off x="937830" y="2230042"/>
            <a:ext cx="4845788" cy="12838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Rectangle 44">
            <a:extLst>
              <a:ext uri="{FF2B5EF4-FFF2-40B4-BE49-F238E27FC236}">
                <a16:creationId xmlns:a16="http://schemas.microsoft.com/office/drawing/2014/main" id="{98BB8698-2226-4C1D-9494-FD8491F7FA26}"/>
              </a:ext>
            </a:extLst>
          </p:cNvPr>
          <p:cNvSpPr/>
          <p:nvPr userDrawn="1"/>
        </p:nvSpPr>
        <p:spPr>
          <a:xfrm>
            <a:off x="4110415" y="2235962"/>
            <a:ext cx="1710000" cy="1282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46" name="Rectangle 45">
            <a:extLst>
              <a:ext uri="{FF2B5EF4-FFF2-40B4-BE49-F238E27FC236}">
                <a16:creationId xmlns:a16="http://schemas.microsoft.com/office/drawing/2014/main" id="{54220AF7-AF0A-41C7-AB15-4E5B52234686}"/>
              </a:ext>
            </a:extLst>
          </p:cNvPr>
          <p:cNvSpPr/>
          <p:nvPr userDrawn="1"/>
        </p:nvSpPr>
        <p:spPr>
          <a:xfrm>
            <a:off x="6487553" y="3371421"/>
            <a:ext cx="1710000" cy="1282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11" name="Picture Placeholder 10">
            <a:extLst>
              <a:ext uri="{FF2B5EF4-FFF2-40B4-BE49-F238E27FC236}">
                <a16:creationId xmlns:a16="http://schemas.microsoft.com/office/drawing/2014/main" id="{680C6E31-C8E7-417F-914B-830051F23A7F}"/>
              </a:ext>
            </a:extLst>
          </p:cNvPr>
          <p:cNvSpPr>
            <a:spLocks noGrp="1"/>
          </p:cNvSpPr>
          <p:nvPr>
            <p:ph type="pic" sz="quarter" idx="10"/>
          </p:nvPr>
        </p:nvSpPr>
        <p:spPr>
          <a:xfrm>
            <a:off x="4110567" y="2230438"/>
            <a:ext cx="1710267" cy="1282700"/>
          </a:xfrm>
          <a:solidFill>
            <a:schemeClr val="bg1">
              <a:lumMod val="50000"/>
            </a:schemeClr>
          </a:solidFill>
        </p:spPr>
        <p:txBody>
          <a:bodyPr>
            <a:normAutofit/>
          </a:bodyPr>
          <a:lstStyle>
            <a:lvl1pPr marL="0" indent="0">
              <a:buNone/>
              <a:defRPr sz="1100"/>
            </a:lvl1pPr>
          </a:lstStyle>
          <a:p>
            <a:endParaRPr lang="en-US" dirty="0"/>
          </a:p>
        </p:txBody>
      </p:sp>
      <p:sp>
        <p:nvSpPr>
          <p:cNvPr id="16" name="Picture Placeholder 15">
            <a:extLst>
              <a:ext uri="{FF2B5EF4-FFF2-40B4-BE49-F238E27FC236}">
                <a16:creationId xmlns:a16="http://schemas.microsoft.com/office/drawing/2014/main" id="{4F980F5D-AB44-4DF3-AF34-75D865699C94}"/>
              </a:ext>
            </a:extLst>
          </p:cNvPr>
          <p:cNvSpPr>
            <a:spLocks noGrp="1"/>
          </p:cNvSpPr>
          <p:nvPr>
            <p:ph type="pic" sz="quarter" idx="11"/>
          </p:nvPr>
        </p:nvSpPr>
        <p:spPr>
          <a:xfrm>
            <a:off x="6487584" y="3371850"/>
            <a:ext cx="1710267" cy="1282700"/>
          </a:xfrm>
          <a:solidFill>
            <a:schemeClr val="bg1">
              <a:lumMod val="50000"/>
            </a:schemeClr>
          </a:solid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1762647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ation">
  <p:cSld name="Quotation 4">
    <p:spTree>
      <p:nvGrpSpPr>
        <p:cNvPr id="1" name="Shape 323"/>
        <p:cNvGrpSpPr/>
        <p:nvPr/>
      </p:nvGrpSpPr>
      <p:grpSpPr>
        <a:xfrm>
          <a:off x="0" y="0"/>
          <a:ext cx="0" cy="0"/>
          <a:chOff x="0" y="0"/>
          <a:chExt cx="0" cy="0"/>
        </a:xfrm>
      </p:grpSpPr>
      <p:sp>
        <p:nvSpPr>
          <p:cNvPr id="324" name="Google Shape;324;p3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3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3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3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28" name="Google Shape;328;p3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29" name="Google Shape;329;p3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30" name="Google Shape;330;p32"/>
          <p:cNvGrpSpPr/>
          <p:nvPr/>
        </p:nvGrpSpPr>
        <p:grpSpPr>
          <a:xfrm>
            <a:off x="7191542" y="1"/>
            <a:ext cx="5000459" cy="1425992"/>
            <a:chOff x="7191542" y="1"/>
            <a:chExt cx="5000459" cy="1425992"/>
          </a:xfrm>
        </p:grpSpPr>
        <p:pic>
          <p:nvPicPr>
            <p:cNvPr id="331" name="Google Shape;331;p3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32" name="Google Shape;332;p32"/>
            <p:cNvGrpSpPr/>
            <p:nvPr/>
          </p:nvGrpSpPr>
          <p:grpSpPr>
            <a:xfrm>
              <a:off x="7191542" y="1"/>
              <a:ext cx="5000459" cy="1425992"/>
              <a:chOff x="7186272" y="0"/>
              <a:chExt cx="5005729" cy="1427495"/>
            </a:xfrm>
          </p:grpSpPr>
          <p:sp>
            <p:nvSpPr>
              <p:cNvPr id="333" name="Google Shape;333;p3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 name="Google Shape;334;p3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35" name="Google Shape;335;p32"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meline (3 of 3)">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28"/>
            <a:ext cx="10515600" cy="886732"/>
          </a:xfrm>
          <a:prstGeom prst="rect">
            <a:avLst/>
          </a:prstGeom>
        </p:spPr>
        <p:txBody>
          <a:bodyPr/>
          <a:lstStyle>
            <a:lvl1pPr algn="ctr">
              <a:defRPr b="1"/>
            </a:lvl1pPr>
          </a:lstStyle>
          <a:p>
            <a:r>
              <a:rPr lang="en-US" dirty="0"/>
              <a:t>Click to edit Master title style</a:t>
            </a:r>
            <a:endParaRPr lang="en-MY" dirty="0"/>
          </a:p>
        </p:txBody>
      </p:sp>
      <p:sp>
        <p:nvSpPr>
          <p:cNvPr id="10" name="Subtitle 2"/>
          <p:cNvSpPr>
            <a:spLocks noGrp="1"/>
          </p:cNvSpPr>
          <p:nvPr>
            <p:ph type="subTitle" idx="1"/>
          </p:nvPr>
        </p:nvSpPr>
        <p:spPr>
          <a:xfrm>
            <a:off x="1524000" y="1040179"/>
            <a:ext cx="9144000" cy="436562"/>
          </a:xfrm>
        </p:spPr>
        <p:txBody>
          <a:bodyPr>
            <a:normAutofit/>
          </a:bodyPr>
          <a:lstStyle>
            <a:lvl1pPr marL="0" indent="0" algn="ctr">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en-MY" dirty="0"/>
          </a:p>
        </p:txBody>
      </p:sp>
      <p:sp>
        <p:nvSpPr>
          <p:cNvPr id="20" name="Oval 19">
            <a:extLst>
              <a:ext uri="{FF2B5EF4-FFF2-40B4-BE49-F238E27FC236}">
                <a16:creationId xmlns:a16="http://schemas.microsoft.com/office/drawing/2014/main" id="{864048EA-F666-412B-8C37-8084E8195880}"/>
              </a:ext>
            </a:extLst>
          </p:cNvPr>
          <p:cNvSpPr/>
          <p:nvPr userDrawn="1"/>
        </p:nvSpPr>
        <p:spPr>
          <a:xfrm>
            <a:off x="6043294" y="1655297"/>
            <a:ext cx="201420" cy="151065"/>
          </a:xfrm>
          <a:prstGeom prst="ellipse">
            <a:avLst/>
          </a:prstGeom>
          <a:solidFill>
            <a:schemeClr val="bg1"/>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sp>
        <p:nvSpPr>
          <p:cNvPr id="21" name="Oval 20">
            <a:extLst>
              <a:ext uri="{FF2B5EF4-FFF2-40B4-BE49-F238E27FC236}">
                <a16:creationId xmlns:a16="http://schemas.microsoft.com/office/drawing/2014/main" id="{4F80EAAD-963C-41A6-9960-ABEF92AF62F6}"/>
              </a:ext>
            </a:extLst>
          </p:cNvPr>
          <p:cNvSpPr/>
          <p:nvPr userDrawn="1"/>
        </p:nvSpPr>
        <p:spPr>
          <a:xfrm>
            <a:off x="6043294" y="2611959"/>
            <a:ext cx="201420" cy="151065"/>
          </a:xfrm>
          <a:prstGeom prst="ellipse">
            <a:avLst/>
          </a:prstGeom>
          <a:solidFill>
            <a:schemeClr val="bg1"/>
          </a:solidFill>
          <a:ln w="381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cxnSp>
        <p:nvCxnSpPr>
          <p:cNvPr id="22" name="Straight Connector 21">
            <a:extLst>
              <a:ext uri="{FF2B5EF4-FFF2-40B4-BE49-F238E27FC236}">
                <a16:creationId xmlns:a16="http://schemas.microsoft.com/office/drawing/2014/main" id="{6E548B81-F9E5-4BAA-9B0A-DB83502A64A0}"/>
              </a:ext>
            </a:extLst>
          </p:cNvPr>
          <p:cNvCxnSpPr>
            <a:stCxn id="20" idx="4"/>
            <a:endCxn id="21" idx="0"/>
          </p:cNvCxnSpPr>
          <p:nvPr userDrawn="1"/>
        </p:nvCxnSpPr>
        <p:spPr>
          <a:xfrm>
            <a:off x="6144003" y="1806361"/>
            <a:ext cx="0" cy="805598"/>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39">
            <a:extLst>
              <a:ext uri="{FF2B5EF4-FFF2-40B4-BE49-F238E27FC236}">
                <a16:creationId xmlns:a16="http://schemas.microsoft.com/office/drawing/2014/main" id="{D3EBF11D-D133-49FE-B1E3-D09BD5F59037}"/>
              </a:ext>
            </a:extLst>
          </p:cNvPr>
          <p:cNvGrpSpPr/>
          <p:nvPr/>
        </p:nvGrpSpPr>
        <p:grpSpPr>
          <a:xfrm>
            <a:off x="4373445" y="1541995"/>
            <a:ext cx="1560169" cy="377669"/>
            <a:chOff x="3733800" y="2193131"/>
            <a:chExt cx="575470" cy="185738"/>
          </a:xfrm>
          <a:solidFill>
            <a:schemeClr val="accent4"/>
          </a:solidFill>
        </p:grpSpPr>
        <p:sp>
          <p:nvSpPr>
            <p:cNvPr id="26" name="Rounded Rectangle 31">
              <a:extLst>
                <a:ext uri="{FF2B5EF4-FFF2-40B4-BE49-F238E27FC236}">
                  <a16:creationId xmlns:a16="http://schemas.microsoft.com/office/drawing/2014/main" id="{04559281-A5CB-45D3-843D-AC1088C92424}"/>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sp>
          <p:nvSpPr>
            <p:cNvPr id="28" name="Isosceles Triangle 27">
              <a:extLst>
                <a:ext uri="{FF2B5EF4-FFF2-40B4-BE49-F238E27FC236}">
                  <a16:creationId xmlns:a16="http://schemas.microsoft.com/office/drawing/2014/main" id="{99ABDE00-3A89-43C2-8DA2-B3D243979FBA}"/>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grpSp>
      <p:grpSp>
        <p:nvGrpSpPr>
          <p:cNvPr id="32" name="Group 39">
            <a:extLst>
              <a:ext uri="{FF2B5EF4-FFF2-40B4-BE49-F238E27FC236}">
                <a16:creationId xmlns:a16="http://schemas.microsoft.com/office/drawing/2014/main" id="{6E7D2E9B-3449-4F70-9365-7067F78385C6}"/>
              </a:ext>
            </a:extLst>
          </p:cNvPr>
          <p:cNvGrpSpPr/>
          <p:nvPr/>
        </p:nvGrpSpPr>
        <p:grpSpPr>
          <a:xfrm flipH="1">
            <a:off x="6354393" y="2528658"/>
            <a:ext cx="1569131" cy="371681"/>
            <a:chOff x="3733800" y="2193131"/>
            <a:chExt cx="575470" cy="185738"/>
          </a:xfrm>
          <a:solidFill>
            <a:schemeClr val="accent5"/>
          </a:solidFill>
        </p:grpSpPr>
        <p:sp>
          <p:nvSpPr>
            <p:cNvPr id="35" name="Rounded Rectangle 36">
              <a:extLst>
                <a:ext uri="{FF2B5EF4-FFF2-40B4-BE49-F238E27FC236}">
                  <a16:creationId xmlns:a16="http://schemas.microsoft.com/office/drawing/2014/main" id="{766EE623-FF1E-4CEA-8C4A-89552D242B07}"/>
                </a:ext>
              </a:extLst>
            </p:cNvPr>
            <p:cNvSpPr/>
            <p:nvPr/>
          </p:nvSpPr>
          <p:spPr>
            <a:xfrm>
              <a:off x="3733800" y="2193131"/>
              <a:ext cx="530225" cy="185738"/>
            </a:xfrm>
            <a:prstGeom prst="roundRect">
              <a:avLst>
                <a:gd name="adj" fmla="val 0"/>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sp>
          <p:nvSpPr>
            <p:cNvPr id="38" name="Isosceles Triangle 37">
              <a:extLst>
                <a:ext uri="{FF2B5EF4-FFF2-40B4-BE49-F238E27FC236}">
                  <a16:creationId xmlns:a16="http://schemas.microsoft.com/office/drawing/2014/main" id="{3E38F115-FF90-4CAD-AB24-EB9F1A7EC6FC}"/>
                </a:ext>
              </a:extLst>
            </p:cNvPr>
            <p:cNvSpPr/>
            <p:nvPr/>
          </p:nvSpPr>
          <p:spPr>
            <a:xfrm rot="5400000">
              <a:off x="4238785" y="2263141"/>
              <a:ext cx="95251" cy="45719"/>
            </a:xfrm>
            <a:prstGeom prst="triangle">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latin typeface="+mj-lt"/>
              </a:endParaRPr>
            </a:p>
          </p:txBody>
        </p:sp>
      </p:grpSp>
      <p:cxnSp>
        <p:nvCxnSpPr>
          <p:cNvPr id="40" name="Straight Connector 39">
            <a:extLst>
              <a:ext uri="{FF2B5EF4-FFF2-40B4-BE49-F238E27FC236}">
                <a16:creationId xmlns:a16="http://schemas.microsoft.com/office/drawing/2014/main" id="{8A6790F3-C4AC-4DC1-AA16-D6C4A02680BC}"/>
              </a:ext>
            </a:extLst>
          </p:cNvPr>
          <p:cNvCxnSpPr>
            <a:stCxn id="21" idx="4"/>
            <a:endCxn id="51" idx="0"/>
          </p:cNvCxnSpPr>
          <p:nvPr userDrawn="1"/>
        </p:nvCxnSpPr>
        <p:spPr>
          <a:xfrm>
            <a:off x="6144005" y="2763024"/>
            <a:ext cx="9647" cy="2252147"/>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EC4550F3-FBFD-4C84-9FA0-C021EF3DF311}"/>
              </a:ext>
            </a:extLst>
          </p:cNvPr>
          <p:cNvSpPr/>
          <p:nvPr userDrawn="1"/>
        </p:nvSpPr>
        <p:spPr>
          <a:xfrm>
            <a:off x="5828087" y="5015171"/>
            <a:ext cx="651127" cy="488345"/>
          </a:xfrm>
          <a:prstGeom prst="ellipse">
            <a:avLst/>
          </a:prstGeom>
          <a:solidFill>
            <a:schemeClr val="bg1"/>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sp>
        <p:nvSpPr>
          <p:cNvPr id="52" name="Oval 51">
            <a:extLst>
              <a:ext uri="{FF2B5EF4-FFF2-40B4-BE49-F238E27FC236}">
                <a16:creationId xmlns:a16="http://schemas.microsoft.com/office/drawing/2014/main" id="{AD533544-80FE-404C-94BE-AD86F3BFE5D4}"/>
              </a:ext>
            </a:extLst>
          </p:cNvPr>
          <p:cNvSpPr/>
          <p:nvPr userDrawn="1"/>
        </p:nvSpPr>
        <p:spPr>
          <a:xfrm>
            <a:off x="5933227" y="5094025"/>
            <a:ext cx="440845" cy="330634"/>
          </a:xfrm>
          <a:prstGeom prst="ellipse">
            <a:avLst/>
          </a:prstGeom>
          <a:solidFill>
            <a:schemeClr val="tx1">
              <a:lumMod val="50000"/>
              <a:lumOff val="50000"/>
            </a:schemeClr>
          </a:solidFill>
          <a:ln w="12700">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800"/>
          </a:p>
        </p:txBody>
      </p:sp>
      <p:grpSp>
        <p:nvGrpSpPr>
          <p:cNvPr id="54" name="Group 53">
            <a:extLst>
              <a:ext uri="{FF2B5EF4-FFF2-40B4-BE49-F238E27FC236}">
                <a16:creationId xmlns:a16="http://schemas.microsoft.com/office/drawing/2014/main" id="{55070084-C305-48E6-B6DD-6DC24858C129}"/>
              </a:ext>
            </a:extLst>
          </p:cNvPr>
          <p:cNvGrpSpPr/>
          <p:nvPr userDrawn="1"/>
        </p:nvGrpSpPr>
        <p:grpSpPr>
          <a:xfrm>
            <a:off x="944240" y="2019824"/>
            <a:ext cx="4882587" cy="1288421"/>
            <a:chOff x="944240" y="1321497"/>
            <a:chExt cx="4882586" cy="1717895"/>
          </a:xfrm>
        </p:grpSpPr>
        <p:sp>
          <p:nvSpPr>
            <p:cNvPr id="55" name="Rectangle 54">
              <a:extLst>
                <a:ext uri="{FF2B5EF4-FFF2-40B4-BE49-F238E27FC236}">
                  <a16:creationId xmlns:a16="http://schemas.microsoft.com/office/drawing/2014/main" id="{08D0FAE4-ABC8-4DEB-8566-54E3DECCA044}"/>
                </a:ext>
              </a:extLst>
            </p:cNvPr>
            <p:cNvSpPr/>
            <p:nvPr userDrawn="1"/>
          </p:nvSpPr>
          <p:spPr>
            <a:xfrm>
              <a:off x="944240" y="1321497"/>
              <a:ext cx="4845788" cy="1711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a:extLst>
                <a:ext uri="{FF2B5EF4-FFF2-40B4-BE49-F238E27FC236}">
                  <a16:creationId xmlns:a16="http://schemas.microsoft.com/office/drawing/2014/main" id="{B30C37B2-A372-4E9E-8F94-8FCF5BFE87A5}"/>
                </a:ext>
              </a:extLst>
            </p:cNvPr>
            <p:cNvSpPr/>
            <p:nvPr/>
          </p:nvSpPr>
          <p:spPr>
            <a:xfrm>
              <a:off x="4116826" y="1329392"/>
              <a:ext cx="1710000" cy="171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grpSp>
      <p:grpSp>
        <p:nvGrpSpPr>
          <p:cNvPr id="58" name="Group 57">
            <a:extLst>
              <a:ext uri="{FF2B5EF4-FFF2-40B4-BE49-F238E27FC236}">
                <a16:creationId xmlns:a16="http://schemas.microsoft.com/office/drawing/2014/main" id="{2EDB261C-1EA1-4EF8-AEC2-F19987508B73}"/>
              </a:ext>
            </a:extLst>
          </p:cNvPr>
          <p:cNvGrpSpPr/>
          <p:nvPr userDrawn="1"/>
        </p:nvGrpSpPr>
        <p:grpSpPr>
          <a:xfrm>
            <a:off x="6496525" y="3023840"/>
            <a:ext cx="4845788" cy="1289690"/>
            <a:chOff x="6496524" y="2660186"/>
            <a:chExt cx="4845788" cy="1719587"/>
          </a:xfrm>
        </p:grpSpPr>
        <p:sp>
          <p:nvSpPr>
            <p:cNvPr id="59" name="Rectangle 58">
              <a:extLst>
                <a:ext uri="{FF2B5EF4-FFF2-40B4-BE49-F238E27FC236}">
                  <a16:creationId xmlns:a16="http://schemas.microsoft.com/office/drawing/2014/main" id="{9A5E889B-CF86-4F3D-8D2B-1DAD7E3992B0}"/>
                </a:ext>
              </a:extLst>
            </p:cNvPr>
            <p:cNvSpPr/>
            <p:nvPr/>
          </p:nvSpPr>
          <p:spPr>
            <a:xfrm>
              <a:off x="6496524" y="2660186"/>
              <a:ext cx="4845788" cy="1711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a:extLst>
                <a:ext uri="{FF2B5EF4-FFF2-40B4-BE49-F238E27FC236}">
                  <a16:creationId xmlns:a16="http://schemas.microsoft.com/office/drawing/2014/main" id="{9EFB1A7D-E3F2-4B05-8BDA-0521DE99D75F}"/>
                </a:ext>
              </a:extLst>
            </p:cNvPr>
            <p:cNvSpPr/>
            <p:nvPr/>
          </p:nvSpPr>
          <p:spPr>
            <a:xfrm>
              <a:off x="6496524" y="2669773"/>
              <a:ext cx="1710000" cy="171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grpSp>
      <p:sp>
        <p:nvSpPr>
          <p:cNvPr id="4" name="Picture Placeholder 3">
            <a:extLst>
              <a:ext uri="{FF2B5EF4-FFF2-40B4-BE49-F238E27FC236}">
                <a16:creationId xmlns:a16="http://schemas.microsoft.com/office/drawing/2014/main" id="{2B40FB83-E1D1-497F-BC9E-155752E6DFDD}"/>
              </a:ext>
            </a:extLst>
          </p:cNvPr>
          <p:cNvSpPr>
            <a:spLocks noGrp="1"/>
          </p:cNvSpPr>
          <p:nvPr>
            <p:ph type="pic" sz="quarter" idx="10"/>
          </p:nvPr>
        </p:nvSpPr>
        <p:spPr>
          <a:xfrm>
            <a:off x="4116827" y="2019824"/>
            <a:ext cx="1701891" cy="1293291"/>
          </a:xfrm>
          <a:solidFill>
            <a:schemeClr val="bg1">
              <a:lumMod val="50000"/>
            </a:schemeClr>
          </a:solidFill>
        </p:spPr>
        <p:txBody>
          <a:bodyPr>
            <a:normAutofit/>
          </a:bodyPr>
          <a:lstStyle>
            <a:lvl1pPr marL="0" indent="0">
              <a:buNone/>
              <a:defRPr sz="1100"/>
            </a:lvl1pPr>
          </a:lstStyle>
          <a:p>
            <a:endParaRPr lang="en-US" dirty="0"/>
          </a:p>
        </p:txBody>
      </p:sp>
      <p:sp>
        <p:nvSpPr>
          <p:cNvPr id="6" name="Picture Placeholder 5">
            <a:extLst>
              <a:ext uri="{FF2B5EF4-FFF2-40B4-BE49-F238E27FC236}">
                <a16:creationId xmlns:a16="http://schemas.microsoft.com/office/drawing/2014/main" id="{EA6D0A04-5DBE-4A2A-8AAF-4D330EF9F166}"/>
              </a:ext>
            </a:extLst>
          </p:cNvPr>
          <p:cNvSpPr>
            <a:spLocks noGrp="1"/>
          </p:cNvSpPr>
          <p:nvPr>
            <p:ph type="pic" sz="quarter" idx="11"/>
          </p:nvPr>
        </p:nvSpPr>
        <p:spPr>
          <a:xfrm>
            <a:off x="6496050" y="3030539"/>
            <a:ext cx="1710473" cy="1277937"/>
          </a:xfrm>
          <a:solidFill>
            <a:schemeClr val="bg1">
              <a:lumMod val="50000"/>
            </a:schemeClr>
          </a:solidFill>
        </p:spPr>
        <p:txBody>
          <a:bodyPr>
            <a:normAutofit/>
          </a:bodyPr>
          <a:lstStyle>
            <a:lvl1pPr marL="0" indent="0">
              <a:buNone/>
              <a:defRPr sz="1100"/>
            </a:lvl1pPr>
          </a:lstStyle>
          <a:p>
            <a:endParaRPr lang="en-US" dirty="0"/>
          </a:p>
        </p:txBody>
      </p:sp>
    </p:spTree>
    <p:extLst>
      <p:ext uri="{BB962C8B-B14F-4D97-AF65-F5344CB8AC3E}">
        <p14:creationId xmlns:p14="http://schemas.microsoft.com/office/powerpoint/2010/main" val="40012354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5" name="Rectangle 4"/>
          <p:cNvSpPr/>
          <p:nvPr/>
        </p:nvSpPr>
        <p:spPr>
          <a:xfrm>
            <a:off x="0" y="2"/>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3" name="Rectangle 2"/>
          <p:cNvSpPr/>
          <p:nvPr userDrawn="1"/>
        </p:nvSpPr>
        <p:spPr>
          <a:xfrm>
            <a:off x="0" y="2"/>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350"/>
          </a:p>
        </p:txBody>
      </p:sp>
      <p:sp>
        <p:nvSpPr>
          <p:cNvPr id="4" name="TextBox 3">
            <a:extLst>
              <a:ext uri="{FF2B5EF4-FFF2-40B4-BE49-F238E27FC236}">
                <a16:creationId xmlns:a16="http://schemas.microsoft.com/office/drawing/2014/main" id="{BD006EAB-66AC-4A79-9CA7-D2B4150E9FB0}"/>
              </a:ext>
            </a:extLst>
          </p:cNvPr>
          <p:cNvSpPr txBox="1"/>
          <p:nvPr userDrawn="1"/>
        </p:nvSpPr>
        <p:spPr>
          <a:xfrm>
            <a:off x="11127949" y="6270704"/>
            <a:ext cx="472779" cy="253916"/>
          </a:xfrm>
          <a:prstGeom prst="rect">
            <a:avLst/>
          </a:prstGeom>
          <a:noFill/>
        </p:spPr>
        <p:txBody>
          <a:bodyPr wrap="square" rtlCol="0">
            <a:spAutoFit/>
          </a:bodyPr>
          <a:lstStyle/>
          <a:p>
            <a:fld id="{260E2A6B-A809-4840-BF14-8648BC0BDF87}" type="slidenum">
              <a:rPr lang="id-ID" sz="1000" b="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a:t>‹#›</a:t>
            </a:fld>
            <a:endParaRPr lang="en-MY" sz="1050" b="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6" name="Straight Connector 5">
            <a:extLst>
              <a:ext uri="{FF2B5EF4-FFF2-40B4-BE49-F238E27FC236}">
                <a16:creationId xmlns:a16="http://schemas.microsoft.com/office/drawing/2014/main" id="{A76F71E2-1943-467A-A340-11740D49342D}"/>
              </a:ext>
            </a:extLst>
          </p:cNvPr>
          <p:cNvCxnSpPr>
            <a:cxnSpLocks/>
            <a:endCxn id="4" idx="1"/>
          </p:cNvCxnSpPr>
          <p:nvPr userDrawn="1"/>
        </p:nvCxnSpPr>
        <p:spPr>
          <a:xfrm flipV="1">
            <a:off x="3088901" y="6397662"/>
            <a:ext cx="8039048" cy="7188"/>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599F5A2-FA5C-491F-AF75-AB76967066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2928" y="5907025"/>
            <a:ext cx="2685973" cy="795720"/>
          </a:xfrm>
          <a:prstGeom prst="rect">
            <a:avLst/>
          </a:prstGeom>
        </p:spPr>
      </p:pic>
    </p:spTree>
    <p:extLst>
      <p:ext uri="{BB962C8B-B14F-4D97-AF65-F5344CB8AC3E}">
        <p14:creationId xmlns:p14="http://schemas.microsoft.com/office/powerpoint/2010/main" val="14554896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C4EE37A-2555-1249-B3CB-AE4644E11FF1}"/>
              </a:ext>
            </a:extLst>
          </p:cNvPr>
          <p:cNvGrpSpPr/>
          <p:nvPr userDrawn="1"/>
        </p:nvGrpSpPr>
        <p:grpSpPr>
          <a:xfrm>
            <a:off x="8566409" y="0"/>
            <a:ext cx="3625591" cy="6912977"/>
            <a:chOff x="-75" y="0"/>
            <a:chExt cx="2709775" cy="5166775"/>
          </a:xfrm>
        </p:grpSpPr>
        <p:pic>
          <p:nvPicPr>
            <p:cNvPr id="17" name="Google Shape;69;p10">
              <a:extLst>
                <a:ext uri="{FF2B5EF4-FFF2-40B4-BE49-F238E27FC236}">
                  <a16:creationId xmlns:a16="http://schemas.microsoft.com/office/drawing/2014/main" id="{207745ED-C318-6048-9F76-EAB3EAC941E9}"/>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25" y="0"/>
              <a:ext cx="1698499" cy="1202801"/>
            </a:xfrm>
            <a:prstGeom prst="rect">
              <a:avLst/>
            </a:prstGeom>
            <a:noFill/>
            <a:ln>
              <a:noFill/>
            </a:ln>
          </p:spPr>
        </p:pic>
        <p:pic>
          <p:nvPicPr>
            <p:cNvPr id="18" name="Google Shape;70;p10">
              <a:extLst>
                <a:ext uri="{FF2B5EF4-FFF2-40B4-BE49-F238E27FC236}">
                  <a16:creationId xmlns:a16="http://schemas.microsoft.com/office/drawing/2014/main" id="{739C0479-1135-BF4A-82F9-950F136273C1}"/>
                </a:ext>
              </a:extLst>
            </p:cNvPr>
            <p:cNvPicPr preferRelativeResize="0"/>
            <p:nvPr userDrawn="1"/>
          </p:nvPicPr>
          <p:blipFill rotWithShape="1">
            <a:blip r:embed="rId3" cstate="email">
              <a:alphaModFix/>
              <a:extLst>
                <a:ext uri="{28A0092B-C50C-407E-A947-70E740481C1C}">
                  <a14:useLocalDpi xmlns:a14="http://schemas.microsoft.com/office/drawing/2010/main"/>
                </a:ext>
              </a:extLst>
            </a:blip>
            <a:srcRect/>
            <a:stretch/>
          </p:blipFill>
          <p:spPr>
            <a:xfrm>
              <a:off x="22" y="1202800"/>
              <a:ext cx="2709673" cy="2767124"/>
            </a:xfrm>
            <a:prstGeom prst="rect">
              <a:avLst/>
            </a:prstGeom>
            <a:noFill/>
            <a:ln>
              <a:noFill/>
            </a:ln>
          </p:spPr>
        </p:pic>
        <p:pic>
          <p:nvPicPr>
            <p:cNvPr id="19" name="Google Shape;71;p10">
              <a:extLst>
                <a:ext uri="{FF2B5EF4-FFF2-40B4-BE49-F238E27FC236}">
                  <a16:creationId xmlns:a16="http://schemas.microsoft.com/office/drawing/2014/main" id="{4944A3BC-9411-9642-9970-338FEA1ED4EA}"/>
                </a:ext>
              </a:extLst>
            </p:cNvPr>
            <p:cNvPicPr preferRelativeResize="0"/>
            <p:nvPr userDrawn="1"/>
          </p:nvPicPr>
          <p:blipFill rotWithShape="1">
            <a:blip r:embed="rId4" cstate="email">
              <a:alphaModFix/>
              <a:extLst>
                <a:ext uri="{28A0092B-C50C-407E-A947-70E740481C1C}">
                  <a14:useLocalDpi xmlns:a14="http://schemas.microsoft.com/office/drawing/2010/main"/>
                </a:ext>
              </a:extLst>
            </a:blip>
            <a:srcRect/>
            <a:stretch/>
          </p:blipFill>
          <p:spPr>
            <a:xfrm>
              <a:off x="849000" y="3969925"/>
              <a:ext cx="1860700" cy="1173575"/>
            </a:xfrm>
            <a:prstGeom prst="rect">
              <a:avLst/>
            </a:prstGeom>
            <a:noFill/>
            <a:ln>
              <a:noFill/>
            </a:ln>
          </p:spPr>
        </p:pic>
        <p:pic>
          <p:nvPicPr>
            <p:cNvPr id="20" name="Google Shape;72;p10">
              <a:extLst>
                <a:ext uri="{FF2B5EF4-FFF2-40B4-BE49-F238E27FC236}">
                  <a16:creationId xmlns:a16="http://schemas.microsoft.com/office/drawing/2014/main" id="{F52A8DBA-1858-B844-8447-E50FEE16F4E8}"/>
                </a:ext>
              </a:extLst>
            </p:cNvPr>
            <p:cNvPicPr preferRelativeResize="0"/>
            <p:nvPr userDrawn="1"/>
          </p:nvPicPr>
          <p:blipFill rotWithShape="1">
            <a:blip r:embed="rId5" cstate="email">
              <a:alphaModFix/>
              <a:extLst>
                <a:ext uri="{28A0092B-C50C-407E-A947-70E740481C1C}">
                  <a14:useLocalDpi xmlns:a14="http://schemas.microsoft.com/office/drawing/2010/main"/>
                </a:ext>
              </a:extLst>
            </a:blip>
            <a:srcRect/>
            <a:stretch/>
          </p:blipFill>
          <p:spPr>
            <a:xfrm>
              <a:off x="0" y="3969925"/>
              <a:ext cx="848998" cy="1173576"/>
            </a:xfrm>
            <a:prstGeom prst="rect">
              <a:avLst/>
            </a:prstGeom>
            <a:noFill/>
            <a:ln>
              <a:noFill/>
            </a:ln>
          </p:spPr>
        </p:pic>
        <p:pic>
          <p:nvPicPr>
            <p:cNvPr id="21" name="Google Shape;73;p10">
              <a:extLst>
                <a:ext uri="{FF2B5EF4-FFF2-40B4-BE49-F238E27FC236}">
                  <a16:creationId xmlns:a16="http://schemas.microsoft.com/office/drawing/2014/main" id="{63C28906-A7CB-6642-ACB4-376415546C5E}"/>
                </a:ext>
              </a:extLst>
            </p:cNvPr>
            <p:cNvPicPr preferRelativeResize="0"/>
            <p:nvPr userDrawn="1"/>
          </p:nvPicPr>
          <p:blipFill rotWithShape="1">
            <a:blip r:embed="rId6" cstate="email">
              <a:alphaModFix/>
              <a:extLst>
                <a:ext uri="{28A0092B-C50C-407E-A947-70E740481C1C}">
                  <a14:useLocalDpi xmlns:a14="http://schemas.microsoft.com/office/drawing/2010/main"/>
                </a:ext>
              </a:extLst>
            </a:blip>
            <a:srcRect/>
            <a:stretch/>
          </p:blipFill>
          <p:spPr>
            <a:xfrm>
              <a:off x="1698525" y="0"/>
              <a:ext cx="1011174" cy="1202801"/>
            </a:xfrm>
            <a:prstGeom prst="rect">
              <a:avLst/>
            </a:prstGeom>
            <a:noFill/>
            <a:ln>
              <a:noFill/>
            </a:ln>
          </p:spPr>
        </p:pic>
        <p:sp>
          <p:nvSpPr>
            <p:cNvPr id="22" name="Google Shape;74;p10">
              <a:extLst>
                <a:ext uri="{FF2B5EF4-FFF2-40B4-BE49-F238E27FC236}">
                  <a16:creationId xmlns:a16="http://schemas.microsoft.com/office/drawing/2014/main" id="{933D4D99-6F4C-F341-96B8-CDB112CCE4BB}"/>
                </a:ext>
              </a:extLst>
            </p:cNvPr>
            <p:cNvSpPr/>
            <p:nvPr userDrawn="1"/>
          </p:nvSpPr>
          <p:spPr>
            <a:xfrm>
              <a:off x="-25" y="1202800"/>
              <a:ext cx="2709600" cy="2761200"/>
            </a:xfrm>
            <a:prstGeom prst="rect">
              <a:avLst/>
            </a:prstGeom>
            <a:solidFill>
              <a:srgbClr val="020A78">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5;p10">
              <a:extLst>
                <a:ext uri="{FF2B5EF4-FFF2-40B4-BE49-F238E27FC236}">
                  <a16:creationId xmlns:a16="http://schemas.microsoft.com/office/drawing/2014/main" id="{D0EEA327-0216-514F-BF1D-9AE2A6A982B7}"/>
                </a:ext>
              </a:extLst>
            </p:cNvPr>
            <p:cNvSpPr/>
            <p:nvPr userDrawn="1"/>
          </p:nvSpPr>
          <p:spPr>
            <a:xfrm>
              <a:off x="849050" y="3964075"/>
              <a:ext cx="1860600" cy="12027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6;p10">
              <a:extLst>
                <a:ext uri="{FF2B5EF4-FFF2-40B4-BE49-F238E27FC236}">
                  <a16:creationId xmlns:a16="http://schemas.microsoft.com/office/drawing/2014/main" id="{AAE66833-0D2C-D247-AE10-AFF3C18B16AD}"/>
                </a:ext>
              </a:extLst>
            </p:cNvPr>
            <p:cNvSpPr/>
            <p:nvPr userDrawn="1"/>
          </p:nvSpPr>
          <p:spPr>
            <a:xfrm>
              <a:off x="1698400" y="50"/>
              <a:ext cx="1011300" cy="1202700"/>
            </a:xfrm>
            <a:prstGeom prst="rect">
              <a:avLst/>
            </a:prstGeom>
            <a:solidFill>
              <a:srgbClr val="FBB83A">
                <a:alpha val="45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7;p10">
              <a:extLst>
                <a:ext uri="{FF2B5EF4-FFF2-40B4-BE49-F238E27FC236}">
                  <a16:creationId xmlns:a16="http://schemas.microsoft.com/office/drawing/2014/main" id="{4F413BE6-9229-A147-8C20-95C18363829C}"/>
                </a:ext>
              </a:extLst>
            </p:cNvPr>
            <p:cNvSpPr/>
            <p:nvPr userDrawn="1"/>
          </p:nvSpPr>
          <p:spPr>
            <a:xfrm>
              <a:off x="-25" y="3955350"/>
              <a:ext cx="849000" cy="1202700"/>
            </a:xfrm>
            <a:prstGeom prst="rect">
              <a:avLst/>
            </a:prstGeom>
            <a:solidFill>
              <a:srgbClr val="FBB83A">
                <a:alpha val="458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8;p10">
              <a:extLst>
                <a:ext uri="{FF2B5EF4-FFF2-40B4-BE49-F238E27FC236}">
                  <a16:creationId xmlns:a16="http://schemas.microsoft.com/office/drawing/2014/main" id="{D880952E-B612-1146-B54E-85258236D501}"/>
                </a:ext>
              </a:extLst>
            </p:cNvPr>
            <p:cNvSpPr/>
            <p:nvPr userDrawn="1"/>
          </p:nvSpPr>
          <p:spPr>
            <a:xfrm>
              <a:off x="-75" y="50"/>
              <a:ext cx="1698600" cy="12027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userDrawn="1">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372712786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5688058" cy="365125"/>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5343346"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5343346"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dirty="0"/>
          </a:p>
        </p:txBody>
      </p:sp>
      <p:pic>
        <p:nvPicPr>
          <p:cNvPr id="10" name="Google Shape;83;p11">
            <a:extLst>
              <a:ext uri="{FF2B5EF4-FFF2-40B4-BE49-F238E27FC236}">
                <a16:creationId xmlns:a16="http://schemas.microsoft.com/office/drawing/2014/main" id="{10A5E4FD-6470-3C4E-A01A-AD99871A5E9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239082" y="-21124"/>
            <a:ext cx="5952864" cy="6879124"/>
          </a:xfrm>
          <a:prstGeom prst="rect">
            <a:avLst/>
          </a:prstGeom>
          <a:noFill/>
          <a:ln>
            <a:noFill/>
          </a:ln>
        </p:spPr>
      </p:pic>
      <p:sp>
        <p:nvSpPr>
          <p:cNvPr id="12" name="Google Shape;87;p11">
            <a:extLst>
              <a:ext uri="{FF2B5EF4-FFF2-40B4-BE49-F238E27FC236}">
                <a16:creationId xmlns:a16="http://schemas.microsoft.com/office/drawing/2014/main" id="{358E8E1F-D63D-F84D-B789-4E8E0F101AFE}"/>
              </a:ext>
            </a:extLst>
          </p:cNvPr>
          <p:cNvSpPr/>
          <p:nvPr userDrawn="1"/>
        </p:nvSpPr>
        <p:spPr>
          <a:xfrm>
            <a:off x="6239055" y="-21125"/>
            <a:ext cx="5952945" cy="6879125"/>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6726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38E7213-8D4D-BD41-B268-1DE14D4EF946}"/>
              </a:ext>
            </a:extLst>
          </p:cNvPr>
          <p:cNvGrpSpPr/>
          <p:nvPr userDrawn="1"/>
        </p:nvGrpSpPr>
        <p:grpSpPr>
          <a:xfrm>
            <a:off x="7711983" y="0"/>
            <a:ext cx="4480017" cy="6858000"/>
            <a:chOff x="9123600" y="0"/>
            <a:chExt cx="3068400" cy="4697100"/>
          </a:xfrm>
        </p:grpSpPr>
        <p:pic>
          <p:nvPicPr>
            <p:cNvPr id="13" name="Google Shape;99;p13">
              <a:extLst>
                <a:ext uri="{FF2B5EF4-FFF2-40B4-BE49-F238E27FC236}">
                  <a16:creationId xmlns:a16="http://schemas.microsoft.com/office/drawing/2014/main" id="{A6A3C6A9-FE58-834C-8363-78768A92793B}"/>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13950"/>
              <a:ext cx="3068298" cy="4669200"/>
            </a:xfrm>
            <a:prstGeom prst="rect">
              <a:avLst/>
            </a:prstGeom>
            <a:noFill/>
            <a:ln>
              <a:noFill/>
            </a:ln>
          </p:spPr>
        </p:pic>
        <p:sp>
          <p:nvSpPr>
            <p:cNvPr id="15" name="Google Shape;100;p13">
              <a:extLst>
                <a:ext uri="{FF2B5EF4-FFF2-40B4-BE49-F238E27FC236}">
                  <a16:creationId xmlns:a16="http://schemas.microsoft.com/office/drawing/2014/main" id="{58967A05-0D48-AA47-BC5B-6E1A61E604EA}"/>
                </a:ext>
              </a:extLst>
            </p:cNvPr>
            <p:cNvSpPr/>
            <p:nvPr userDrawn="1"/>
          </p:nvSpPr>
          <p:spPr>
            <a:xfrm>
              <a:off x="9123600" y="0"/>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46469383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79EA75-11C1-2940-B491-FA57BF05E59B}"/>
              </a:ext>
            </a:extLst>
          </p:cNvPr>
          <p:cNvGrpSpPr/>
          <p:nvPr userDrawn="1"/>
        </p:nvGrpSpPr>
        <p:grpSpPr>
          <a:xfrm>
            <a:off x="7684168" y="-8073"/>
            <a:ext cx="4507833" cy="6900582"/>
            <a:chOff x="9123600" y="-8073"/>
            <a:chExt cx="3068401" cy="4697102"/>
          </a:xfrm>
        </p:grpSpPr>
        <p:pic>
          <p:nvPicPr>
            <p:cNvPr id="16" name="Google Shape;108;p14">
              <a:extLst>
                <a:ext uri="{FF2B5EF4-FFF2-40B4-BE49-F238E27FC236}">
                  <a16:creationId xmlns:a16="http://schemas.microsoft.com/office/drawing/2014/main" id="{7AFCC63F-C581-7748-82EA-A8FB814C5966}"/>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9123600" y="-8073"/>
              <a:ext cx="3068401" cy="4697102"/>
            </a:xfrm>
            <a:prstGeom prst="rect">
              <a:avLst/>
            </a:prstGeom>
            <a:noFill/>
            <a:ln>
              <a:noFill/>
            </a:ln>
          </p:spPr>
        </p:pic>
        <p:sp>
          <p:nvSpPr>
            <p:cNvPr id="17" name="Google Shape;112;p14">
              <a:extLst>
                <a:ext uri="{FF2B5EF4-FFF2-40B4-BE49-F238E27FC236}">
                  <a16:creationId xmlns:a16="http://schemas.microsoft.com/office/drawing/2014/main" id="{28A915FD-5977-714D-AC30-8E86EDB67417}"/>
                </a:ext>
              </a:extLst>
            </p:cNvPr>
            <p:cNvSpPr/>
            <p:nvPr userDrawn="1"/>
          </p:nvSpPr>
          <p:spPr>
            <a:xfrm>
              <a:off x="9123600" y="-8073"/>
              <a:ext cx="3068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13606730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609C5-3704-9C4F-958C-66B4DAA23762}"/>
              </a:ext>
            </a:extLst>
          </p:cNvPr>
          <p:cNvGrpSpPr/>
          <p:nvPr userDrawn="1"/>
        </p:nvGrpSpPr>
        <p:grpSpPr>
          <a:xfrm>
            <a:off x="0" y="-1"/>
            <a:ext cx="3978442" cy="6876845"/>
            <a:chOff x="0" y="0"/>
            <a:chExt cx="2717400" cy="4697100"/>
          </a:xfrm>
        </p:grpSpPr>
        <p:pic>
          <p:nvPicPr>
            <p:cNvPr id="8" name="Google Shape;120;p15">
              <a:extLst>
                <a:ext uri="{FF2B5EF4-FFF2-40B4-BE49-F238E27FC236}">
                  <a16:creationId xmlns:a16="http://schemas.microsoft.com/office/drawing/2014/main" id="{1A791F7C-2237-084B-A9ED-569FE464F31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399" cy="4697100"/>
            </a:xfrm>
            <a:prstGeom prst="rect">
              <a:avLst/>
            </a:prstGeom>
            <a:noFill/>
            <a:ln>
              <a:noFill/>
            </a:ln>
          </p:spPr>
        </p:pic>
        <p:sp>
          <p:nvSpPr>
            <p:cNvPr id="9" name="Google Shape;121;p15">
              <a:extLst>
                <a:ext uri="{FF2B5EF4-FFF2-40B4-BE49-F238E27FC236}">
                  <a16:creationId xmlns:a16="http://schemas.microsoft.com/office/drawing/2014/main" id="{5FB4EA08-7832-FE47-AC7B-959C8DAE0DD0}"/>
                </a:ext>
              </a:extLst>
            </p:cNvPr>
            <p:cNvSpPr/>
            <p:nvPr userDrawn="1"/>
          </p:nvSpPr>
          <p:spPr>
            <a:xfrm>
              <a:off x="0" y="0"/>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90715845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609C5-3704-9C4F-958C-66B4DAA23762}"/>
              </a:ext>
            </a:extLst>
          </p:cNvPr>
          <p:cNvGrpSpPr/>
          <p:nvPr userDrawn="1"/>
        </p:nvGrpSpPr>
        <p:grpSpPr>
          <a:xfrm>
            <a:off x="0" y="-1"/>
            <a:ext cx="3978442" cy="6876845"/>
            <a:chOff x="0" y="0"/>
            <a:chExt cx="2717400" cy="4697100"/>
          </a:xfrm>
        </p:grpSpPr>
        <p:pic>
          <p:nvPicPr>
            <p:cNvPr id="8" name="Google Shape;120;p15">
              <a:extLst>
                <a:ext uri="{FF2B5EF4-FFF2-40B4-BE49-F238E27FC236}">
                  <a16:creationId xmlns:a16="http://schemas.microsoft.com/office/drawing/2014/main" id="{1A791F7C-2237-084B-A9ED-569FE464F31F}"/>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399" cy="4697100"/>
            </a:xfrm>
            <a:prstGeom prst="rect">
              <a:avLst/>
            </a:prstGeom>
            <a:noFill/>
            <a:ln>
              <a:noFill/>
            </a:ln>
          </p:spPr>
        </p:pic>
        <p:sp>
          <p:nvSpPr>
            <p:cNvPr id="9" name="Google Shape;121;p15">
              <a:extLst>
                <a:ext uri="{FF2B5EF4-FFF2-40B4-BE49-F238E27FC236}">
                  <a16:creationId xmlns:a16="http://schemas.microsoft.com/office/drawing/2014/main" id="{5FB4EA08-7832-FE47-AC7B-959C8DAE0DD0}"/>
                </a:ext>
              </a:extLst>
            </p:cNvPr>
            <p:cNvSpPr/>
            <p:nvPr userDrawn="1"/>
          </p:nvSpPr>
          <p:spPr>
            <a:xfrm>
              <a:off x="0" y="0"/>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62459007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4238B-FBFE-2D4C-A8E2-6261C30EC749}"/>
              </a:ext>
            </a:extLst>
          </p:cNvPr>
          <p:cNvGrpSpPr/>
          <p:nvPr userDrawn="1"/>
        </p:nvGrpSpPr>
        <p:grpSpPr>
          <a:xfrm>
            <a:off x="7539789" y="-112295"/>
            <a:ext cx="4764506" cy="7122876"/>
            <a:chOff x="6002175" y="0"/>
            <a:chExt cx="3141900" cy="4697100"/>
          </a:xfrm>
        </p:grpSpPr>
        <p:pic>
          <p:nvPicPr>
            <p:cNvPr id="10" name="Google Shape;135;p17">
              <a:extLst>
                <a:ext uri="{FF2B5EF4-FFF2-40B4-BE49-F238E27FC236}">
                  <a16:creationId xmlns:a16="http://schemas.microsoft.com/office/drawing/2014/main" id="{AE7A84D6-B32D-084B-A4BF-2AA4031D27BA}"/>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6002176" y="17350"/>
              <a:ext cx="3112075" cy="4662400"/>
            </a:xfrm>
            <a:prstGeom prst="rect">
              <a:avLst/>
            </a:prstGeom>
            <a:noFill/>
            <a:ln>
              <a:noFill/>
            </a:ln>
          </p:spPr>
        </p:pic>
        <p:sp>
          <p:nvSpPr>
            <p:cNvPr id="13" name="Google Shape;139;p17">
              <a:extLst>
                <a:ext uri="{FF2B5EF4-FFF2-40B4-BE49-F238E27FC236}">
                  <a16:creationId xmlns:a16="http://schemas.microsoft.com/office/drawing/2014/main" id="{C8BFC773-16B7-5840-BBE6-745D9A5A5DAB}"/>
                </a:ext>
              </a:extLst>
            </p:cNvPr>
            <p:cNvSpPr/>
            <p:nvPr userDrawn="1"/>
          </p:nvSpPr>
          <p:spPr>
            <a:xfrm>
              <a:off x="6002175" y="0"/>
              <a:ext cx="31419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346342140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E4238B-FBFE-2D4C-A8E2-6261C30EC749}"/>
              </a:ext>
            </a:extLst>
          </p:cNvPr>
          <p:cNvGrpSpPr/>
          <p:nvPr userDrawn="1"/>
        </p:nvGrpSpPr>
        <p:grpSpPr>
          <a:xfrm>
            <a:off x="7539789" y="-112295"/>
            <a:ext cx="4764506" cy="7122876"/>
            <a:chOff x="6002175" y="0"/>
            <a:chExt cx="3141900" cy="4697100"/>
          </a:xfrm>
        </p:grpSpPr>
        <p:pic>
          <p:nvPicPr>
            <p:cNvPr id="10" name="Google Shape;135;p17">
              <a:extLst>
                <a:ext uri="{FF2B5EF4-FFF2-40B4-BE49-F238E27FC236}">
                  <a16:creationId xmlns:a16="http://schemas.microsoft.com/office/drawing/2014/main" id="{AE7A84D6-B32D-084B-A4BF-2AA4031D27BA}"/>
                </a:ext>
              </a:extLst>
            </p:cNvPr>
            <p:cNvPicPr preferRelativeResize="0"/>
            <p:nvPr userDrawn="1"/>
          </p:nvPicPr>
          <p:blipFill>
            <a:blip r:embed="rId2" cstate="email">
              <a:alphaModFix/>
              <a:extLst>
                <a:ext uri="{28A0092B-C50C-407E-A947-70E740481C1C}">
                  <a14:useLocalDpi xmlns:a14="http://schemas.microsoft.com/office/drawing/2010/main"/>
                </a:ext>
              </a:extLst>
            </a:blip>
            <a:stretch>
              <a:fillRect/>
            </a:stretch>
          </p:blipFill>
          <p:spPr>
            <a:xfrm>
              <a:off x="6002176" y="17350"/>
              <a:ext cx="3112075" cy="4662400"/>
            </a:xfrm>
            <a:prstGeom prst="rect">
              <a:avLst/>
            </a:prstGeom>
            <a:noFill/>
            <a:ln>
              <a:noFill/>
            </a:ln>
          </p:spPr>
        </p:pic>
        <p:sp>
          <p:nvSpPr>
            <p:cNvPr id="13" name="Google Shape;139;p17">
              <a:extLst>
                <a:ext uri="{FF2B5EF4-FFF2-40B4-BE49-F238E27FC236}">
                  <a16:creationId xmlns:a16="http://schemas.microsoft.com/office/drawing/2014/main" id="{C8BFC773-16B7-5840-BBE6-745D9A5A5DAB}"/>
                </a:ext>
              </a:extLst>
            </p:cNvPr>
            <p:cNvSpPr/>
            <p:nvPr userDrawn="1"/>
          </p:nvSpPr>
          <p:spPr>
            <a:xfrm>
              <a:off x="6002175" y="0"/>
              <a:ext cx="31419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4148683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ation">
  <p:cSld name="Quotation 5">
    <p:spTree>
      <p:nvGrpSpPr>
        <p:cNvPr id="1" name="Shape 336"/>
        <p:cNvGrpSpPr/>
        <p:nvPr/>
      </p:nvGrpSpPr>
      <p:grpSpPr>
        <a:xfrm>
          <a:off x="0" y="0"/>
          <a:ext cx="0" cy="0"/>
          <a:chOff x="0" y="0"/>
          <a:chExt cx="0" cy="0"/>
        </a:xfrm>
      </p:grpSpPr>
      <p:sp>
        <p:nvSpPr>
          <p:cNvPr id="337" name="Google Shape;337;p3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3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3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3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1" name="Google Shape;341;p3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42" name="Google Shape;342;p3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43" name="Google Shape;343;p33"/>
          <p:cNvGrpSpPr/>
          <p:nvPr/>
        </p:nvGrpSpPr>
        <p:grpSpPr>
          <a:xfrm>
            <a:off x="7191542" y="1"/>
            <a:ext cx="5000459" cy="1425992"/>
            <a:chOff x="7191542" y="1"/>
            <a:chExt cx="5000459" cy="1425992"/>
          </a:xfrm>
        </p:grpSpPr>
        <p:pic>
          <p:nvPicPr>
            <p:cNvPr id="344" name="Google Shape;344;p3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45" name="Google Shape;345;p33"/>
            <p:cNvGrpSpPr/>
            <p:nvPr/>
          </p:nvGrpSpPr>
          <p:grpSpPr>
            <a:xfrm>
              <a:off x="7191542" y="1"/>
              <a:ext cx="5000459" cy="1425992"/>
              <a:chOff x="7186272" y="0"/>
              <a:chExt cx="5005729" cy="1427495"/>
            </a:xfrm>
          </p:grpSpPr>
          <p:sp>
            <p:nvSpPr>
              <p:cNvPr id="346" name="Google Shape;346;p3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7" name="Google Shape;347;p3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348" name="Google Shape;348;p33"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091A50-2B27-1740-93B9-8C5124FD5A7A}"/>
              </a:ext>
            </a:extLst>
          </p:cNvPr>
          <p:cNvGrpSpPr/>
          <p:nvPr userDrawn="1"/>
        </p:nvGrpSpPr>
        <p:grpSpPr>
          <a:xfrm>
            <a:off x="0" y="-20888"/>
            <a:ext cx="3994484" cy="6904575"/>
            <a:chOff x="0" y="-20887"/>
            <a:chExt cx="2717400" cy="4697100"/>
          </a:xfrm>
        </p:grpSpPr>
        <p:pic>
          <p:nvPicPr>
            <p:cNvPr id="10" name="Google Shape;144;p18">
              <a:extLst>
                <a:ext uri="{FF2B5EF4-FFF2-40B4-BE49-F238E27FC236}">
                  <a16:creationId xmlns:a16="http://schemas.microsoft.com/office/drawing/2014/main" id="{274855C6-F729-024D-B4A4-9F03C8BE6CB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400" cy="4655325"/>
            </a:xfrm>
            <a:prstGeom prst="rect">
              <a:avLst/>
            </a:prstGeom>
            <a:noFill/>
            <a:ln>
              <a:noFill/>
            </a:ln>
          </p:spPr>
        </p:pic>
        <p:sp>
          <p:nvSpPr>
            <p:cNvPr id="12" name="Google Shape;148;p18">
              <a:extLst>
                <a:ext uri="{FF2B5EF4-FFF2-40B4-BE49-F238E27FC236}">
                  <a16:creationId xmlns:a16="http://schemas.microsoft.com/office/drawing/2014/main" id="{13BC8F41-11DB-2B4E-B045-BB79F47F16E5}"/>
                </a:ext>
              </a:extLst>
            </p:cNvPr>
            <p:cNvSpPr/>
            <p:nvPr userDrawn="1"/>
          </p:nvSpPr>
          <p:spPr>
            <a:xfrm>
              <a:off x="0" y="-20887"/>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4847231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3091A50-2B27-1740-93B9-8C5124FD5A7A}"/>
              </a:ext>
            </a:extLst>
          </p:cNvPr>
          <p:cNvGrpSpPr/>
          <p:nvPr userDrawn="1"/>
        </p:nvGrpSpPr>
        <p:grpSpPr>
          <a:xfrm>
            <a:off x="0" y="-20888"/>
            <a:ext cx="3994484" cy="6904575"/>
            <a:chOff x="0" y="-20887"/>
            <a:chExt cx="2717400" cy="4697100"/>
          </a:xfrm>
        </p:grpSpPr>
        <p:pic>
          <p:nvPicPr>
            <p:cNvPr id="10" name="Google Shape;144;p18">
              <a:extLst>
                <a:ext uri="{FF2B5EF4-FFF2-40B4-BE49-F238E27FC236}">
                  <a16:creationId xmlns:a16="http://schemas.microsoft.com/office/drawing/2014/main" id="{274855C6-F729-024D-B4A4-9F03C8BE6CBD}"/>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0"/>
              <a:ext cx="2717400" cy="4655325"/>
            </a:xfrm>
            <a:prstGeom prst="rect">
              <a:avLst/>
            </a:prstGeom>
            <a:noFill/>
            <a:ln>
              <a:noFill/>
            </a:ln>
          </p:spPr>
        </p:pic>
        <p:sp>
          <p:nvSpPr>
            <p:cNvPr id="12" name="Google Shape;148;p18">
              <a:extLst>
                <a:ext uri="{FF2B5EF4-FFF2-40B4-BE49-F238E27FC236}">
                  <a16:creationId xmlns:a16="http://schemas.microsoft.com/office/drawing/2014/main" id="{13BC8F41-11DB-2B4E-B045-BB79F47F16E5}"/>
                </a:ext>
              </a:extLst>
            </p:cNvPr>
            <p:cNvSpPr/>
            <p:nvPr userDrawn="1"/>
          </p:nvSpPr>
          <p:spPr>
            <a:xfrm>
              <a:off x="0" y="-20887"/>
              <a:ext cx="2717400" cy="46971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41439159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D83EEB3-1E60-4440-9618-0725A7A9D3DA}"/>
              </a:ext>
            </a:extLst>
          </p:cNvPr>
          <p:cNvGrpSpPr/>
          <p:nvPr userDrawn="1"/>
        </p:nvGrpSpPr>
        <p:grpSpPr>
          <a:xfrm>
            <a:off x="7583181" y="0"/>
            <a:ext cx="4608819" cy="6858000"/>
            <a:chOff x="6002100" y="0"/>
            <a:chExt cx="3141900" cy="4675200"/>
          </a:xfrm>
        </p:grpSpPr>
        <p:pic>
          <p:nvPicPr>
            <p:cNvPr id="9" name="Google Shape;153;p19">
              <a:extLst>
                <a:ext uri="{FF2B5EF4-FFF2-40B4-BE49-F238E27FC236}">
                  <a16:creationId xmlns:a16="http://schemas.microsoft.com/office/drawing/2014/main" id="{CC95C1FE-070B-EA43-9EEB-D5E21B48AE0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6002100" y="0"/>
              <a:ext cx="3141898" cy="4675200"/>
            </a:xfrm>
            <a:prstGeom prst="rect">
              <a:avLst/>
            </a:prstGeom>
            <a:noFill/>
            <a:ln>
              <a:noFill/>
            </a:ln>
          </p:spPr>
        </p:pic>
        <p:sp>
          <p:nvSpPr>
            <p:cNvPr id="15" name="Google Shape;157;p19">
              <a:extLst>
                <a:ext uri="{FF2B5EF4-FFF2-40B4-BE49-F238E27FC236}">
                  <a16:creationId xmlns:a16="http://schemas.microsoft.com/office/drawing/2014/main" id="{3D22B0D3-3E22-B845-A7E1-686C2AE932CF}"/>
                </a:ext>
              </a:extLst>
            </p:cNvPr>
            <p:cNvSpPr/>
            <p:nvPr userDrawn="1"/>
          </p:nvSpPr>
          <p:spPr>
            <a:xfrm>
              <a:off x="6002100" y="0"/>
              <a:ext cx="3141900" cy="4675200"/>
            </a:xfrm>
            <a:prstGeom prst="rect">
              <a:avLst/>
            </a:prstGeom>
            <a:solidFill>
              <a:srgbClr val="0C70C8">
                <a:alpha val="68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28931690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Topic Area General" preserve="1">
  <p:cSld name="Topic Area General">
    <p:spTree>
      <p:nvGrpSpPr>
        <p:cNvPr id="1" name="Shape 21"/>
        <p:cNvGrpSpPr/>
        <p:nvPr/>
      </p:nvGrpSpPr>
      <p:grpSpPr>
        <a:xfrm>
          <a:off x="0" y="0"/>
          <a:ext cx="0" cy="0"/>
          <a:chOff x="0" y="0"/>
          <a:chExt cx="0" cy="0"/>
        </a:xfrm>
      </p:grpSpPr>
      <p:sp>
        <p:nvSpPr>
          <p:cNvPr id="22" name="Google Shape;22;p5"/>
          <p:cNvSpPr/>
          <p:nvPr/>
        </p:nvSpPr>
        <p:spPr>
          <a:xfrm>
            <a:off x="0" y="0"/>
            <a:ext cx="12192000" cy="1604000"/>
          </a:xfrm>
          <a:prstGeom prst="rect">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415600" y="420200"/>
            <a:ext cx="36372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Montserrat Medium"/>
              <a:buNone/>
              <a:defRPr>
                <a:solidFill>
                  <a:schemeClr val="lt1"/>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24" name="Google Shape;24;p5"/>
          <p:cNvSpPr txBox="1">
            <a:spLocks noGrp="1"/>
          </p:cNvSpPr>
          <p:nvPr>
            <p:ph type="body" idx="1"/>
          </p:nvPr>
        </p:nvSpPr>
        <p:spPr>
          <a:xfrm>
            <a:off x="415600" y="17730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44546A"/>
              </a:buClr>
              <a:buSzPts val="1800"/>
              <a:buFont typeface="Montserrat Medium"/>
              <a:buChar char="●"/>
              <a:defRPr>
                <a:solidFill>
                  <a:srgbClr val="44546A"/>
                </a:solidFill>
                <a:latin typeface="Montserrat Medium"/>
                <a:ea typeface="Montserrat Medium"/>
                <a:cs typeface="Montserrat Medium"/>
                <a:sym typeface="Montserrat Medium"/>
              </a:defRPr>
            </a:lvl1pPr>
            <a:lvl2pPr marL="1219170" lvl="1"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2pPr>
            <a:lvl3pPr marL="1828754" lvl="2"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3pPr>
            <a:lvl4pPr marL="2438339" lvl="3"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4pPr>
            <a:lvl5pPr marL="3047924" lvl="4"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5pPr>
            <a:lvl6pPr marL="3657509" lvl="5"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6pPr>
            <a:lvl7pPr marL="4267093" lvl="6"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7pPr>
            <a:lvl8pPr marL="4876678" lvl="7"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8pPr>
            <a:lvl9pPr marL="5486263" lvl="8"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9pPr>
          </a:lstStyle>
          <a:p>
            <a:pPr lvl="0"/>
            <a:r>
              <a:rPr lang="en-US"/>
              <a:t>Click to edit Master text styles</a:t>
            </a: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6" name="Google Shape;26;p5"/>
          <p:cNvSpPr txBox="1">
            <a:spLocks noGrp="1"/>
          </p:cNvSpPr>
          <p:nvPr>
            <p:ph type="title" idx="2"/>
          </p:nvPr>
        </p:nvSpPr>
        <p:spPr>
          <a:xfrm>
            <a:off x="3848600" y="420200"/>
            <a:ext cx="81796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BB83A"/>
              </a:buClr>
              <a:buSzPts val="2800"/>
              <a:buFont typeface="Montserrat Medium"/>
              <a:buNone/>
              <a:defRPr>
                <a:solidFill>
                  <a:srgbClr val="FBB83A"/>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Tree>
    <p:extLst>
      <p:ext uri="{BB962C8B-B14F-4D97-AF65-F5344CB8AC3E}">
        <p14:creationId xmlns:p14="http://schemas.microsoft.com/office/powerpoint/2010/main" val="309103538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Overview" preserve="1">
  <p:cSld name="Overview">
    <p:spTree>
      <p:nvGrpSpPr>
        <p:cNvPr id="1" name="Shape 27"/>
        <p:cNvGrpSpPr/>
        <p:nvPr/>
      </p:nvGrpSpPr>
      <p:grpSpPr>
        <a:xfrm>
          <a:off x="0" y="0"/>
          <a:ext cx="0" cy="0"/>
          <a:chOff x="0" y="0"/>
          <a:chExt cx="0" cy="0"/>
        </a:xfrm>
      </p:grpSpPr>
      <p:sp>
        <p:nvSpPr>
          <p:cNvPr id="28" name="Google Shape;28;p6"/>
          <p:cNvSpPr txBox="1">
            <a:spLocks noGrp="1"/>
          </p:cNvSpPr>
          <p:nvPr>
            <p:ph type="body" idx="1"/>
          </p:nvPr>
        </p:nvSpPr>
        <p:spPr>
          <a:xfrm>
            <a:off x="4422731" y="2544151"/>
            <a:ext cx="7499200" cy="26848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rgbClr val="44546A"/>
              </a:buClr>
              <a:buSzPts val="1800"/>
              <a:buFont typeface="Montserrat Medium"/>
              <a:buChar char="●"/>
              <a:defRPr>
                <a:solidFill>
                  <a:srgbClr val="44546A"/>
                </a:solidFill>
                <a:latin typeface="Montserrat Medium"/>
                <a:ea typeface="Montserrat Medium"/>
                <a:cs typeface="Montserrat Medium"/>
                <a:sym typeface="Montserrat Medium"/>
              </a:defRPr>
            </a:lvl1pPr>
            <a:lvl2pPr marL="1219170" lvl="1"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2pPr>
            <a:lvl3pPr marL="1828754" lvl="2"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3pPr>
            <a:lvl4pPr marL="2438339" lvl="3"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4pPr>
            <a:lvl5pPr marL="3047924" lvl="4"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5pPr>
            <a:lvl6pPr marL="3657509" lvl="5"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6pPr>
            <a:lvl7pPr marL="4267093" lvl="6"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7pPr>
            <a:lvl8pPr marL="4876678" lvl="7"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8pPr>
            <a:lvl9pPr marL="5486263" lvl="8" indent="-423323" rtl="0">
              <a:spcBef>
                <a:spcPts val="0"/>
              </a:spcBef>
              <a:spcAft>
                <a:spcPts val="0"/>
              </a:spcAft>
              <a:buClr>
                <a:srgbClr val="44546A"/>
              </a:buClr>
              <a:buSzPts val="1400"/>
              <a:buFont typeface="Montserrat Medium"/>
              <a:buChar char="■"/>
              <a:defRPr>
                <a:solidFill>
                  <a:srgbClr val="44546A"/>
                </a:solidFill>
                <a:latin typeface="Montserrat Medium"/>
                <a:ea typeface="Montserrat Medium"/>
                <a:cs typeface="Montserrat Medium"/>
                <a:sym typeface="Montserrat Medium"/>
              </a:defRPr>
            </a:lvl9pPr>
          </a:lstStyle>
          <a:p>
            <a:pPr lvl="0"/>
            <a:r>
              <a:rPr lang="en-US"/>
              <a:t>Click to edit Master text styles</a:t>
            </a:r>
          </a:p>
        </p:txBody>
      </p:sp>
      <p:sp>
        <p:nvSpPr>
          <p:cNvPr id="29" name="Google Shape;29;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30" name="Google Shape;30;p6"/>
          <p:cNvSpPr txBox="1">
            <a:spLocks noGrp="1"/>
          </p:cNvSpPr>
          <p:nvPr>
            <p:ph type="title"/>
          </p:nvPr>
        </p:nvSpPr>
        <p:spPr>
          <a:xfrm>
            <a:off x="4338331" y="1071917"/>
            <a:ext cx="76680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BB83A"/>
              </a:buClr>
              <a:buSzPts val="3600"/>
              <a:buFont typeface="Montserrat Medium"/>
              <a:buNone/>
              <a:defRPr sz="4800">
                <a:solidFill>
                  <a:srgbClr val="FBB83A"/>
                </a:solidFill>
                <a:latin typeface="Montserrat Medium"/>
                <a:ea typeface="Montserrat Medium"/>
                <a:cs typeface="Montserrat Medium"/>
                <a:sym typeface="Montserrat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31" name="Google Shape;31;p6"/>
          <p:cNvSpPr>
            <a:spLocks noGrp="1"/>
          </p:cNvSpPr>
          <p:nvPr>
            <p:ph type="pic" idx="2"/>
          </p:nvPr>
        </p:nvSpPr>
        <p:spPr>
          <a:xfrm>
            <a:off x="-16900" y="0"/>
            <a:ext cx="4069600" cy="6874800"/>
          </a:xfrm>
          <a:prstGeom prst="rect">
            <a:avLst/>
          </a:prstGeom>
          <a:noFill/>
          <a:ln>
            <a:noFill/>
          </a:ln>
        </p:spPr>
      </p:sp>
    </p:spTree>
    <p:extLst>
      <p:ext uri="{BB962C8B-B14F-4D97-AF65-F5344CB8AC3E}">
        <p14:creationId xmlns:p14="http://schemas.microsoft.com/office/powerpoint/2010/main" val="4632433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imeline v2" type="blank" preserve="1">
  <p:cSld name="Timeline v2">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4" name="Google Shape;34;p7"/>
          <p:cNvSpPr/>
          <p:nvPr/>
        </p:nvSpPr>
        <p:spPr>
          <a:xfrm>
            <a:off x="734000" y="2973000"/>
            <a:ext cx="2144800" cy="912000"/>
          </a:xfrm>
          <a:prstGeom prst="parallelogram">
            <a:avLst>
              <a:gd name="adj" fmla="val 2500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7"/>
          <p:cNvSpPr/>
          <p:nvPr/>
        </p:nvSpPr>
        <p:spPr>
          <a:xfrm>
            <a:off x="2878800" y="2973000"/>
            <a:ext cx="2144800" cy="912000"/>
          </a:xfrm>
          <a:prstGeom prst="parallelogram">
            <a:avLst>
              <a:gd name="adj" fmla="val 2500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7"/>
          <p:cNvSpPr/>
          <p:nvPr/>
        </p:nvSpPr>
        <p:spPr>
          <a:xfrm>
            <a:off x="5023600" y="2973000"/>
            <a:ext cx="2144800" cy="912000"/>
          </a:xfrm>
          <a:prstGeom prst="parallelogram">
            <a:avLst>
              <a:gd name="adj" fmla="val 25000"/>
            </a:avLst>
          </a:prstGeom>
          <a:solidFill>
            <a:srgbClr val="4454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7168400" y="2973000"/>
            <a:ext cx="2144800" cy="912000"/>
          </a:xfrm>
          <a:prstGeom prst="parallelogram">
            <a:avLst>
              <a:gd name="adj" fmla="val 2500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9313200" y="2973000"/>
            <a:ext cx="2144800" cy="912000"/>
          </a:xfrm>
          <a:prstGeom prst="parallelogram">
            <a:avLst>
              <a:gd name="adj" fmla="val 2500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 name="Google Shape;39;p7"/>
          <p:cNvCxnSpPr/>
          <p:nvPr/>
        </p:nvCxnSpPr>
        <p:spPr>
          <a:xfrm rot="10800000" flipH="1">
            <a:off x="1806833" y="2313433"/>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0" name="Google Shape;40;p7"/>
          <p:cNvCxnSpPr/>
          <p:nvPr/>
        </p:nvCxnSpPr>
        <p:spPr>
          <a:xfrm rot="10800000" flipH="1">
            <a:off x="6087600" y="2313433"/>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1" name="Google Shape;41;p7"/>
          <p:cNvCxnSpPr/>
          <p:nvPr/>
        </p:nvCxnSpPr>
        <p:spPr>
          <a:xfrm rot="10800000" flipH="1">
            <a:off x="10368367" y="2348200"/>
            <a:ext cx="16800" cy="624800"/>
          </a:xfrm>
          <a:prstGeom prst="straightConnector1">
            <a:avLst/>
          </a:prstGeom>
          <a:noFill/>
          <a:ln w="28575" cap="flat" cmpd="sng">
            <a:solidFill>
              <a:srgbClr val="FBB83A"/>
            </a:solidFill>
            <a:prstDash val="dash"/>
            <a:round/>
            <a:headEnd type="none" w="med" len="med"/>
            <a:tailEnd type="oval" w="med" len="med"/>
          </a:ln>
        </p:spPr>
      </p:cxnSp>
      <p:cxnSp>
        <p:nvCxnSpPr>
          <p:cNvPr id="42" name="Google Shape;42;p7"/>
          <p:cNvCxnSpPr/>
          <p:nvPr/>
        </p:nvCxnSpPr>
        <p:spPr>
          <a:xfrm flipH="1">
            <a:off x="3816400" y="3885000"/>
            <a:ext cx="6000" cy="674400"/>
          </a:xfrm>
          <a:prstGeom prst="straightConnector1">
            <a:avLst/>
          </a:prstGeom>
          <a:noFill/>
          <a:ln w="28575" cap="flat" cmpd="sng">
            <a:solidFill>
              <a:srgbClr val="FBB83A"/>
            </a:solidFill>
            <a:prstDash val="dash"/>
            <a:round/>
            <a:headEnd type="none" w="med" len="med"/>
            <a:tailEnd type="oval" w="med" len="med"/>
          </a:ln>
        </p:spPr>
      </p:cxnSp>
      <p:cxnSp>
        <p:nvCxnSpPr>
          <p:cNvPr id="43" name="Google Shape;43;p7"/>
          <p:cNvCxnSpPr/>
          <p:nvPr/>
        </p:nvCxnSpPr>
        <p:spPr>
          <a:xfrm flipH="1">
            <a:off x="8237800" y="3885000"/>
            <a:ext cx="6000" cy="674400"/>
          </a:xfrm>
          <a:prstGeom prst="straightConnector1">
            <a:avLst/>
          </a:prstGeom>
          <a:noFill/>
          <a:ln w="28575" cap="flat" cmpd="sng">
            <a:solidFill>
              <a:srgbClr val="FBB83A"/>
            </a:solidFill>
            <a:prstDash val="dash"/>
            <a:round/>
            <a:headEnd type="none" w="med" len="med"/>
            <a:tailEnd type="oval" w="med" len="med"/>
          </a:ln>
        </p:spPr>
      </p:cxnSp>
    </p:spTree>
    <p:extLst>
      <p:ext uri="{BB962C8B-B14F-4D97-AF65-F5344CB8AC3E}">
        <p14:creationId xmlns:p14="http://schemas.microsoft.com/office/powerpoint/2010/main" val="6241169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Timeline v1" preserve="1">
  <p:cSld name="Timeline v1">
    <p:spTree>
      <p:nvGrpSpPr>
        <p:cNvPr id="1" name="Shape 44"/>
        <p:cNvGrpSpPr/>
        <p:nvPr/>
      </p:nvGrpSpPr>
      <p:grpSpPr>
        <a:xfrm>
          <a:off x="0" y="0"/>
          <a:ext cx="0" cy="0"/>
          <a:chOff x="0" y="0"/>
          <a:chExt cx="0" cy="0"/>
        </a:xfrm>
      </p:grpSpPr>
      <p:sp>
        <p:nvSpPr>
          <p:cNvPr id="45" name="Google Shape;4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6" name="Google Shape;46;p8"/>
          <p:cNvSpPr/>
          <p:nvPr/>
        </p:nvSpPr>
        <p:spPr>
          <a:xfrm>
            <a:off x="494600" y="2982800"/>
            <a:ext cx="2713200" cy="912000"/>
          </a:xfrm>
          <a:prstGeom prst="parallelogram">
            <a:avLst>
              <a:gd name="adj" fmla="val 0"/>
            </a:avLst>
          </a:prstGeom>
          <a:solidFill>
            <a:srgbClr val="0C70C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8"/>
          <p:cNvSpPr/>
          <p:nvPr/>
        </p:nvSpPr>
        <p:spPr>
          <a:xfrm>
            <a:off x="3324468" y="2982800"/>
            <a:ext cx="2713200" cy="912000"/>
          </a:xfrm>
          <a:prstGeom prst="parallelogram">
            <a:avLst>
              <a:gd name="adj" fmla="val 0"/>
            </a:avLst>
          </a:prstGeom>
          <a:solidFill>
            <a:srgbClr val="020A7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8"/>
          <p:cNvSpPr/>
          <p:nvPr/>
        </p:nvSpPr>
        <p:spPr>
          <a:xfrm>
            <a:off x="6154336" y="2982800"/>
            <a:ext cx="2713200" cy="912000"/>
          </a:xfrm>
          <a:prstGeom prst="parallelogram">
            <a:avLst>
              <a:gd name="adj" fmla="val 0"/>
            </a:avLst>
          </a:prstGeom>
          <a:solidFill>
            <a:srgbClr val="FBB83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8"/>
          <p:cNvSpPr/>
          <p:nvPr/>
        </p:nvSpPr>
        <p:spPr>
          <a:xfrm>
            <a:off x="8984204" y="2982800"/>
            <a:ext cx="2713200" cy="912000"/>
          </a:xfrm>
          <a:prstGeom prst="parallelogram">
            <a:avLst>
              <a:gd name="adj" fmla="val 0"/>
            </a:avLst>
          </a:prstGeom>
          <a:solidFill>
            <a:srgbClr val="4454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0" name="Google Shape;50;p8"/>
          <p:cNvCxnSpPr/>
          <p:nvPr/>
        </p:nvCxnSpPr>
        <p:spPr>
          <a:xfrm rot="10800000">
            <a:off x="514808" y="448800"/>
            <a:ext cx="0" cy="2534000"/>
          </a:xfrm>
          <a:prstGeom prst="straightConnector1">
            <a:avLst/>
          </a:prstGeom>
          <a:noFill/>
          <a:ln w="19050" cap="flat" cmpd="sng">
            <a:solidFill>
              <a:srgbClr val="0C70C8"/>
            </a:solidFill>
            <a:prstDash val="solid"/>
            <a:round/>
            <a:headEnd type="none" w="med" len="med"/>
            <a:tailEnd type="oval" w="med" len="med"/>
          </a:ln>
        </p:spPr>
      </p:cxnSp>
      <p:cxnSp>
        <p:nvCxnSpPr>
          <p:cNvPr id="51" name="Google Shape;51;p8"/>
          <p:cNvCxnSpPr/>
          <p:nvPr/>
        </p:nvCxnSpPr>
        <p:spPr>
          <a:xfrm rot="10800000">
            <a:off x="6174520" y="448800"/>
            <a:ext cx="0" cy="2534000"/>
          </a:xfrm>
          <a:prstGeom prst="straightConnector1">
            <a:avLst/>
          </a:prstGeom>
          <a:noFill/>
          <a:ln w="19050" cap="flat" cmpd="sng">
            <a:solidFill>
              <a:srgbClr val="FBB83A"/>
            </a:solidFill>
            <a:prstDash val="solid"/>
            <a:round/>
            <a:headEnd type="none" w="med" len="med"/>
            <a:tailEnd type="oval" w="med" len="med"/>
          </a:ln>
        </p:spPr>
      </p:cxnSp>
      <p:cxnSp>
        <p:nvCxnSpPr>
          <p:cNvPr id="52" name="Google Shape;52;p8"/>
          <p:cNvCxnSpPr/>
          <p:nvPr/>
        </p:nvCxnSpPr>
        <p:spPr>
          <a:xfrm>
            <a:off x="3334387" y="3894800"/>
            <a:ext cx="0" cy="2514400"/>
          </a:xfrm>
          <a:prstGeom prst="straightConnector1">
            <a:avLst/>
          </a:prstGeom>
          <a:noFill/>
          <a:ln w="19050" cap="flat" cmpd="sng">
            <a:solidFill>
              <a:srgbClr val="020A78"/>
            </a:solidFill>
            <a:prstDash val="solid"/>
            <a:round/>
            <a:headEnd type="none" w="med" len="med"/>
            <a:tailEnd type="oval" w="med" len="med"/>
          </a:ln>
        </p:spPr>
      </p:cxnSp>
      <p:cxnSp>
        <p:nvCxnSpPr>
          <p:cNvPr id="53" name="Google Shape;53;p8"/>
          <p:cNvCxnSpPr/>
          <p:nvPr/>
        </p:nvCxnSpPr>
        <p:spPr>
          <a:xfrm>
            <a:off x="8994136" y="3894800"/>
            <a:ext cx="0" cy="2514400"/>
          </a:xfrm>
          <a:prstGeom prst="straightConnector1">
            <a:avLst/>
          </a:prstGeom>
          <a:noFill/>
          <a:ln w="19050" cap="flat" cmpd="sng">
            <a:solidFill>
              <a:srgbClr val="44546A"/>
            </a:solidFill>
            <a:prstDash val="solid"/>
            <a:round/>
            <a:headEnd type="none" w="med" len="med"/>
            <a:tailEnd type="oval" w="med" len="med"/>
          </a:ln>
        </p:spPr>
      </p:cxnSp>
    </p:spTree>
    <p:extLst>
      <p:ext uri="{BB962C8B-B14F-4D97-AF65-F5344CB8AC3E}">
        <p14:creationId xmlns:p14="http://schemas.microsoft.com/office/powerpoint/2010/main" val="188626827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8DE66-8334-2344-ADAB-8DEB614811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236CC09-985B-7D43-8BA6-70D8F54B5DAF}"/>
              </a:ext>
            </a:extLst>
          </p:cNvPr>
          <p:cNvSpPr>
            <a:spLocks noGrp="1"/>
          </p:cNvSpPr>
          <p:nvPr>
            <p:ph type="sldNum" idx="10"/>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65859314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Slide Number Placeholder 5">
            <a:extLst>
              <a:ext uri="{FF2B5EF4-FFF2-40B4-BE49-F238E27FC236}">
                <a16:creationId xmlns:a16="http://schemas.microsoft.com/office/drawing/2014/main" id="{AEB3DD83-8398-BEBF-801C-1D8144D3697C}"/>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pic>
        <p:nvPicPr>
          <p:cNvPr id="6" name="Picture 5">
            <a:extLst>
              <a:ext uri="{FF2B5EF4-FFF2-40B4-BE49-F238E27FC236}">
                <a16:creationId xmlns:a16="http://schemas.microsoft.com/office/drawing/2014/main" id="{FDA3DAED-72A0-551C-52E3-A2E767F5FA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405348037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DA06DEF9-15AC-2754-8B08-68F485C2AA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6009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grpSp>
        <p:nvGrpSpPr>
          <p:cNvPr id="44" name="Google Shape;44;p5"/>
          <p:cNvGrpSpPr/>
          <p:nvPr/>
        </p:nvGrpSpPr>
        <p:grpSpPr>
          <a:xfrm>
            <a:off x="7191542" y="1"/>
            <a:ext cx="5000459" cy="1425992"/>
            <a:chOff x="7191542" y="1"/>
            <a:chExt cx="5000459" cy="1425992"/>
          </a:xfrm>
        </p:grpSpPr>
        <p:pic>
          <p:nvPicPr>
            <p:cNvPr id="45" name="Google Shape;45;p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6" name="Google Shape;46;p5"/>
            <p:cNvGrpSpPr/>
            <p:nvPr/>
          </p:nvGrpSpPr>
          <p:grpSpPr>
            <a:xfrm>
              <a:off x="7191542" y="1"/>
              <a:ext cx="5000459" cy="1425992"/>
              <a:chOff x="7186272" y="0"/>
              <a:chExt cx="5005729" cy="1427495"/>
            </a:xfrm>
          </p:grpSpPr>
          <p:sp>
            <p:nvSpPr>
              <p:cNvPr id="47" name="Google Shape;47;p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9" name="Google Shape;49;p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 name="Google Shape;52;p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 name="Google Shape;53;p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Title and Content 4">
    <p:spTree>
      <p:nvGrpSpPr>
        <p:cNvPr id="1" name="Shape 349"/>
        <p:cNvGrpSpPr/>
        <p:nvPr/>
      </p:nvGrpSpPr>
      <p:grpSpPr>
        <a:xfrm>
          <a:off x="0" y="0"/>
          <a:ext cx="0" cy="0"/>
          <a:chOff x="0" y="0"/>
          <a:chExt cx="0" cy="0"/>
        </a:xfrm>
      </p:grpSpPr>
      <p:grpSp>
        <p:nvGrpSpPr>
          <p:cNvPr id="350" name="Google Shape;350;p34"/>
          <p:cNvGrpSpPr/>
          <p:nvPr/>
        </p:nvGrpSpPr>
        <p:grpSpPr>
          <a:xfrm>
            <a:off x="7191542" y="1"/>
            <a:ext cx="5000459" cy="1425992"/>
            <a:chOff x="7191542" y="1"/>
            <a:chExt cx="5000459" cy="1425992"/>
          </a:xfrm>
        </p:grpSpPr>
        <p:pic>
          <p:nvPicPr>
            <p:cNvPr id="351" name="Google Shape;351;p3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52" name="Google Shape;352;p34"/>
            <p:cNvGrpSpPr/>
            <p:nvPr/>
          </p:nvGrpSpPr>
          <p:grpSpPr>
            <a:xfrm>
              <a:off x="7191542" y="1"/>
              <a:ext cx="5000459" cy="1425992"/>
              <a:chOff x="7186272" y="0"/>
              <a:chExt cx="5005729" cy="1427495"/>
            </a:xfrm>
          </p:grpSpPr>
          <p:sp>
            <p:nvSpPr>
              <p:cNvPr id="353" name="Google Shape;353;p3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3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55" name="Google Shape;355;p3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3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3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8" name="Google Shape;358;p3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59" name="Google Shape;359;p3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8" name="Picture 7">
            <a:extLst>
              <a:ext uri="{FF2B5EF4-FFF2-40B4-BE49-F238E27FC236}">
                <a16:creationId xmlns:a16="http://schemas.microsoft.com/office/drawing/2014/main" id="{6E921691-DC0A-4074-83D3-A6A8D5F4DDE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9438516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b="0" i="0">
                <a:solidFill>
                  <a:srgbClr val="020A78"/>
                </a:solidFill>
                <a:latin typeface="Montserrat Medium" pitchFamily="2" charset="77"/>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65C0D60D-B75D-7B8F-C6AC-1B63C67EF6B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16875985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5" name="Picture 4">
            <a:extLst>
              <a:ext uri="{FF2B5EF4-FFF2-40B4-BE49-F238E27FC236}">
                <a16:creationId xmlns:a16="http://schemas.microsoft.com/office/drawing/2014/main" id="{3CE64874-FB1C-3412-9A5B-C8DFCDCC9E3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21495806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212816" y="6365726"/>
            <a:ext cx="481614" cy="365125"/>
          </a:xfrm>
          <a:solidFill>
            <a:srgbClr val="0C70C8"/>
          </a:solidFill>
        </p:spPr>
        <p:txBody>
          <a:bodyPr/>
          <a:lstStyle>
            <a:lvl1pPr algn="l">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sp>
        <p:nvSpPr>
          <p:cNvPr id="7" name="Title 13">
            <a:extLst>
              <a:ext uri="{FF2B5EF4-FFF2-40B4-BE49-F238E27FC236}">
                <a16:creationId xmlns:a16="http://schemas.microsoft.com/office/drawing/2014/main" id="{5B615F0B-D4AB-69E0-609D-92E2945480C8}"/>
              </a:ext>
            </a:extLst>
          </p:cNvPr>
          <p:cNvSpPr>
            <a:spLocks noGrp="1"/>
          </p:cNvSpPr>
          <p:nvPr>
            <p:ph type="title"/>
          </p:nvPr>
        </p:nvSpPr>
        <p:spPr>
          <a:xfrm>
            <a:off x="803188" y="1236572"/>
            <a:ext cx="6465517" cy="3519882"/>
          </a:xfrm>
        </p:spPr>
        <p:txBody>
          <a:bodyPr anchor="b">
            <a:normAutofit/>
          </a:bodyPr>
          <a:lstStyle>
            <a:lvl1pPr marL="0" indent="0">
              <a:buFont typeface="+mj-lt"/>
              <a:buNone/>
              <a:defRPr sz="5400">
                <a:solidFill>
                  <a:schemeClr val="bg1"/>
                </a:solidFill>
              </a:defRPr>
            </a:lvl1pPr>
          </a:lstStyle>
          <a:p>
            <a:r>
              <a:rPr lang="en-US"/>
              <a:t>Click to edit Master title style</a:t>
            </a:r>
            <a:endParaRPr lang="en-US" dirty="0"/>
          </a:p>
        </p:txBody>
      </p:sp>
      <p:sp>
        <p:nvSpPr>
          <p:cNvPr id="9" name="Text Placeholder 3">
            <a:extLst>
              <a:ext uri="{FF2B5EF4-FFF2-40B4-BE49-F238E27FC236}">
                <a16:creationId xmlns:a16="http://schemas.microsoft.com/office/drawing/2014/main" id="{81797806-8C78-1864-C05A-4FD543F44E7C}"/>
              </a:ext>
            </a:extLst>
          </p:cNvPr>
          <p:cNvSpPr>
            <a:spLocks noGrp="1"/>
          </p:cNvSpPr>
          <p:nvPr>
            <p:ph type="body" sz="quarter" idx="13"/>
          </p:nvPr>
        </p:nvSpPr>
        <p:spPr>
          <a:xfrm>
            <a:off x="803275" y="5029200"/>
            <a:ext cx="6465430" cy="1112838"/>
          </a:xfrm>
        </p:spPr>
        <p:txBody>
          <a:bodyPr/>
          <a:lstStyle>
            <a:lvl1pPr marL="0" indent="0">
              <a:buFont typeface="+mj-lt"/>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9C6FCD98-7BE2-B1EE-D157-B5DE2435B6A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415063773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7889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43438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43438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368793" y="6365726"/>
            <a:ext cx="481614" cy="365125"/>
          </a:xfrm>
          <a:noFill/>
        </p:spPr>
        <p:txBody>
          <a:bodyPr/>
          <a:lstStyle>
            <a:lvl1pPr>
              <a:defRPr sz="1000" b="0" i="0">
                <a:solidFill>
                  <a:schemeClr val="bg1"/>
                </a:solidFill>
                <a:latin typeface="Montserrat Medium" pitchFamily="2" charset="77"/>
              </a:defRPr>
            </a:lvl1pPr>
          </a:lstStyle>
          <a:p>
            <a:pPr algn="l"/>
            <a:fld id="{1AF6F2DA-B01E-0F4A-9C3D-CC5E8B20FA62}" type="slidenum">
              <a:rPr lang="en-US" smtClean="0"/>
              <a:pPr algn="l"/>
              <a:t>‹#›</a:t>
            </a:fld>
            <a:endParaRPr lang="en-US" dirty="0"/>
          </a:p>
        </p:txBody>
      </p:sp>
      <p:pic>
        <p:nvPicPr>
          <p:cNvPr id="9" name="Picture 8">
            <a:extLst>
              <a:ext uri="{FF2B5EF4-FFF2-40B4-BE49-F238E27FC236}">
                <a16:creationId xmlns:a16="http://schemas.microsoft.com/office/drawing/2014/main" id="{2DCF438C-290B-7F9E-E0DB-6F9B858BD0E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78327734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E683906E-860A-BF5A-7130-776454E5696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9757403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8" name="Google Shape;122;p18">
            <a:extLst>
              <a:ext uri="{FF2B5EF4-FFF2-40B4-BE49-F238E27FC236}">
                <a16:creationId xmlns:a16="http://schemas.microsoft.com/office/drawing/2014/main" id="{25048A7C-FDC2-FDD3-0F23-32D99873E1B6}"/>
              </a:ext>
            </a:extLst>
          </p:cNvPr>
          <p:cNvSpPr/>
          <p:nvPr userDrawn="1"/>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E8044A28-B060-7365-2669-25F25138BD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8250873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5E143203-395C-84E1-586A-80047C8F96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1465655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13" name="Group 12">
            <a:extLst>
              <a:ext uri="{FF2B5EF4-FFF2-40B4-BE49-F238E27FC236}">
                <a16:creationId xmlns:a16="http://schemas.microsoft.com/office/drawing/2014/main" id="{2D8BA504-6F85-1486-1275-75C693D8FEEE}"/>
              </a:ext>
            </a:extLst>
          </p:cNvPr>
          <p:cNvGrpSpPr/>
          <p:nvPr userDrawn="1"/>
        </p:nvGrpSpPr>
        <p:grpSpPr>
          <a:xfrm>
            <a:off x="7702086" y="6955"/>
            <a:ext cx="4489914" cy="6877241"/>
            <a:chOff x="7702086" y="6955"/>
            <a:chExt cx="4489914" cy="6877241"/>
          </a:xfrm>
        </p:grpSpPr>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 name="Slide Number Placeholder 5">
            <a:extLst>
              <a:ext uri="{FF2B5EF4-FFF2-40B4-BE49-F238E27FC236}">
                <a16:creationId xmlns:a16="http://schemas.microsoft.com/office/drawing/2014/main" id="{E72DD422-8FB9-3004-C384-3B64C2426947}"/>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5" name="Picture 14">
            <a:extLst>
              <a:ext uri="{FF2B5EF4-FFF2-40B4-BE49-F238E27FC236}">
                <a16:creationId xmlns:a16="http://schemas.microsoft.com/office/drawing/2014/main" id="{A3A9A986-0594-47DB-DFC5-4507491008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421725605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2" name="Google Shape;55;p13">
            <a:extLst>
              <a:ext uri="{FF2B5EF4-FFF2-40B4-BE49-F238E27FC236}">
                <a16:creationId xmlns:a16="http://schemas.microsoft.com/office/drawing/2014/main" id="{9016284E-F24B-4F6C-240A-940074AB1DFA}"/>
              </a:ext>
            </a:extLst>
          </p:cNvPr>
          <p:cNvSpPr/>
          <p:nvPr userDrawn="1"/>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700B3CBA-7DF0-1F49-FCA7-87BFD070EF2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978968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p:cSld name="Two Content 3">
    <p:spTree>
      <p:nvGrpSpPr>
        <p:cNvPr id="1" name="Shape 360"/>
        <p:cNvGrpSpPr/>
        <p:nvPr/>
      </p:nvGrpSpPr>
      <p:grpSpPr>
        <a:xfrm>
          <a:off x="0" y="0"/>
          <a:ext cx="0" cy="0"/>
          <a:chOff x="0" y="0"/>
          <a:chExt cx="0" cy="0"/>
        </a:xfrm>
      </p:grpSpPr>
      <p:sp>
        <p:nvSpPr>
          <p:cNvPr id="361" name="Google Shape;361;p3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35"/>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3" name="Google Shape;363;p35"/>
          <p:cNvGrpSpPr/>
          <p:nvPr/>
        </p:nvGrpSpPr>
        <p:grpSpPr>
          <a:xfrm>
            <a:off x="7191542" y="1"/>
            <a:ext cx="5000459" cy="1425992"/>
            <a:chOff x="7191542" y="1"/>
            <a:chExt cx="5000459" cy="1425992"/>
          </a:xfrm>
        </p:grpSpPr>
        <p:pic>
          <p:nvPicPr>
            <p:cNvPr id="364" name="Google Shape;364;p3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65" name="Google Shape;365;p35"/>
            <p:cNvGrpSpPr/>
            <p:nvPr/>
          </p:nvGrpSpPr>
          <p:grpSpPr>
            <a:xfrm>
              <a:off x="7191542" y="1"/>
              <a:ext cx="5000459" cy="1425992"/>
              <a:chOff x="7186272" y="0"/>
              <a:chExt cx="5005729" cy="1427495"/>
            </a:xfrm>
          </p:grpSpPr>
          <p:sp>
            <p:nvSpPr>
              <p:cNvPr id="366" name="Google Shape;366;p3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3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68" name="Google Shape;368;p35"/>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35"/>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70" name="Google Shape;370;p3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71" name="Google Shape;371;p3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t="-86"/>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2" name="Picture 1">
            <a:extLst>
              <a:ext uri="{FF2B5EF4-FFF2-40B4-BE49-F238E27FC236}">
                <a16:creationId xmlns:a16="http://schemas.microsoft.com/office/drawing/2014/main" id="{40060C38-952F-0BC0-1800-3A8FF322B23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59497160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97D76386-160C-679C-19D3-F5C464EDB7D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14238642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1F6740E-1467-4AB2-3F6A-8785AD9C0E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59108003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9" name="Slide Number Placeholder 5">
            <a:extLst>
              <a:ext uri="{FF2B5EF4-FFF2-40B4-BE49-F238E27FC236}">
                <a16:creationId xmlns:a16="http://schemas.microsoft.com/office/drawing/2014/main" id="{27E322E5-2DA2-4AB2-3752-83B98FA9DF61}"/>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pic>
        <p:nvPicPr>
          <p:cNvPr id="2" name="Picture 1">
            <a:extLst>
              <a:ext uri="{FF2B5EF4-FFF2-40B4-BE49-F238E27FC236}">
                <a16:creationId xmlns:a16="http://schemas.microsoft.com/office/drawing/2014/main" id="{E7E92912-68FA-2A15-954C-242CFB346F0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35975189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20A78"/>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2" name="Picture 1">
            <a:extLst>
              <a:ext uri="{FF2B5EF4-FFF2-40B4-BE49-F238E27FC236}">
                <a16:creationId xmlns:a16="http://schemas.microsoft.com/office/drawing/2014/main" id="{C4F4B7FB-97EB-9B3E-7B2F-CBC398F31D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161780495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pic>
        <p:nvPicPr>
          <p:cNvPr id="9" name="Google Shape;110;p17">
            <a:extLst>
              <a:ext uri="{FF2B5EF4-FFF2-40B4-BE49-F238E27FC236}">
                <a16:creationId xmlns:a16="http://schemas.microsoft.com/office/drawing/2014/main" id="{3AA49BDB-8D08-537A-3F72-16D78E848985}"/>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0" y="-6955"/>
            <a:ext cx="12192000"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17929" y="0"/>
            <a:ext cx="12192000" cy="6858000"/>
          </a:xfrm>
          <a:prstGeom prst="rect">
            <a:avLst/>
          </a:prstGeom>
          <a:solidFill>
            <a:srgbClr val="020A78">
              <a:alpha val="850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3" name="Title 13">
            <a:extLst>
              <a:ext uri="{FF2B5EF4-FFF2-40B4-BE49-F238E27FC236}">
                <a16:creationId xmlns:a16="http://schemas.microsoft.com/office/drawing/2014/main" id="{7C568D20-F1DD-D5AA-A1E9-219896E2A0BA}"/>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9F3F3DB-71AE-AB47-B734-0142A406C562}"/>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9513CD48-E922-7B0B-65AF-1ECD6D11457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03185" y="671528"/>
            <a:ext cx="4878743" cy="1933648"/>
          </a:xfrm>
          <a:prstGeom prst="rect">
            <a:avLst/>
          </a:prstGeom>
        </p:spPr>
      </p:pic>
    </p:spTree>
    <p:extLst>
      <p:ext uri="{BB962C8B-B14F-4D97-AF65-F5344CB8AC3E}">
        <p14:creationId xmlns:p14="http://schemas.microsoft.com/office/powerpoint/2010/main" val="332968542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8_Title Slide">
    <p:bg>
      <p:bgPr>
        <a:solidFill>
          <a:srgbClr val="020A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20A78">
              <a:alpha val="84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7100047"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7100047"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pic>
        <p:nvPicPr>
          <p:cNvPr id="7" name="Picture 6">
            <a:extLst>
              <a:ext uri="{FF2B5EF4-FFF2-40B4-BE49-F238E27FC236}">
                <a16:creationId xmlns:a16="http://schemas.microsoft.com/office/drawing/2014/main" id="{8A116884-EAB5-8177-5021-DC33F7E7D3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48265" y="68406"/>
            <a:ext cx="2378848" cy="942836"/>
          </a:xfrm>
          <a:prstGeom prst="rect">
            <a:avLst/>
          </a:prstGeom>
        </p:spPr>
      </p:pic>
    </p:spTree>
    <p:extLst>
      <p:ext uri="{BB962C8B-B14F-4D97-AF65-F5344CB8AC3E}">
        <p14:creationId xmlns:p14="http://schemas.microsoft.com/office/powerpoint/2010/main" val="217040220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t="-86"/>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20A7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Slide Number Placeholder 5">
            <a:extLst>
              <a:ext uri="{FF2B5EF4-FFF2-40B4-BE49-F238E27FC236}">
                <a16:creationId xmlns:a16="http://schemas.microsoft.com/office/drawing/2014/main" id="{B450017A-1BE2-2C53-A077-720B8EF4CFAB}"/>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8" name="Picture 7">
            <a:extLst>
              <a:ext uri="{FF2B5EF4-FFF2-40B4-BE49-F238E27FC236}">
                <a16:creationId xmlns:a16="http://schemas.microsoft.com/office/drawing/2014/main" id="{AACDC5F5-FD3E-D434-5284-E94C689A23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26616546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t="-86"/>
          <a:stretch/>
        </p:blipFill>
        <p:spPr>
          <a:xfrm>
            <a:off x="0" y="0"/>
            <a:ext cx="4489914" cy="6851045"/>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0"/>
            <a:ext cx="4489913" cy="6877241"/>
          </a:xfrm>
          <a:prstGeom prst="rect">
            <a:avLst/>
          </a:prstGeom>
          <a:solidFill>
            <a:srgbClr val="020A78">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9B7FA148-8284-4BC1-0189-6FA9C86B0B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209009662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5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Slide Number Placeholder 5">
            <a:extLst>
              <a:ext uri="{FF2B5EF4-FFF2-40B4-BE49-F238E27FC236}">
                <a16:creationId xmlns:a16="http://schemas.microsoft.com/office/drawing/2014/main" id="{1FE4ABB1-AC5E-B436-0FC8-CF9FE7100FE0}"/>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12" name="Picture 11">
            <a:extLst>
              <a:ext uri="{FF2B5EF4-FFF2-40B4-BE49-F238E27FC236}">
                <a16:creationId xmlns:a16="http://schemas.microsoft.com/office/drawing/2014/main" id="{EF990604-648F-6BD7-8F67-A6496037038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11132" y="3669246"/>
            <a:ext cx="2268052" cy="2972186"/>
          </a:xfrm>
          <a:prstGeom prst="rect">
            <a:avLst/>
          </a:prstGeom>
        </p:spPr>
      </p:pic>
    </p:spTree>
    <p:extLst>
      <p:ext uri="{BB962C8B-B14F-4D97-AF65-F5344CB8AC3E}">
        <p14:creationId xmlns:p14="http://schemas.microsoft.com/office/powerpoint/2010/main" val="1311045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p:cSld name="Comparison 3">
    <p:spTree>
      <p:nvGrpSpPr>
        <p:cNvPr id="1" name="Shape 372"/>
        <p:cNvGrpSpPr/>
        <p:nvPr/>
      </p:nvGrpSpPr>
      <p:grpSpPr>
        <a:xfrm>
          <a:off x="0" y="0"/>
          <a:ext cx="0" cy="0"/>
          <a:chOff x="0" y="0"/>
          <a:chExt cx="0" cy="0"/>
        </a:xfrm>
      </p:grpSpPr>
      <p:grpSp>
        <p:nvGrpSpPr>
          <p:cNvPr id="373" name="Google Shape;373;p36"/>
          <p:cNvGrpSpPr/>
          <p:nvPr/>
        </p:nvGrpSpPr>
        <p:grpSpPr>
          <a:xfrm>
            <a:off x="7191542" y="1"/>
            <a:ext cx="5000459" cy="1425992"/>
            <a:chOff x="7191542" y="1"/>
            <a:chExt cx="5000459" cy="1425992"/>
          </a:xfrm>
        </p:grpSpPr>
        <p:pic>
          <p:nvPicPr>
            <p:cNvPr id="374" name="Google Shape;374;p3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75" name="Google Shape;375;p36"/>
            <p:cNvGrpSpPr/>
            <p:nvPr/>
          </p:nvGrpSpPr>
          <p:grpSpPr>
            <a:xfrm>
              <a:off x="7191542" y="1"/>
              <a:ext cx="5000459" cy="1425992"/>
              <a:chOff x="7186272" y="0"/>
              <a:chExt cx="5005729" cy="1427495"/>
            </a:xfrm>
          </p:grpSpPr>
          <p:sp>
            <p:nvSpPr>
              <p:cNvPr id="376" name="Google Shape;376;p3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3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78" name="Google Shape;378;p3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9" name="Google Shape;379;p36"/>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0" name="Google Shape;380;p36"/>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36"/>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2" name="Google Shape;382;p36"/>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3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84" name="Google Shape;384;p3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85" name="Google Shape;385;p3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4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8BFCA5AF-F1FF-C1D0-B3E0-71B036AFC11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36125" y="3669246"/>
            <a:ext cx="2268052" cy="2972186"/>
          </a:xfrm>
          <a:prstGeom prst="rect">
            <a:avLst/>
          </a:prstGeom>
        </p:spPr>
      </p:pic>
    </p:spTree>
    <p:extLst>
      <p:ext uri="{BB962C8B-B14F-4D97-AF65-F5344CB8AC3E}">
        <p14:creationId xmlns:p14="http://schemas.microsoft.com/office/powerpoint/2010/main" val="300199018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3" name="Picture 2">
            <a:extLst>
              <a:ext uri="{FF2B5EF4-FFF2-40B4-BE49-F238E27FC236}">
                <a16:creationId xmlns:a16="http://schemas.microsoft.com/office/drawing/2014/main" id="{97F78827-31F5-7C51-6C0F-35CA5E228FD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38789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CA13B676-2018-84E3-2A7A-B5C984BEDE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194107017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CE6A6775-F1ED-4B70-1AE3-6A358B39BE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50726659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3" name="Picture 2">
            <a:extLst>
              <a:ext uri="{FF2B5EF4-FFF2-40B4-BE49-F238E27FC236}">
                <a16:creationId xmlns:a16="http://schemas.microsoft.com/office/drawing/2014/main" id="{356F7830-C8BB-DE71-86FA-3B4E5A0328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40236648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1B6B4CFC-B72D-5E91-EC28-451129A5913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387580396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endParaRPr lang="en-US" dirty="0"/>
          </a:p>
        </p:txBody>
      </p:sp>
      <p:sp>
        <p:nvSpPr>
          <p:cNvPr id="14" name="Slide Number Placeholder 5">
            <a:extLst>
              <a:ext uri="{FF2B5EF4-FFF2-40B4-BE49-F238E27FC236}">
                <a16:creationId xmlns:a16="http://schemas.microsoft.com/office/drawing/2014/main" id="{D506F5B2-08C9-11D9-B073-83E916CA57E2}"/>
              </a:ext>
            </a:extLst>
          </p:cNvPr>
          <p:cNvSpPr txBox="1">
            <a:spLocks/>
          </p:cNvSpPr>
          <p:nvPr userDrawn="1"/>
        </p:nvSpPr>
        <p:spPr>
          <a:xfrm>
            <a:off x="9183912" y="6373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0" name="Picture 9">
            <a:extLst>
              <a:ext uri="{FF2B5EF4-FFF2-40B4-BE49-F238E27FC236}">
                <a16:creationId xmlns:a16="http://schemas.microsoft.com/office/drawing/2014/main" id="{4EF7BFE2-38B6-FF42-647F-D05EF3F004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45723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FBB83A"/>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rgbClr val="020A7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rgbClr val="020A78"/>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a:extLst>
              <a:ext uri="{FF2B5EF4-FFF2-40B4-BE49-F238E27FC236}">
                <a16:creationId xmlns:a16="http://schemas.microsoft.com/office/drawing/2014/main" id="{B1CBA11F-44F8-B15B-645E-6E568456FAA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03187" y="671528"/>
            <a:ext cx="4878753" cy="1933649"/>
          </a:xfrm>
          <a:prstGeom prst="rect">
            <a:avLst/>
          </a:prstGeom>
        </p:spPr>
      </p:pic>
    </p:spTree>
    <p:extLst>
      <p:ext uri="{BB962C8B-B14F-4D97-AF65-F5344CB8AC3E}">
        <p14:creationId xmlns:p14="http://schemas.microsoft.com/office/powerpoint/2010/main" val="31629596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224E3C57-DE27-996D-37B9-1B5EFB8BF1E1}"/>
              </a:ext>
            </a:extLst>
          </p:cNvPr>
          <p:cNvSpPr>
            <a:spLocks noGrp="1"/>
          </p:cNvSpPr>
          <p:nvPr>
            <p:ph type="sldNum" sz="quarter" idx="12"/>
          </p:nvPr>
        </p:nvSpPr>
        <p:spPr>
          <a:xfrm>
            <a:off x="368793" y="6365726"/>
            <a:ext cx="481614" cy="365125"/>
          </a:xfrm>
          <a:noFill/>
        </p:spPr>
        <p:txBody>
          <a:bodyPr/>
          <a:lstStyle>
            <a:lvl1pPr algn="l">
              <a:defRPr sz="1000" b="0" i="0">
                <a:solidFill>
                  <a:schemeClr val="tx1"/>
                </a:solidFill>
                <a:latin typeface="Montserrat Medium" pitchFamily="2" charset="77"/>
              </a:defRPr>
            </a:lvl1pPr>
          </a:lstStyle>
          <a:p>
            <a:fld id="{1AF6F2DA-B01E-0F4A-9C3D-CC5E8B20FA62}" type="slidenum">
              <a:rPr lang="en-US" smtClean="0"/>
              <a:pPr/>
              <a:t>‹#›</a:t>
            </a:fld>
            <a:endParaRPr lang="en-US" dirty="0"/>
          </a:p>
        </p:txBody>
      </p:sp>
      <p:pic>
        <p:nvPicPr>
          <p:cNvPr id="9" name="Picture 8">
            <a:extLst>
              <a:ext uri="{FF2B5EF4-FFF2-40B4-BE49-F238E27FC236}">
                <a16:creationId xmlns:a16="http://schemas.microsoft.com/office/drawing/2014/main" id="{BB925BB7-9773-7420-6CF6-29D925AF6C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711132" y="3669246"/>
            <a:ext cx="2268052" cy="2972185"/>
          </a:xfrm>
          <a:prstGeom prst="rect">
            <a:avLst/>
          </a:prstGeom>
        </p:spPr>
      </p:pic>
    </p:spTree>
    <p:extLst>
      <p:ext uri="{BB962C8B-B14F-4D97-AF65-F5344CB8AC3E}">
        <p14:creationId xmlns:p14="http://schemas.microsoft.com/office/powerpoint/2010/main" val="357807005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rgbClr val="020A78"/>
                </a:solidFill>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2857C58F-F9A8-AE16-777D-A45CFCC2B98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336125" y="3669246"/>
            <a:ext cx="2268052" cy="2972185"/>
          </a:xfrm>
          <a:prstGeom prst="rect">
            <a:avLst/>
          </a:prstGeom>
        </p:spPr>
      </p:pic>
    </p:spTree>
    <p:extLst>
      <p:ext uri="{BB962C8B-B14F-4D97-AF65-F5344CB8AC3E}">
        <p14:creationId xmlns:p14="http://schemas.microsoft.com/office/powerpoint/2010/main" val="16931047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p:cSld name="Title Only 2">
    <p:spTree>
      <p:nvGrpSpPr>
        <p:cNvPr id="1" name="Shape 386"/>
        <p:cNvGrpSpPr/>
        <p:nvPr/>
      </p:nvGrpSpPr>
      <p:grpSpPr>
        <a:xfrm>
          <a:off x="0" y="0"/>
          <a:ext cx="0" cy="0"/>
          <a:chOff x="0" y="0"/>
          <a:chExt cx="0" cy="0"/>
        </a:xfrm>
      </p:grpSpPr>
      <p:grpSp>
        <p:nvGrpSpPr>
          <p:cNvPr id="387" name="Google Shape;387;p37"/>
          <p:cNvGrpSpPr/>
          <p:nvPr/>
        </p:nvGrpSpPr>
        <p:grpSpPr>
          <a:xfrm>
            <a:off x="7191542" y="1"/>
            <a:ext cx="5000459" cy="1425992"/>
            <a:chOff x="7191542" y="1"/>
            <a:chExt cx="5000459" cy="1425992"/>
          </a:xfrm>
        </p:grpSpPr>
        <p:pic>
          <p:nvPicPr>
            <p:cNvPr id="388" name="Google Shape;388;p3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389" name="Google Shape;389;p37"/>
            <p:cNvGrpSpPr/>
            <p:nvPr/>
          </p:nvGrpSpPr>
          <p:grpSpPr>
            <a:xfrm>
              <a:off x="7191542" y="1"/>
              <a:ext cx="5000459" cy="1425992"/>
              <a:chOff x="7186272" y="0"/>
              <a:chExt cx="5005729" cy="1427495"/>
            </a:xfrm>
          </p:grpSpPr>
          <p:sp>
            <p:nvSpPr>
              <p:cNvPr id="390" name="Google Shape;390;p3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3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92" name="Google Shape;392;p3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3" name="Google Shape;393;p3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94" name="Google Shape;394;p3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395" name="Google Shape;395;p3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94B813DD-8E3B-1B49-2460-59E6F05B286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11760015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DF8A3FB0-8807-6745-2025-8FA31F53522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362290761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77F60D9F-16B2-3A65-77EA-92B4114D13E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80987931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pic>
        <p:nvPicPr>
          <p:cNvPr id="2" name="Picture 1">
            <a:extLst>
              <a:ext uri="{FF2B5EF4-FFF2-40B4-BE49-F238E27FC236}">
                <a16:creationId xmlns:a16="http://schemas.microsoft.com/office/drawing/2014/main" id="{250E1FF2-859E-3CA9-5AAC-513A8B40AE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888" y="5788014"/>
            <a:ext cx="2378850" cy="942837"/>
          </a:xfrm>
          <a:prstGeom prst="rect">
            <a:avLst/>
          </a:prstGeom>
        </p:spPr>
      </p:pic>
    </p:spTree>
    <p:extLst>
      <p:ext uri="{BB962C8B-B14F-4D97-AF65-F5344CB8AC3E}">
        <p14:creationId xmlns:p14="http://schemas.microsoft.com/office/powerpoint/2010/main" val="263761522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endParaRPr lang="en-US" dirty="0"/>
          </a:p>
        </p:txBody>
      </p:sp>
      <p:pic>
        <p:nvPicPr>
          <p:cNvPr id="9" name="Picture 8">
            <a:extLst>
              <a:ext uri="{FF2B5EF4-FFF2-40B4-BE49-F238E27FC236}">
                <a16:creationId xmlns:a16="http://schemas.microsoft.com/office/drawing/2014/main" id="{77349623-82E3-966A-E6BB-7F0F91A608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61" y="68406"/>
            <a:ext cx="2378850" cy="942837"/>
          </a:xfrm>
          <a:prstGeom prst="rect">
            <a:avLst/>
          </a:prstGeom>
        </p:spPr>
      </p:pic>
    </p:spTree>
    <p:extLst>
      <p:ext uri="{BB962C8B-B14F-4D97-AF65-F5344CB8AC3E}">
        <p14:creationId xmlns:p14="http://schemas.microsoft.com/office/powerpoint/2010/main" val="194607473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F46970C-75DF-BA71-BF98-FC9459D9D97D}"/>
              </a:ext>
            </a:extLst>
          </p:cNvPr>
          <p:cNvSpPr txBox="1">
            <a:spLocks/>
          </p:cNvSpPr>
          <p:nvPr userDrawn="1"/>
        </p:nvSpPr>
        <p:spPr>
          <a:xfrm>
            <a:off x="11445498" y="6365726"/>
            <a:ext cx="481614" cy="365125"/>
          </a:xfrm>
          <a:prstGeom prst="rect">
            <a:avLst/>
          </a:prstGeom>
          <a:solidFill>
            <a:srgbClr val="FBB83A"/>
          </a:solidFill>
        </p:spPr>
        <p:txBody>
          <a:bodyPr vert="horz" lIns="91440" tIns="45720" rIns="91440" bIns="45720" rtlCol="0" anchor="ctr"/>
          <a:lstStyle>
            <a:defPPr>
              <a:defRPr lang="en-US"/>
            </a:defPPr>
            <a:lvl1pPr marL="0" algn="r" defTabSz="914400" rtl="0" eaLnBrk="1" latinLnBrk="0" hangingPunct="1">
              <a:defRPr sz="1000" kern="1200">
                <a:solidFill>
                  <a:srgbClr val="020A78"/>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pic>
        <p:nvPicPr>
          <p:cNvPr id="12" name="Picture 11">
            <a:extLst>
              <a:ext uri="{FF2B5EF4-FFF2-40B4-BE49-F238E27FC236}">
                <a16:creationId xmlns:a16="http://schemas.microsoft.com/office/drawing/2014/main" id="{F7371AB6-5B5B-2067-3ACC-216A19FEC20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48257" y="68406"/>
            <a:ext cx="2378854" cy="942837"/>
          </a:xfrm>
          <a:prstGeom prst="rect">
            <a:avLst/>
          </a:prstGeom>
        </p:spPr>
      </p:pic>
    </p:spTree>
    <p:extLst>
      <p:ext uri="{BB962C8B-B14F-4D97-AF65-F5344CB8AC3E}">
        <p14:creationId xmlns:p14="http://schemas.microsoft.com/office/powerpoint/2010/main" val="302076625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98876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50846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391165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1616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End">
  <p:cSld name="End 3">
    <p:spTree>
      <p:nvGrpSpPr>
        <p:cNvPr id="1" name="Shape 396"/>
        <p:cNvGrpSpPr/>
        <p:nvPr/>
      </p:nvGrpSpPr>
      <p:grpSpPr>
        <a:xfrm>
          <a:off x="0" y="0"/>
          <a:ext cx="0" cy="0"/>
          <a:chOff x="0" y="0"/>
          <a:chExt cx="0" cy="0"/>
        </a:xfrm>
      </p:grpSpPr>
      <p:grpSp>
        <p:nvGrpSpPr>
          <p:cNvPr id="397" name="Google Shape;397;p38"/>
          <p:cNvGrpSpPr/>
          <p:nvPr/>
        </p:nvGrpSpPr>
        <p:grpSpPr>
          <a:xfrm>
            <a:off x="0" y="0"/>
            <a:ext cx="12192000" cy="2148830"/>
            <a:chOff x="0" y="0"/>
            <a:chExt cx="12192000" cy="2148830"/>
          </a:xfrm>
        </p:grpSpPr>
        <p:sp>
          <p:nvSpPr>
            <p:cNvPr id="398" name="Google Shape;398;p38"/>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38"/>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00" name="Google Shape;400;p38"/>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38"/>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38"/>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03" name="Google Shape;403;p38"/>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404" name="Google Shape;404;p38"/>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16318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82921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94533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7606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35109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871734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744508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1_Title and Content 5">
  <p:cSld name="1_Title and Content 5">
    <p:spTree>
      <p:nvGrpSpPr>
        <p:cNvPr id="1" name="Shape 15668"/>
        <p:cNvGrpSpPr/>
        <p:nvPr/>
      </p:nvGrpSpPr>
      <p:grpSpPr>
        <a:xfrm>
          <a:off x="0" y="0"/>
          <a:ext cx="0" cy="0"/>
          <a:chOff x="0" y="0"/>
          <a:chExt cx="0" cy="0"/>
        </a:xfrm>
      </p:grpSpPr>
      <p:grpSp>
        <p:nvGrpSpPr>
          <p:cNvPr id="15669" name="Google Shape;15669;p106"/>
          <p:cNvGrpSpPr/>
          <p:nvPr/>
        </p:nvGrpSpPr>
        <p:grpSpPr>
          <a:xfrm>
            <a:off x="7191545" y="0"/>
            <a:ext cx="5000460" cy="1425988"/>
            <a:chOff x="7191545" y="0"/>
            <a:chExt cx="5000460" cy="1425988"/>
          </a:xfrm>
        </p:grpSpPr>
        <p:pic>
          <p:nvPicPr>
            <p:cNvPr id="15670" name="Google Shape;15670;p10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671" name="Google Shape;15671;p106"/>
            <p:cNvGrpSpPr/>
            <p:nvPr/>
          </p:nvGrpSpPr>
          <p:grpSpPr>
            <a:xfrm>
              <a:off x="7191545" y="0"/>
              <a:ext cx="5000460" cy="1425988"/>
              <a:chOff x="7191545" y="0"/>
              <a:chExt cx="5000460" cy="1425988"/>
            </a:xfrm>
          </p:grpSpPr>
          <p:sp>
            <p:nvSpPr>
              <p:cNvPr id="15672" name="Google Shape;15672;p10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673" name="Google Shape;15673;p10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674" name="Google Shape;15674;p106"/>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75" name="Google Shape;15675;p106"/>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676" name="Google Shape;15676;p10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677" name="Google Shape;15677;p10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678" name="Google Shape;15678;p10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1638345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15679"/>
        <p:cNvGrpSpPr/>
        <p:nvPr/>
      </p:nvGrpSpPr>
      <p:grpSpPr>
        <a:xfrm>
          <a:off x="0" y="0"/>
          <a:ext cx="0" cy="0"/>
          <a:chOff x="0" y="0"/>
          <a:chExt cx="0" cy="0"/>
        </a:xfrm>
      </p:grpSpPr>
      <p:grpSp>
        <p:nvGrpSpPr>
          <p:cNvPr id="15680" name="Google Shape;15680;p108"/>
          <p:cNvGrpSpPr/>
          <p:nvPr/>
        </p:nvGrpSpPr>
        <p:grpSpPr>
          <a:xfrm>
            <a:off x="7191545" y="0"/>
            <a:ext cx="5000460" cy="1425988"/>
            <a:chOff x="7191545" y="0"/>
            <a:chExt cx="5000460" cy="1425988"/>
          </a:xfrm>
        </p:grpSpPr>
        <p:pic>
          <p:nvPicPr>
            <p:cNvPr id="15681" name="Google Shape;15681;p10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682" name="Google Shape;15682;p108"/>
            <p:cNvGrpSpPr/>
            <p:nvPr/>
          </p:nvGrpSpPr>
          <p:grpSpPr>
            <a:xfrm>
              <a:off x="7191545" y="0"/>
              <a:ext cx="5000460" cy="1425988"/>
              <a:chOff x="7191545" y="0"/>
              <a:chExt cx="5000460" cy="1425988"/>
            </a:xfrm>
          </p:grpSpPr>
          <p:sp>
            <p:nvSpPr>
              <p:cNvPr id="15683" name="Google Shape;15683;p10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684" name="Google Shape;15684;p10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685" name="Google Shape;15685;p108"/>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86" name="Google Shape;15686;p10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687" name="Google Shape;15687;p10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688" name="Google Shape;15688;p10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702158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Divider">
  <p:cSld name="Divider">
    <p:spTree>
      <p:nvGrpSpPr>
        <p:cNvPr id="1" name="Shape 15689"/>
        <p:cNvGrpSpPr/>
        <p:nvPr/>
      </p:nvGrpSpPr>
      <p:grpSpPr>
        <a:xfrm>
          <a:off x="0" y="0"/>
          <a:ext cx="0" cy="0"/>
          <a:chOff x="0" y="0"/>
          <a:chExt cx="0" cy="0"/>
        </a:xfrm>
      </p:grpSpPr>
      <p:grpSp>
        <p:nvGrpSpPr>
          <p:cNvPr id="15690" name="Google Shape;15690;p1332"/>
          <p:cNvGrpSpPr/>
          <p:nvPr/>
        </p:nvGrpSpPr>
        <p:grpSpPr>
          <a:xfrm>
            <a:off x="0" y="5020350"/>
            <a:ext cx="12191996" cy="1837651"/>
            <a:chOff x="0" y="5020348"/>
            <a:chExt cx="12191996" cy="1837651"/>
          </a:xfrm>
        </p:grpSpPr>
        <p:sp>
          <p:nvSpPr>
            <p:cNvPr id="15691" name="Google Shape;15691;p1332"/>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692" name="Google Shape;15692;p1332"/>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693" name="Google Shape;15693;p1332"/>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5694" name="Google Shape;15694;p1332"/>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5695" name="Google Shape;15695;p1332"/>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96" name="Google Shape;15696;p1332"/>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06771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405"/>
        <p:cNvGrpSpPr/>
        <p:nvPr/>
      </p:nvGrpSpPr>
      <p:grpSpPr>
        <a:xfrm>
          <a:off x="0" y="0"/>
          <a:ext cx="0" cy="0"/>
          <a:chOff x="0" y="0"/>
          <a:chExt cx="0" cy="0"/>
        </a:xfrm>
      </p:grpSpPr>
      <p:sp>
        <p:nvSpPr>
          <p:cNvPr id="406" name="Google Shape;406;p3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07" name="Google Shape;407;p3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08" name="Google Shape;408;p3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09" name="Google Shape;409;p39"/>
          <p:cNvGrpSpPr/>
          <p:nvPr/>
        </p:nvGrpSpPr>
        <p:grpSpPr>
          <a:xfrm>
            <a:off x="7191542" y="1"/>
            <a:ext cx="5000459" cy="1425992"/>
            <a:chOff x="7191542" y="1"/>
            <a:chExt cx="5000459" cy="1425992"/>
          </a:xfrm>
        </p:grpSpPr>
        <p:pic>
          <p:nvPicPr>
            <p:cNvPr id="410" name="Google Shape;410;p3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11" name="Google Shape;411;p39"/>
            <p:cNvGrpSpPr/>
            <p:nvPr/>
          </p:nvGrpSpPr>
          <p:grpSpPr>
            <a:xfrm>
              <a:off x="7191542" y="1"/>
              <a:ext cx="5000459" cy="1425992"/>
              <a:chOff x="7186272" y="0"/>
              <a:chExt cx="5005729" cy="1427495"/>
            </a:xfrm>
          </p:grpSpPr>
          <p:sp>
            <p:nvSpPr>
              <p:cNvPr id="412" name="Google Shape;412;p3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3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5697"/>
        <p:cNvGrpSpPr/>
        <p:nvPr/>
      </p:nvGrpSpPr>
      <p:grpSpPr>
        <a:xfrm>
          <a:off x="0" y="0"/>
          <a:ext cx="0" cy="0"/>
          <a:chOff x="0" y="0"/>
          <a:chExt cx="0" cy="0"/>
        </a:xfrm>
      </p:grpSpPr>
      <p:sp>
        <p:nvSpPr>
          <p:cNvPr id="15698" name="Google Shape;15698;p133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699" name="Google Shape;15699;p133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700" name="Google Shape;15700;p133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701" name="Google Shape;15701;p1333"/>
          <p:cNvGrpSpPr/>
          <p:nvPr/>
        </p:nvGrpSpPr>
        <p:grpSpPr>
          <a:xfrm>
            <a:off x="7191545" y="0"/>
            <a:ext cx="5000460" cy="1425988"/>
            <a:chOff x="7191545" y="0"/>
            <a:chExt cx="5000460" cy="1425988"/>
          </a:xfrm>
        </p:grpSpPr>
        <p:pic>
          <p:nvPicPr>
            <p:cNvPr id="15702" name="Google Shape;15702;p133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703" name="Google Shape;15703;p1333"/>
            <p:cNvGrpSpPr/>
            <p:nvPr/>
          </p:nvGrpSpPr>
          <p:grpSpPr>
            <a:xfrm>
              <a:off x="7191545" y="0"/>
              <a:ext cx="5000460" cy="1425988"/>
              <a:chOff x="7191545" y="0"/>
              <a:chExt cx="5000460" cy="1425988"/>
            </a:xfrm>
          </p:grpSpPr>
          <p:sp>
            <p:nvSpPr>
              <p:cNvPr id="15704" name="Google Shape;15704;p133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705" name="Google Shape;15705;p133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427894301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1_Photo Slide">
  <p:cSld name="1_Photo Slide">
    <p:spTree>
      <p:nvGrpSpPr>
        <p:cNvPr id="1" name="Shape 15706"/>
        <p:cNvGrpSpPr/>
        <p:nvPr/>
      </p:nvGrpSpPr>
      <p:grpSpPr>
        <a:xfrm>
          <a:off x="0" y="0"/>
          <a:ext cx="0" cy="0"/>
          <a:chOff x="0" y="0"/>
          <a:chExt cx="0" cy="0"/>
        </a:xfrm>
      </p:grpSpPr>
      <p:sp>
        <p:nvSpPr>
          <p:cNvPr id="15707" name="Google Shape;15707;p1334"/>
          <p:cNvSpPr txBox="1">
            <a:spLocks noGrp="1"/>
          </p:cNvSpPr>
          <p:nvPr>
            <p:ph type="body" idx="1"/>
          </p:nvPr>
        </p:nvSpPr>
        <p:spPr>
          <a:xfrm>
            <a:off x="457201" y="1146258"/>
            <a:ext cx="2350169" cy="2971798"/>
          </a:xfrm>
          <a:prstGeom prst="rect">
            <a:avLst/>
          </a:prstGeom>
          <a:noFill/>
          <a:ln>
            <a:noFill/>
          </a:ln>
        </p:spPr>
        <p:txBody>
          <a:bodyPr spcFirstLastPara="1" wrap="square" lIns="91425" tIns="45700" rIns="91425" bIns="45700" anchor="t" anchorCtr="0">
            <a:noAutofit/>
          </a:bodyPr>
          <a:lstStyle>
            <a:lvl1pPr marL="304815" lvl="0" indent="-152408" algn="l">
              <a:lnSpc>
                <a:spcPct val="100000"/>
              </a:lnSpc>
              <a:spcBef>
                <a:spcPts val="1000"/>
              </a:spcBef>
              <a:spcAft>
                <a:spcPts val="0"/>
              </a:spcAft>
              <a:buSzPts val="2400"/>
              <a:buNone/>
              <a:defRPr b="0">
                <a:solidFill>
                  <a:schemeClr val="dk1"/>
                </a:solidFill>
              </a:defRPr>
            </a:lvl1pPr>
            <a:lvl2pPr marL="609630" lvl="1" indent="-304815" algn="l">
              <a:lnSpc>
                <a:spcPct val="90000"/>
              </a:lnSpc>
              <a:spcBef>
                <a:spcPts val="500"/>
              </a:spcBef>
              <a:spcAft>
                <a:spcPts val="0"/>
              </a:spcAft>
              <a:buSzPts val="3600"/>
              <a:buChar char="•"/>
              <a:defRPr/>
            </a:lvl2pPr>
            <a:lvl3pPr marL="914446" lvl="2" indent="-279414" algn="l">
              <a:lnSpc>
                <a:spcPct val="90000"/>
              </a:lnSpc>
              <a:spcBef>
                <a:spcPts val="500"/>
              </a:spcBef>
              <a:spcAft>
                <a:spcPts val="0"/>
              </a:spcAft>
              <a:buSzPts val="3000"/>
              <a:buChar char="•"/>
              <a:defRPr/>
            </a:lvl3pPr>
            <a:lvl4pPr marL="1219261" lvl="3" indent="-266713" algn="l">
              <a:lnSpc>
                <a:spcPct val="90000"/>
              </a:lnSpc>
              <a:spcBef>
                <a:spcPts val="500"/>
              </a:spcBef>
              <a:spcAft>
                <a:spcPts val="0"/>
              </a:spcAft>
              <a:buSzPts val="2700"/>
              <a:buChar char="•"/>
              <a:defRPr/>
            </a:lvl4pPr>
            <a:lvl5pPr marL="1524076" lvl="4" indent="-266713" algn="l">
              <a:lnSpc>
                <a:spcPct val="90000"/>
              </a:lnSpc>
              <a:spcBef>
                <a:spcPts val="500"/>
              </a:spcBef>
              <a:spcAft>
                <a:spcPts val="0"/>
              </a:spcAft>
              <a:buSzPts val="2700"/>
              <a:buChar char="•"/>
              <a:defRPr/>
            </a:lvl5pPr>
            <a:lvl6pPr marL="1828891" lvl="5" indent="-266713" algn="l">
              <a:lnSpc>
                <a:spcPct val="90000"/>
              </a:lnSpc>
              <a:spcBef>
                <a:spcPts val="500"/>
              </a:spcBef>
              <a:spcAft>
                <a:spcPts val="0"/>
              </a:spcAft>
              <a:buSzPts val="2700"/>
              <a:buChar char="•"/>
              <a:defRPr/>
            </a:lvl6pPr>
            <a:lvl7pPr marL="2133707" lvl="6" indent="-266713" algn="l">
              <a:lnSpc>
                <a:spcPct val="90000"/>
              </a:lnSpc>
              <a:spcBef>
                <a:spcPts val="500"/>
              </a:spcBef>
              <a:spcAft>
                <a:spcPts val="0"/>
              </a:spcAft>
              <a:buSzPts val="2700"/>
              <a:buChar char="•"/>
              <a:defRPr/>
            </a:lvl7pPr>
            <a:lvl8pPr marL="2438522" lvl="7" indent="-266713" algn="l">
              <a:lnSpc>
                <a:spcPct val="90000"/>
              </a:lnSpc>
              <a:spcBef>
                <a:spcPts val="500"/>
              </a:spcBef>
              <a:spcAft>
                <a:spcPts val="0"/>
              </a:spcAft>
              <a:buSzPts val="2700"/>
              <a:buChar char="•"/>
              <a:defRPr/>
            </a:lvl8pPr>
            <a:lvl9pPr marL="2743337" lvl="8" indent="-266713" algn="l">
              <a:lnSpc>
                <a:spcPct val="90000"/>
              </a:lnSpc>
              <a:spcBef>
                <a:spcPts val="500"/>
              </a:spcBef>
              <a:spcAft>
                <a:spcPts val="0"/>
              </a:spcAft>
              <a:buSzPts val="2700"/>
              <a:buChar char="•"/>
              <a:defRPr/>
            </a:lvl9pPr>
          </a:lstStyle>
          <a:p>
            <a:endParaRPr/>
          </a:p>
        </p:txBody>
      </p:sp>
      <p:cxnSp>
        <p:nvCxnSpPr>
          <p:cNvPr id="15708" name="Google Shape;15708;p1334"/>
          <p:cNvCxnSpPr/>
          <p:nvPr/>
        </p:nvCxnSpPr>
        <p:spPr>
          <a:xfrm>
            <a:off x="457200" y="947987"/>
            <a:ext cx="2350168" cy="0"/>
          </a:xfrm>
          <a:prstGeom prst="straightConnector1">
            <a:avLst/>
          </a:prstGeom>
          <a:noFill/>
          <a:ln w="31750" cap="flat" cmpd="sng">
            <a:solidFill>
              <a:schemeClr val="accent3"/>
            </a:solidFill>
            <a:prstDash val="solid"/>
            <a:round/>
            <a:headEnd type="none" w="sm" len="sm"/>
            <a:tailEnd type="none" w="sm" len="sm"/>
          </a:ln>
        </p:spPr>
      </p:cxnSp>
      <p:grpSp>
        <p:nvGrpSpPr>
          <p:cNvPr id="15709" name="Google Shape;15709;p1334"/>
          <p:cNvGrpSpPr/>
          <p:nvPr/>
        </p:nvGrpSpPr>
        <p:grpSpPr>
          <a:xfrm>
            <a:off x="0" y="5379428"/>
            <a:ext cx="2807368" cy="753891"/>
            <a:chOff x="0" y="5379426"/>
            <a:chExt cx="2807368" cy="753891"/>
          </a:xfrm>
        </p:grpSpPr>
        <p:sp>
          <p:nvSpPr>
            <p:cNvPr id="15710" name="Google Shape;15710;p1334"/>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7B7B7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100"/>
                <a:buFont typeface="Arial"/>
                <a:buNone/>
              </a:pPr>
              <a:endParaRPr sz="1400" b="0" i="0" u="none" strike="noStrike" cap="none">
                <a:solidFill>
                  <a:schemeClr val="lt1"/>
                </a:solidFill>
                <a:latin typeface="Arial"/>
                <a:ea typeface="Arial"/>
                <a:cs typeface="Arial"/>
                <a:sym typeface="Arial"/>
              </a:endParaRPr>
            </a:p>
          </p:txBody>
        </p:sp>
        <p:sp>
          <p:nvSpPr>
            <p:cNvPr id="15711" name="Google Shape;15711;p1334"/>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2100"/>
                <a:buFont typeface="Arial"/>
                <a:buNone/>
              </a:pPr>
              <a:endParaRPr sz="1400" b="0" i="0" u="none" strike="noStrike" cap="none">
                <a:solidFill>
                  <a:schemeClr val="lt1"/>
                </a:solidFill>
                <a:latin typeface="Arial"/>
                <a:ea typeface="Arial"/>
                <a:cs typeface="Arial"/>
                <a:sym typeface="Arial"/>
              </a:endParaRPr>
            </a:p>
          </p:txBody>
        </p:sp>
      </p:grpSp>
      <p:sp>
        <p:nvSpPr>
          <p:cNvPr id="15712" name="Google Shape;15712;p1334"/>
          <p:cNvSpPr>
            <a:spLocks noGrp="1"/>
          </p:cNvSpPr>
          <p:nvPr>
            <p:ph type="pic" idx="2"/>
          </p:nvPr>
        </p:nvSpPr>
        <p:spPr>
          <a:xfrm>
            <a:off x="2807368" y="457202"/>
            <a:ext cx="8915400" cy="5943598"/>
          </a:xfrm>
          <a:prstGeom prst="rect">
            <a:avLst/>
          </a:prstGeom>
          <a:noFill/>
          <a:ln>
            <a:noFill/>
          </a:ln>
        </p:spPr>
      </p:sp>
      <p:pic>
        <p:nvPicPr>
          <p:cNvPr id="15713" name="Google Shape;15713;p1334"/>
          <p:cNvPicPr preferRelativeResize="0"/>
          <p:nvPr/>
        </p:nvPicPr>
        <p:blipFill rotWithShape="1">
          <a:blip r:embed="rId2">
            <a:alphaModFix/>
          </a:blip>
          <a:srcRect/>
          <a:stretch/>
        </p:blipFill>
        <p:spPr>
          <a:xfrm>
            <a:off x="513350" y="4385538"/>
            <a:ext cx="2025315" cy="911940"/>
          </a:xfrm>
          <a:prstGeom prst="rect">
            <a:avLst/>
          </a:prstGeom>
          <a:noFill/>
          <a:ln>
            <a:noFill/>
          </a:ln>
        </p:spPr>
      </p:pic>
    </p:spTree>
    <p:extLst>
      <p:ext uri="{BB962C8B-B14F-4D97-AF65-F5344CB8AC3E}">
        <p14:creationId xmlns:p14="http://schemas.microsoft.com/office/powerpoint/2010/main" val="56940800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5714"/>
        <p:cNvGrpSpPr/>
        <p:nvPr/>
      </p:nvGrpSpPr>
      <p:grpSpPr>
        <a:xfrm>
          <a:off x="0" y="0"/>
          <a:ext cx="0" cy="0"/>
          <a:chOff x="0" y="0"/>
          <a:chExt cx="0" cy="0"/>
        </a:xfrm>
      </p:grpSpPr>
      <p:grpSp>
        <p:nvGrpSpPr>
          <p:cNvPr id="15715" name="Google Shape;15715;p1335"/>
          <p:cNvGrpSpPr/>
          <p:nvPr/>
        </p:nvGrpSpPr>
        <p:grpSpPr>
          <a:xfrm>
            <a:off x="7191545" y="0"/>
            <a:ext cx="5000460" cy="1425988"/>
            <a:chOff x="7191545" y="0"/>
            <a:chExt cx="5000460" cy="1425988"/>
          </a:xfrm>
        </p:grpSpPr>
        <p:pic>
          <p:nvPicPr>
            <p:cNvPr id="15716" name="Google Shape;15716;p133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717" name="Google Shape;15717;p1335"/>
            <p:cNvGrpSpPr/>
            <p:nvPr/>
          </p:nvGrpSpPr>
          <p:grpSpPr>
            <a:xfrm>
              <a:off x="7191545" y="0"/>
              <a:ext cx="5000460" cy="1425988"/>
              <a:chOff x="7191545" y="0"/>
              <a:chExt cx="5000460" cy="1425988"/>
            </a:xfrm>
          </p:grpSpPr>
          <p:sp>
            <p:nvSpPr>
              <p:cNvPr id="15718" name="Google Shape;15718;p133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719" name="Google Shape;15719;p133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720" name="Google Shape;15720;p1335"/>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21" name="Google Shape;15721;p1335"/>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722" name="Google Shape;15722;p133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723" name="Google Shape;15723;p133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724" name="Google Shape;15724;p133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8330677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1_OBJECT">
  <p:cSld name="1_OBJECT">
    <p:spTree>
      <p:nvGrpSpPr>
        <p:cNvPr id="1" name="Shape 15725"/>
        <p:cNvGrpSpPr/>
        <p:nvPr/>
      </p:nvGrpSpPr>
      <p:grpSpPr>
        <a:xfrm>
          <a:off x="0" y="0"/>
          <a:ext cx="0" cy="0"/>
          <a:chOff x="0" y="0"/>
          <a:chExt cx="0" cy="0"/>
        </a:xfrm>
      </p:grpSpPr>
      <p:grpSp>
        <p:nvGrpSpPr>
          <p:cNvPr id="15726" name="Google Shape;15726;p1336"/>
          <p:cNvGrpSpPr/>
          <p:nvPr/>
        </p:nvGrpSpPr>
        <p:grpSpPr>
          <a:xfrm>
            <a:off x="7191545" y="0"/>
            <a:ext cx="5000460" cy="1425988"/>
            <a:chOff x="7191545" y="0"/>
            <a:chExt cx="5000460" cy="1425988"/>
          </a:xfrm>
        </p:grpSpPr>
        <p:pic>
          <p:nvPicPr>
            <p:cNvPr id="15727" name="Google Shape;15727;p133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728" name="Google Shape;15728;p1336"/>
            <p:cNvGrpSpPr/>
            <p:nvPr/>
          </p:nvGrpSpPr>
          <p:grpSpPr>
            <a:xfrm>
              <a:off x="7191545" y="0"/>
              <a:ext cx="5000460" cy="1425988"/>
              <a:chOff x="7191545" y="0"/>
              <a:chExt cx="5000460" cy="1425988"/>
            </a:xfrm>
          </p:grpSpPr>
          <p:sp>
            <p:nvSpPr>
              <p:cNvPr id="15729" name="Google Shape;15729;p133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730" name="Google Shape;15730;p133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731" name="Google Shape;15731;p1336"/>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32" name="Google Shape;15732;p1336"/>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733" name="Google Shape;15733;p133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734" name="Google Shape;15734;p133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735" name="Google Shape;15735;p133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288584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5736"/>
        <p:cNvGrpSpPr/>
        <p:nvPr/>
      </p:nvGrpSpPr>
      <p:grpSpPr>
        <a:xfrm>
          <a:off x="0" y="0"/>
          <a:ext cx="0" cy="0"/>
          <a:chOff x="0" y="0"/>
          <a:chExt cx="0" cy="0"/>
        </a:xfrm>
      </p:grpSpPr>
      <p:sp>
        <p:nvSpPr>
          <p:cNvPr id="15737" name="Google Shape;15737;p1337"/>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738" name="Google Shape;15738;p1337"/>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39" name="Google Shape;15739;p1337"/>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5740" name="Google Shape;15740;p1337"/>
          <p:cNvGrpSpPr/>
          <p:nvPr/>
        </p:nvGrpSpPr>
        <p:grpSpPr>
          <a:xfrm>
            <a:off x="0" y="5020350"/>
            <a:ext cx="12191996" cy="1837651"/>
            <a:chOff x="0" y="5020348"/>
            <a:chExt cx="12191996" cy="1837651"/>
          </a:xfrm>
        </p:grpSpPr>
        <p:sp>
          <p:nvSpPr>
            <p:cNvPr id="15741" name="Google Shape;15741;p1337"/>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742" name="Google Shape;15742;p1337"/>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5743" name="Google Shape;15743;p1337"/>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36673617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15744"/>
        <p:cNvGrpSpPr/>
        <p:nvPr/>
      </p:nvGrpSpPr>
      <p:grpSpPr>
        <a:xfrm>
          <a:off x="0" y="0"/>
          <a:ext cx="0" cy="0"/>
          <a:chOff x="0" y="0"/>
          <a:chExt cx="0" cy="0"/>
        </a:xfrm>
      </p:grpSpPr>
      <p:sp>
        <p:nvSpPr>
          <p:cNvPr id="15745" name="Google Shape;15745;p1338"/>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46" name="Google Shape;15746;p1338"/>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5747" name="Google Shape;15747;p1338"/>
          <p:cNvGrpSpPr/>
          <p:nvPr/>
        </p:nvGrpSpPr>
        <p:grpSpPr>
          <a:xfrm>
            <a:off x="7191545" y="0"/>
            <a:ext cx="5000460" cy="1425988"/>
            <a:chOff x="7191545" y="0"/>
            <a:chExt cx="5000460" cy="1425988"/>
          </a:xfrm>
        </p:grpSpPr>
        <p:pic>
          <p:nvPicPr>
            <p:cNvPr id="15748" name="Google Shape;15748;p133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749" name="Google Shape;15749;p1338"/>
            <p:cNvGrpSpPr/>
            <p:nvPr/>
          </p:nvGrpSpPr>
          <p:grpSpPr>
            <a:xfrm>
              <a:off x="7191545" y="0"/>
              <a:ext cx="5000460" cy="1425988"/>
              <a:chOff x="7191545" y="0"/>
              <a:chExt cx="5000460" cy="1425988"/>
            </a:xfrm>
          </p:grpSpPr>
          <p:sp>
            <p:nvSpPr>
              <p:cNvPr id="15750" name="Google Shape;15750;p133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751" name="Google Shape;15751;p133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752" name="Google Shape;15752;p1338"/>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753" name="Google Shape;15753;p1338"/>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754" name="Google Shape;15754;p133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755" name="Google Shape;15755;p133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1525221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5756"/>
        <p:cNvGrpSpPr/>
        <p:nvPr/>
      </p:nvGrpSpPr>
      <p:grpSpPr>
        <a:xfrm>
          <a:off x="0" y="0"/>
          <a:ext cx="0" cy="0"/>
          <a:chOff x="0" y="0"/>
          <a:chExt cx="0" cy="0"/>
        </a:xfrm>
      </p:grpSpPr>
      <p:sp>
        <p:nvSpPr>
          <p:cNvPr id="15757" name="Google Shape;15757;p1339"/>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58" name="Google Shape;15758;p1339"/>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5759" name="Google Shape;15759;p1339"/>
          <p:cNvGrpSpPr/>
          <p:nvPr/>
        </p:nvGrpSpPr>
        <p:grpSpPr>
          <a:xfrm>
            <a:off x="7191545" y="0"/>
            <a:ext cx="5000460" cy="1425988"/>
            <a:chOff x="7191545" y="0"/>
            <a:chExt cx="5000460" cy="1425988"/>
          </a:xfrm>
        </p:grpSpPr>
        <p:pic>
          <p:nvPicPr>
            <p:cNvPr id="15760" name="Google Shape;15760;p133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761" name="Google Shape;15761;p1339"/>
            <p:cNvGrpSpPr/>
            <p:nvPr/>
          </p:nvGrpSpPr>
          <p:grpSpPr>
            <a:xfrm>
              <a:off x="7191545" y="0"/>
              <a:ext cx="5000460" cy="1425988"/>
              <a:chOff x="7191545" y="0"/>
              <a:chExt cx="5000460" cy="1425988"/>
            </a:xfrm>
          </p:grpSpPr>
          <p:sp>
            <p:nvSpPr>
              <p:cNvPr id="15762" name="Google Shape;15762;p133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763" name="Google Shape;15763;p133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764" name="Google Shape;15764;p1339"/>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765" name="Google Shape;15765;p1339"/>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766" name="Google Shape;15766;p133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767" name="Google Shape;15767;p133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219504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Title and Content 3">
  <p:cSld name="Title and Content 3">
    <p:spTree>
      <p:nvGrpSpPr>
        <p:cNvPr id="1" name="Shape 15768"/>
        <p:cNvGrpSpPr/>
        <p:nvPr/>
      </p:nvGrpSpPr>
      <p:grpSpPr>
        <a:xfrm>
          <a:off x="0" y="0"/>
          <a:ext cx="0" cy="0"/>
          <a:chOff x="0" y="0"/>
          <a:chExt cx="0" cy="0"/>
        </a:xfrm>
      </p:grpSpPr>
      <p:grpSp>
        <p:nvGrpSpPr>
          <p:cNvPr id="15769" name="Google Shape;15769;p1340"/>
          <p:cNvGrpSpPr/>
          <p:nvPr/>
        </p:nvGrpSpPr>
        <p:grpSpPr>
          <a:xfrm>
            <a:off x="7191545" y="0"/>
            <a:ext cx="5000460" cy="1425988"/>
            <a:chOff x="7191545" y="0"/>
            <a:chExt cx="5000460" cy="1425988"/>
          </a:xfrm>
        </p:grpSpPr>
        <p:pic>
          <p:nvPicPr>
            <p:cNvPr id="15770" name="Google Shape;15770;p134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771" name="Google Shape;15771;p1340"/>
            <p:cNvGrpSpPr/>
            <p:nvPr/>
          </p:nvGrpSpPr>
          <p:grpSpPr>
            <a:xfrm>
              <a:off x="7191545" y="0"/>
              <a:ext cx="5000460" cy="1425988"/>
              <a:chOff x="7191545" y="0"/>
              <a:chExt cx="5000460" cy="1425988"/>
            </a:xfrm>
          </p:grpSpPr>
          <p:sp>
            <p:nvSpPr>
              <p:cNvPr id="15772" name="Google Shape;15772;p134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773" name="Google Shape;15773;p134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774" name="Google Shape;15774;p134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75" name="Google Shape;15775;p1340"/>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776" name="Google Shape;15776;p134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777" name="Google Shape;15777;p134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778" name="Google Shape;15778;p134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2917044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5779"/>
        <p:cNvGrpSpPr/>
        <p:nvPr/>
      </p:nvGrpSpPr>
      <p:grpSpPr>
        <a:xfrm>
          <a:off x="0" y="0"/>
          <a:ext cx="0" cy="0"/>
          <a:chOff x="0" y="0"/>
          <a:chExt cx="0" cy="0"/>
        </a:xfrm>
      </p:grpSpPr>
      <p:sp>
        <p:nvSpPr>
          <p:cNvPr id="15780" name="Google Shape;15780;p1341"/>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5781" name="Google Shape;15781;p1341"/>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5782" name="Google Shape;15782;p1341"/>
          <p:cNvGrpSpPr/>
          <p:nvPr/>
        </p:nvGrpSpPr>
        <p:grpSpPr>
          <a:xfrm>
            <a:off x="2" y="5379426"/>
            <a:ext cx="2807363" cy="753895"/>
            <a:chOff x="0" y="5379424"/>
            <a:chExt cx="2807363" cy="753895"/>
          </a:xfrm>
        </p:grpSpPr>
        <p:sp>
          <p:nvSpPr>
            <p:cNvPr id="15783" name="Google Shape;15783;p1341"/>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784" name="Google Shape;15784;p1341"/>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5785" name="Google Shape;15785;p1341"/>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210884680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Title and Content 5">
  <p:cSld name="Title and Content 5">
    <p:spTree>
      <p:nvGrpSpPr>
        <p:cNvPr id="1" name="Shape 15786"/>
        <p:cNvGrpSpPr/>
        <p:nvPr/>
      </p:nvGrpSpPr>
      <p:grpSpPr>
        <a:xfrm>
          <a:off x="0" y="0"/>
          <a:ext cx="0" cy="0"/>
          <a:chOff x="0" y="0"/>
          <a:chExt cx="0" cy="0"/>
        </a:xfrm>
      </p:grpSpPr>
      <p:grpSp>
        <p:nvGrpSpPr>
          <p:cNvPr id="15787" name="Google Shape;15787;p1342"/>
          <p:cNvGrpSpPr/>
          <p:nvPr/>
        </p:nvGrpSpPr>
        <p:grpSpPr>
          <a:xfrm>
            <a:off x="7191545" y="0"/>
            <a:ext cx="5000460" cy="1425988"/>
            <a:chOff x="7191545" y="0"/>
            <a:chExt cx="5000460" cy="1425988"/>
          </a:xfrm>
        </p:grpSpPr>
        <p:pic>
          <p:nvPicPr>
            <p:cNvPr id="15788" name="Google Shape;15788;p134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789" name="Google Shape;15789;p1342"/>
            <p:cNvGrpSpPr/>
            <p:nvPr/>
          </p:nvGrpSpPr>
          <p:grpSpPr>
            <a:xfrm>
              <a:off x="7191545" y="0"/>
              <a:ext cx="5000460" cy="1425988"/>
              <a:chOff x="7191545" y="0"/>
              <a:chExt cx="5000460" cy="1425988"/>
            </a:xfrm>
          </p:grpSpPr>
          <p:sp>
            <p:nvSpPr>
              <p:cNvPr id="15790" name="Google Shape;15790;p134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791" name="Google Shape;15791;p134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792" name="Google Shape;15792;p134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93" name="Google Shape;15793;p1342"/>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794" name="Google Shape;15794;p134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795" name="Google Shape;15795;p134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796" name="Google Shape;15796;p134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3034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ver">
  <p:cSld name="Cover 5">
    <p:spTree>
      <p:nvGrpSpPr>
        <p:cNvPr id="1" name="Shape 414"/>
        <p:cNvGrpSpPr/>
        <p:nvPr/>
      </p:nvGrpSpPr>
      <p:grpSpPr>
        <a:xfrm>
          <a:off x="0" y="0"/>
          <a:ext cx="0" cy="0"/>
          <a:chOff x="0" y="0"/>
          <a:chExt cx="0" cy="0"/>
        </a:xfrm>
      </p:grpSpPr>
      <p:sp>
        <p:nvSpPr>
          <p:cNvPr id="415" name="Google Shape;415;p40"/>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40"/>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7" name="Google Shape;417;p40"/>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18" name="Google Shape;418;p40"/>
          <p:cNvSpPr>
            <a:spLocks noGrp="1"/>
          </p:cNvSpPr>
          <p:nvPr>
            <p:ph type="pic" idx="2"/>
          </p:nvPr>
        </p:nvSpPr>
        <p:spPr>
          <a:xfrm>
            <a:off x="7118684" y="233915"/>
            <a:ext cx="5073316" cy="5943600"/>
          </a:xfrm>
          <a:prstGeom prst="rect">
            <a:avLst/>
          </a:prstGeom>
          <a:noFill/>
          <a:ln>
            <a:noFill/>
          </a:ln>
        </p:spPr>
      </p:sp>
      <p:grpSp>
        <p:nvGrpSpPr>
          <p:cNvPr id="419" name="Google Shape;419;p40"/>
          <p:cNvGrpSpPr/>
          <p:nvPr/>
        </p:nvGrpSpPr>
        <p:grpSpPr>
          <a:xfrm>
            <a:off x="0" y="5020348"/>
            <a:ext cx="12192000" cy="1837653"/>
            <a:chOff x="0" y="5020348"/>
            <a:chExt cx="12192000" cy="1837653"/>
          </a:xfrm>
        </p:grpSpPr>
        <p:sp>
          <p:nvSpPr>
            <p:cNvPr id="420" name="Google Shape;420;p4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1" name="Google Shape;421;p40"/>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2" name="Google Shape;422;p4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Divider 2">
  <p:cSld name="Divider 2">
    <p:spTree>
      <p:nvGrpSpPr>
        <p:cNvPr id="1" name="Shape 15797"/>
        <p:cNvGrpSpPr/>
        <p:nvPr/>
      </p:nvGrpSpPr>
      <p:grpSpPr>
        <a:xfrm>
          <a:off x="0" y="0"/>
          <a:ext cx="0" cy="0"/>
          <a:chOff x="0" y="0"/>
          <a:chExt cx="0" cy="0"/>
        </a:xfrm>
      </p:grpSpPr>
      <p:grpSp>
        <p:nvGrpSpPr>
          <p:cNvPr id="15798" name="Google Shape;15798;p1343"/>
          <p:cNvGrpSpPr/>
          <p:nvPr/>
        </p:nvGrpSpPr>
        <p:grpSpPr>
          <a:xfrm>
            <a:off x="0" y="5020350"/>
            <a:ext cx="12191996" cy="1837651"/>
            <a:chOff x="0" y="5020348"/>
            <a:chExt cx="12191996" cy="1837651"/>
          </a:xfrm>
        </p:grpSpPr>
        <p:sp>
          <p:nvSpPr>
            <p:cNvPr id="15799" name="Google Shape;15799;p1343"/>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800" name="Google Shape;15800;p1343"/>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801" name="Google Shape;15801;p1343"/>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5802" name="Google Shape;15802;p1343"/>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5803" name="Google Shape;15803;p1343"/>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04" name="Google Shape;15804;p1343"/>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833535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Title and Content 7">
  <p:cSld name="Title and Content 7">
    <p:spTree>
      <p:nvGrpSpPr>
        <p:cNvPr id="1" name="Shape 15805"/>
        <p:cNvGrpSpPr/>
        <p:nvPr/>
      </p:nvGrpSpPr>
      <p:grpSpPr>
        <a:xfrm>
          <a:off x="0" y="0"/>
          <a:ext cx="0" cy="0"/>
          <a:chOff x="0" y="0"/>
          <a:chExt cx="0" cy="0"/>
        </a:xfrm>
      </p:grpSpPr>
      <p:grpSp>
        <p:nvGrpSpPr>
          <p:cNvPr id="15806" name="Google Shape;15806;p1344"/>
          <p:cNvGrpSpPr/>
          <p:nvPr/>
        </p:nvGrpSpPr>
        <p:grpSpPr>
          <a:xfrm>
            <a:off x="7191545" y="0"/>
            <a:ext cx="5000460" cy="1425988"/>
            <a:chOff x="7191545" y="0"/>
            <a:chExt cx="5000460" cy="1425988"/>
          </a:xfrm>
        </p:grpSpPr>
        <p:pic>
          <p:nvPicPr>
            <p:cNvPr id="15807" name="Google Shape;15807;p134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808" name="Google Shape;15808;p1344"/>
            <p:cNvGrpSpPr/>
            <p:nvPr/>
          </p:nvGrpSpPr>
          <p:grpSpPr>
            <a:xfrm>
              <a:off x="7191545" y="0"/>
              <a:ext cx="5000460" cy="1425988"/>
              <a:chOff x="7191545" y="0"/>
              <a:chExt cx="5000460" cy="1425988"/>
            </a:xfrm>
          </p:grpSpPr>
          <p:sp>
            <p:nvSpPr>
              <p:cNvPr id="15809" name="Google Shape;15809;p134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810" name="Google Shape;15810;p134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811" name="Google Shape;15811;p1344"/>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12" name="Google Shape;15812;p1344"/>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813" name="Google Shape;15813;p134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814" name="Google Shape;15814;p134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815" name="Google Shape;15815;p134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05456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Cover 2">
  <p:cSld name="Cover 2">
    <p:spTree>
      <p:nvGrpSpPr>
        <p:cNvPr id="1" name="Shape 15816"/>
        <p:cNvGrpSpPr/>
        <p:nvPr/>
      </p:nvGrpSpPr>
      <p:grpSpPr>
        <a:xfrm>
          <a:off x="0" y="0"/>
          <a:ext cx="0" cy="0"/>
          <a:chOff x="0" y="0"/>
          <a:chExt cx="0" cy="0"/>
        </a:xfrm>
      </p:grpSpPr>
      <p:sp>
        <p:nvSpPr>
          <p:cNvPr id="15817" name="Google Shape;15817;p1345"/>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818" name="Google Shape;15818;p1345"/>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19" name="Google Shape;15819;p1345"/>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5820" name="Google Shape;15820;p1345"/>
          <p:cNvGrpSpPr/>
          <p:nvPr/>
        </p:nvGrpSpPr>
        <p:grpSpPr>
          <a:xfrm>
            <a:off x="0" y="5020350"/>
            <a:ext cx="12191996" cy="1837651"/>
            <a:chOff x="0" y="5020348"/>
            <a:chExt cx="12191996" cy="1837651"/>
          </a:xfrm>
        </p:grpSpPr>
        <p:sp>
          <p:nvSpPr>
            <p:cNvPr id="15821" name="Google Shape;15821;p1345"/>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822" name="Google Shape;15822;p1345"/>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5823" name="Google Shape;15823;p1345"/>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18628409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Divider 3">
  <p:cSld name="Divider 3">
    <p:spTree>
      <p:nvGrpSpPr>
        <p:cNvPr id="1" name="Shape 15824"/>
        <p:cNvGrpSpPr/>
        <p:nvPr/>
      </p:nvGrpSpPr>
      <p:grpSpPr>
        <a:xfrm>
          <a:off x="0" y="0"/>
          <a:ext cx="0" cy="0"/>
          <a:chOff x="0" y="0"/>
          <a:chExt cx="0" cy="0"/>
        </a:xfrm>
      </p:grpSpPr>
      <p:grpSp>
        <p:nvGrpSpPr>
          <p:cNvPr id="15825" name="Google Shape;15825;p1346"/>
          <p:cNvGrpSpPr/>
          <p:nvPr/>
        </p:nvGrpSpPr>
        <p:grpSpPr>
          <a:xfrm>
            <a:off x="0" y="5020350"/>
            <a:ext cx="12191996" cy="1837651"/>
            <a:chOff x="0" y="5020348"/>
            <a:chExt cx="12191996" cy="1837651"/>
          </a:xfrm>
        </p:grpSpPr>
        <p:sp>
          <p:nvSpPr>
            <p:cNvPr id="15826" name="Google Shape;15826;p1346"/>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827" name="Google Shape;15827;p1346"/>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828" name="Google Shape;15828;p1346"/>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5829" name="Google Shape;15829;p1346"/>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5830" name="Google Shape;15830;p1346"/>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31" name="Google Shape;15831;p1346"/>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4609517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15832"/>
        <p:cNvGrpSpPr/>
        <p:nvPr/>
      </p:nvGrpSpPr>
      <p:grpSpPr>
        <a:xfrm>
          <a:off x="0" y="0"/>
          <a:ext cx="0" cy="0"/>
          <a:chOff x="0" y="0"/>
          <a:chExt cx="0" cy="0"/>
        </a:xfrm>
      </p:grpSpPr>
      <p:sp>
        <p:nvSpPr>
          <p:cNvPr id="15833" name="Google Shape;15833;p1347"/>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5834" name="Google Shape;15834;p1347"/>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5835" name="Google Shape;15835;p1347"/>
          <p:cNvGrpSpPr/>
          <p:nvPr/>
        </p:nvGrpSpPr>
        <p:grpSpPr>
          <a:xfrm>
            <a:off x="2" y="5379426"/>
            <a:ext cx="2807363" cy="753895"/>
            <a:chOff x="0" y="5379424"/>
            <a:chExt cx="2807363" cy="753895"/>
          </a:xfrm>
        </p:grpSpPr>
        <p:sp>
          <p:nvSpPr>
            <p:cNvPr id="15836" name="Google Shape;15836;p1347"/>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837" name="Google Shape;15837;p1347"/>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5838" name="Google Shape;15838;p1347"/>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326774677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15839"/>
        <p:cNvGrpSpPr/>
        <p:nvPr/>
      </p:nvGrpSpPr>
      <p:grpSpPr>
        <a:xfrm>
          <a:off x="0" y="0"/>
          <a:ext cx="0" cy="0"/>
          <a:chOff x="0" y="0"/>
          <a:chExt cx="0" cy="0"/>
        </a:xfrm>
      </p:grpSpPr>
      <p:sp>
        <p:nvSpPr>
          <p:cNvPr id="15840" name="Google Shape;15840;p1348"/>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841" name="Google Shape;15841;p1348"/>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42" name="Google Shape;15842;p1348"/>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843" name="Google Shape;15843;p134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844" name="Google Shape;15844;p134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845" name="Google Shape;15845;p134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846" name="Google Shape;15846;p1348"/>
          <p:cNvGrpSpPr/>
          <p:nvPr/>
        </p:nvGrpSpPr>
        <p:grpSpPr>
          <a:xfrm>
            <a:off x="7191545" y="0"/>
            <a:ext cx="5000460" cy="1425988"/>
            <a:chOff x="7191545" y="0"/>
            <a:chExt cx="5000460" cy="1425988"/>
          </a:xfrm>
        </p:grpSpPr>
        <p:pic>
          <p:nvPicPr>
            <p:cNvPr id="15847" name="Google Shape;15847;p134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848" name="Google Shape;15848;p1348"/>
            <p:cNvGrpSpPr/>
            <p:nvPr/>
          </p:nvGrpSpPr>
          <p:grpSpPr>
            <a:xfrm>
              <a:off x="7191545" y="0"/>
              <a:ext cx="5000460" cy="1425988"/>
              <a:chOff x="7191545" y="0"/>
              <a:chExt cx="5000460" cy="1425988"/>
            </a:xfrm>
          </p:grpSpPr>
          <p:sp>
            <p:nvSpPr>
              <p:cNvPr id="15849" name="Google Shape;15849;p134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850" name="Google Shape;15850;p134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5851" name="Google Shape;15851;p1348"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10307106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Title and Content 8">
  <p:cSld name="Title and Content 8">
    <p:spTree>
      <p:nvGrpSpPr>
        <p:cNvPr id="1" name="Shape 15852"/>
        <p:cNvGrpSpPr/>
        <p:nvPr/>
      </p:nvGrpSpPr>
      <p:grpSpPr>
        <a:xfrm>
          <a:off x="0" y="0"/>
          <a:ext cx="0" cy="0"/>
          <a:chOff x="0" y="0"/>
          <a:chExt cx="0" cy="0"/>
        </a:xfrm>
      </p:grpSpPr>
      <p:grpSp>
        <p:nvGrpSpPr>
          <p:cNvPr id="15853" name="Google Shape;15853;p1349"/>
          <p:cNvGrpSpPr/>
          <p:nvPr/>
        </p:nvGrpSpPr>
        <p:grpSpPr>
          <a:xfrm>
            <a:off x="7191545" y="0"/>
            <a:ext cx="5000460" cy="1425988"/>
            <a:chOff x="7191545" y="0"/>
            <a:chExt cx="5000460" cy="1425988"/>
          </a:xfrm>
        </p:grpSpPr>
        <p:pic>
          <p:nvPicPr>
            <p:cNvPr id="15854" name="Google Shape;15854;p134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855" name="Google Shape;15855;p1349"/>
            <p:cNvGrpSpPr/>
            <p:nvPr/>
          </p:nvGrpSpPr>
          <p:grpSpPr>
            <a:xfrm>
              <a:off x="7191545" y="0"/>
              <a:ext cx="5000460" cy="1425988"/>
              <a:chOff x="7191545" y="0"/>
              <a:chExt cx="5000460" cy="1425988"/>
            </a:xfrm>
          </p:grpSpPr>
          <p:sp>
            <p:nvSpPr>
              <p:cNvPr id="15856" name="Google Shape;15856;p134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857" name="Google Shape;15857;p134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858" name="Google Shape;15858;p1349"/>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59" name="Google Shape;15859;p1349"/>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860" name="Google Shape;15860;p134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861" name="Google Shape;15861;p134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862" name="Google Shape;15862;p134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492849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Two Content 2">
  <p:cSld name="Two Content 2">
    <p:spTree>
      <p:nvGrpSpPr>
        <p:cNvPr id="1" name="Shape 15863"/>
        <p:cNvGrpSpPr/>
        <p:nvPr/>
      </p:nvGrpSpPr>
      <p:grpSpPr>
        <a:xfrm>
          <a:off x="0" y="0"/>
          <a:ext cx="0" cy="0"/>
          <a:chOff x="0" y="0"/>
          <a:chExt cx="0" cy="0"/>
        </a:xfrm>
      </p:grpSpPr>
      <p:sp>
        <p:nvSpPr>
          <p:cNvPr id="15864" name="Google Shape;15864;p135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65" name="Google Shape;15865;p1350"/>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5866" name="Google Shape;15866;p1350"/>
          <p:cNvGrpSpPr/>
          <p:nvPr/>
        </p:nvGrpSpPr>
        <p:grpSpPr>
          <a:xfrm>
            <a:off x="7191545" y="0"/>
            <a:ext cx="5000460" cy="1425988"/>
            <a:chOff x="7191545" y="0"/>
            <a:chExt cx="5000460" cy="1425988"/>
          </a:xfrm>
        </p:grpSpPr>
        <p:pic>
          <p:nvPicPr>
            <p:cNvPr id="15867" name="Google Shape;15867;p135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868" name="Google Shape;15868;p1350"/>
            <p:cNvGrpSpPr/>
            <p:nvPr/>
          </p:nvGrpSpPr>
          <p:grpSpPr>
            <a:xfrm>
              <a:off x="7191545" y="0"/>
              <a:ext cx="5000460" cy="1425988"/>
              <a:chOff x="7191545" y="0"/>
              <a:chExt cx="5000460" cy="1425988"/>
            </a:xfrm>
          </p:grpSpPr>
          <p:sp>
            <p:nvSpPr>
              <p:cNvPr id="15869" name="Google Shape;15869;p135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870" name="Google Shape;15870;p135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871" name="Google Shape;15871;p1350"/>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872" name="Google Shape;15872;p1350"/>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873" name="Google Shape;15873;p135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874" name="Google Shape;15874;p135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8889483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15875"/>
        <p:cNvGrpSpPr/>
        <p:nvPr/>
      </p:nvGrpSpPr>
      <p:grpSpPr>
        <a:xfrm>
          <a:off x="0" y="0"/>
          <a:ext cx="0" cy="0"/>
          <a:chOff x="0" y="0"/>
          <a:chExt cx="0" cy="0"/>
        </a:xfrm>
      </p:grpSpPr>
      <p:grpSp>
        <p:nvGrpSpPr>
          <p:cNvPr id="15876" name="Google Shape;15876;p1351"/>
          <p:cNvGrpSpPr/>
          <p:nvPr/>
        </p:nvGrpSpPr>
        <p:grpSpPr>
          <a:xfrm>
            <a:off x="7191545" y="0"/>
            <a:ext cx="5000460" cy="1425988"/>
            <a:chOff x="7191545" y="0"/>
            <a:chExt cx="5000460" cy="1425988"/>
          </a:xfrm>
        </p:grpSpPr>
        <p:pic>
          <p:nvPicPr>
            <p:cNvPr id="15877" name="Google Shape;15877;p135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878" name="Google Shape;15878;p1351"/>
            <p:cNvGrpSpPr/>
            <p:nvPr/>
          </p:nvGrpSpPr>
          <p:grpSpPr>
            <a:xfrm>
              <a:off x="7191545" y="0"/>
              <a:ext cx="5000460" cy="1425988"/>
              <a:chOff x="7191545" y="0"/>
              <a:chExt cx="5000460" cy="1425988"/>
            </a:xfrm>
          </p:grpSpPr>
          <p:sp>
            <p:nvSpPr>
              <p:cNvPr id="15879" name="Google Shape;15879;p135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880" name="Google Shape;15880;p135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881" name="Google Shape;15881;p1351"/>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82" name="Google Shape;15882;p1351"/>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883" name="Google Shape;15883;p1351"/>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884" name="Google Shape;15884;p1351"/>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885" name="Google Shape;15885;p1351"/>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886" name="Google Shape;15886;p135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887" name="Google Shape;15887;p135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888" name="Google Shape;15888;p135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2120158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End">
  <p:cSld name="End">
    <p:spTree>
      <p:nvGrpSpPr>
        <p:cNvPr id="1" name="Shape 15889"/>
        <p:cNvGrpSpPr/>
        <p:nvPr/>
      </p:nvGrpSpPr>
      <p:grpSpPr>
        <a:xfrm>
          <a:off x="0" y="0"/>
          <a:ext cx="0" cy="0"/>
          <a:chOff x="0" y="0"/>
          <a:chExt cx="0" cy="0"/>
        </a:xfrm>
      </p:grpSpPr>
      <p:grpSp>
        <p:nvGrpSpPr>
          <p:cNvPr id="15890" name="Google Shape;15890;p1352"/>
          <p:cNvGrpSpPr/>
          <p:nvPr/>
        </p:nvGrpSpPr>
        <p:grpSpPr>
          <a:xfrm>
            <a:off x="0" y="0"/>
            <a:ext cx="12191996" cy="2148830"/>
            <a:chOff x="0" y="0"/>
            <a:chExt cx="12191996" cy="2148830"/>
          </a:xfrm>
        </p:grpSpPr>
        <p:sp>
          <p:nvSpPr>
            <p:cNvPr id="15891" name="Google Shape;15891;p1352"/>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892" name="Google Shape;15892;p1352"/>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5893" name="Google Shape;15893;p1352"/>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894" name="Google Shape;15894;p1352"/>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895" name="Google Shape;15895;p1352"/>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5896" name="Google Shape;15896;p1352"/>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3168297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vider">
  <p:cSld name="Divider 5">
    <p:bg>
      <p:bgPr>
        <a:solidFill>
          <a:schemeClr val="lt2"/>
        </a:solidFill>
        <a:effectLst/>
      </p:bgPr>
    </p:bg>
    <p:spTree>
      <p:nvGrpSpPr>
        <p:cNvPr id="1" name="Shape 423"/>
        <p:cNvGrpSpPr/>
        <p:nvPr/>
      </p:nvGrpSpPr>
      <p:grpSpPr>
        <a:xfrm>
          <a:off x="0" y="0"/>
          <a:ext cx="0" cy="0"/>
          <a:chOff x="0" y="0"/>
          <a:chExt cx="0" cy="0"/>
        </a:xfrm>
      </p:grpSpPr>
      <p:grpSp>
        <p:nvGrpSpPr>
          <p:cNvPr id="424" name="Google Shape;424;p41"/>
          <p:cNvGrpSpPr/>
          <p:nvPr/>
        </p:nvGrpSpPr>
        <p:grpSpPr>
          <a:xfrm>
            <a:off x="0" y="5020347"/>
            <a:ext cx="12192000" cy="1837653"/>
            <a:chOff x="0" y="5020347"/>
            <a:chExt cx="12192000" cy="1837653"/>
          </a:xfrm>
        </p:grpSpPr>
        <p:sp>
          <p:nvSpPr>
            <p:cNvPr id="425" name="Google Shape;425;p41"/>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41"/>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41"/>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8" name="Google Shape;428;p41"/>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429" name="Google Shape;429;p41"/>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41"/>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Quotation 2">
  <p:cSld name="Quotation 2">
    <p:spTree>
      <p:nvGrpSpPr>
        <p:cNvPr id="1" name="Shape 15897"/>
        <p:cNvGrpSpPr/>
        <p:nvPr/>
      </p:nvGrpSpPr>
      <p:grpSpPr>
        <a:xfrm>
          <a:off x="0" y="0"/>
          <a:ext cx="0" cy="0"/>
          <a:chOff x="0" y="0"/>
          <a:chExt cx="0" cy="0"/>
        </a:xfrm>
      </p:grpSpPr>
      <p:sp>
        <p:nvSpPr>
          <p:cNvPr id="15898" name="Google Shape;15898;p1353"/>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899" name="Google Shape;15899;p1353"/>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00" name="Google Shape;15900;p1353"/>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901" name="Google Shape;15901;p135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902" name="Google Shape;15902;p135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903" name="Google Shape;15903;p135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904" name="Google Shape;15904;p1353"/>
          <p:cNvGrpSpPr/>
          <p:nvPr/>
        </p:nvGrpSpPr>
        <p:grpSpPr>
          <a:xfrm>
            <a:off x="7191545" y="0"/>
            <a:ext cx="5000460" cy="1425988"/>
            <a:chOff x="7191545" y="0"/>
            <a:chExt cx="5000460" cy="1425988"/>
          </a:xfrm>
        </p:grpSpPr>
        <p:pic>
          <p:nvPicPr>
            <p:cNvPr id="15905" name="Google Shape;15905;p135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906" name="Google Shape;15906;p1353"/>
            <p:cNvGrpSpPr/>
            <p:nvPr/>
          </p:nvGrpSpPr>
          <p:grpSpPr>
            <a:xfrm>
              <a:off x="7191545" y="0"/>
              <a:ext cx="5000460" cy="1425988"/>
              <a:chOff x="7191545" y="0"/>
              <a:chExt cx="5000460" cy="1425988"/>
            </a:xfrm>
          </p:grpSpPr>
          <p:sp>
            <p:nvSpPr>
              <p:cNvPr id="15907" name="Google Shape;15907;p135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908" name="Google Shape;15908;p135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5909" name="Google Shape;15909;p1353"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8450846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1_Cover 2">
  <p:cSld name="1_Cover 2">
    <p:spTree>
      <p:nvGrpSpPr>
        <p:cNvPr id="1" name="Shape 15910"/>
        <p:cNvGrpSpPr/>
        <p:nvPr/>
      </p:nvGrpSpPr>
      <p:grpSpPr>
        <a:xfrm>
          <a:off x="0" y="0"/>
          <a:ext cx="0" cy="0"/>
          <a:chOff x="0" y="0"/>
          <a:chExt cx="0" cy="0"/>
        </a:xfrm>
      </p:grpSpPr>
      <p:sp>
        <p:nvSpPr>
          <p:cNvPr id="15911" name="Google Shape;15911;p1354"/>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912" name="Google Shape;15912;p1354"/>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13" name="Google Shape;15913;p1354"/>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5914" name="Google Shape;15914;p1354"/>
          <p:cNvGrpSpPr/>
          <p:nvPr/>
        </p:nvGrpSpPr>
        <p:grpSpPr>
          <a:xfrm>
            <a:off x="0" y="5020350"/>
            <a:ext cx="12191996" cy="1837651"/>
            <a:chOff x="0" y="5020348"/>
            <a:chExt cx="12191996" cy="1837651"/>
          </a:xfrm>
        </p:grpSpPr>
        <p:sp>
          <p:nvSpPr>
            <p:cNvPr id="15915" name="Google Shape;15915;p1354"/>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916" name="Google Shape;15916;p1354"/>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5917" name="Google Shape;15917;p1354"/>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324311602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1_Divider 3">
  <p:cSld name="1_Divider 3">
    <p:spTree>
      <p:nvGrpSpPr>
        <p:cNvPr id="1" name="Shape 15918"/>
        <p:cNvGrpSpPr/>
        <p:nvPr/>
      </p:nvGrpSpPr>
      <p:grpSpPr>
        <a:xfrm>
          <a:off x="0" y="0"/>
          <a:ext cx="0" cy="0"/>
          <a:chOff x="0" y="0"/>
          <a:chExt cx="0" cy="0"/>
        </a:xfrm>
      </p:grpSpPr>
      <p:grpSp>
        <p:nvGrpSpPr>
          <p:cNvPr id="15919" name="Google Shape;15919;p1355"/>
          <p:cNvGrpSpPr/>
          <p:nvPr/>
        </p:nvGrpSpPr>
        <p:grpSpPr>
          <a:xfrm>
            <a:off x="0" y="5020350"/>
            <a:ext cx="12191996" cy="1837651"/>
            <a:chOff x="0" y="5020348"/>
            <a:chExt cx="12191996" cy="1837651"/>
          </a:xfrm>
        </p:grpSpPr>
        <p:sp>
          <p:nvSpPr>
            <p:cNvPr id="15920" name="Google Shape;15920;p1355"/>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921" name="Google Shape;15921;p1355"/>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922" name="Google Shape;15922;p1355"/>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5923" name="Google Shape;15923;p1355"/>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5924" name="Google Shape;15924;p1355"/>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25" name="Google Shape;15925;p1355"/>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7974076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1_Photo Slide 2">
  <p:cSld name="1_Photo Slide 2">
    <p:spTree>
      <p:nvGrpSpPr>
        <p:cNvPr id="1" name="Shape 15926"/>
        <p:cNvGrpSpPr/>
        <p:nvPr/>
      </p:nvGrpSpPr>
      <p:grpSpPr>
        <a:xfrm>
          <a:off x="0" y="0"/>
          <a:ext cx="0" cy="0"/>
          <a:chOff x="0" y="0"/>
          <a:chExt cx="0" cy="0"/>
        </a:xfrm>
      </p:grpSpPr>
      <p:sp>
        <p:nvSpPr>
          <p:cNvPr id="15927" name="Google Shape;15927;p1356"/>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5928" name="Google Shape;15928;p1356"/>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5929" name="Google Shape;15929;p1356"/>
          <p:cNvGrpSpPr/>
          <p:nvPr/>
        </p:nvGrpSpPr>
        <p:grpSpPr>
          <a:xfrm>
            <a:off x="2" y="5379426"/>
            <a:ext cx="2807363" cy="753895"/>
            <a:chOff x="0" y="5379424"/>
            <a:chExt cx="2807363" cy="753895"/>
          </a:xfrm>
        </p:grpSpPr>
        <p:sp>
          <p:nvSpPr>
            <p:cNvPr id="15930" name="Google Shape;15930;p1356"/>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931" name="Google Shape;15931;p1356"/>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5932" name="Google Shape;15932;p1356"/>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259198243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1_Quotation">
  <p:cSld name="1_Quotation">
    <p:spTree>
      <p:nvGrpSpPr>
        <p:cNvPr id="1" name="Shape 15933"/>
        <p:cNvGrpSpPr/>
        <p:nvPr/>
      </p:nvGrpSpPr>
      <p:grpSpPr>
        <a:xfrm>
          <a:off x="0" y="0"/>
          <a:ext cx="0" cy="0"/>
          <a:chOff x="0" y="0"/>
          <a:chExt cx="0" cy="0"/>
        </a:xfrm>
      </p:grpSpPr>
      <p:sp>
        <p:nvSpPr>
          <p:cNvPr id="15934" name="Google Shape;15934;p1357"/>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935" name="Google Shape;15935;p1357"/>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36" name="Google Shape;15936;p1357"/>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937" name="Google Shape;15937;p135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938" name="Google Shape;15938;p135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939" name="Google Shape;15939;p135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5940" name="Google Shape;15940;p1357"/>
          <p:cNvGrpSpPr/>
          <p:nvPr/>
        </p:nvGrpSpPr>
        <p:grpSpPr>
          <a:xfrm>
            <a:off x="7191545" y="0"/>
            <a:ext cx="5000460" cy="1425988"/>
            <a:chOff x="7191545" y="0"/>
            <a:chExt cx="5000460" cy="1425988"/>
          </a:xfrm>
        </p:grpSpPr>
        <p:pic>
          <p:nvPicPr>
            <p:cNvPr id="15941" name="Google Shape;15941;p135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942" name="Google Shape;15942;p1357"/>
            <p:cNvGrpSpPr/>
            <p:nvPr/>
          </p:nvGrpSpPr>
          <p:grpSpPr>
            <a:xfrm>
              <a:off x="7191545" y="0"/>
              <a:ext cx="5000460" cy="1425988"/>
              <a:chOff x="7191545" y="0"/>
              <a:chExt cx="5000460" cy="1425988"/>
            </a:xfrm>
          </p:grpSpPr>
          <p:sp>
            <p:nvSpPr>
              <p:cNvPr id="15943" name="Google Shape;15943;p135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944" name="Google Shape;15944;p135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5945" name="Google Shape;15945;p1357"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70372494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1_Title and Content 8">
  <p:cSld name="1_Title and Content 8">
    <p:spTree>
      <p:nvGrpSpPr>
        <p:cNvPr id="1" name="Shape 15946"/>
        <p:cNvGrpSpPr/>
        <p:nvPr/>
      </p:nvGrpSpPr>
      <p:grpSpPr>
        <a:xfrm>
          <a:off x="0" y="0"/>
          <a:ext cx="0" cy="0"/>
          <a:chOff x="0" y="0"/>
          <a:chExt cx="0" cy="0"/>
        </a:xfrm>
      </p:grpSpPr>
      <p:grpSp>
        <p:nvGrpSpPr>
          <p:cNvPr id="15947" name="Google Shape;15947;p1358"/>
          <p:cNvGrpSpPr/>
          <p:nvPr/>
        </p:nvGrpSpPr>
        <p:grpSpPr>
          <a:xfrm>
            <a:off x="7191545" y="0"/>
            <a:ext cx="5000460" cy="1425988"/>
            <a:chOff x="7191545" y="0"/>
            <a:chExt cx="5000460" cy="1425988"/>
          </a:xfrm>
        </p:grpSpPr>
        <p:pic>
          <p:nvPicPr>
            <p:cNvPr id="15948" name="Google Shape;15948;p135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949" name="Google Shape;15949;p1358"/>
            <p:cNvGrpSpPr/>
            <p:nvPr/>
          </p:nvGrpSpPr>
          <p:grpSpPr>
            <a:xfrm>
              <a:off x="7191545" y="0"/>
              <a:ext cx="5000460" cy="1425988"/>
              <a:chOff x="7191545" y="0"/>
              <a:chExt cx="5000460" cy="1425988"/>
            </a:xfrm>
          </p:grpSpPr>
          <p:sp>
            <p:nvSpPr>
              <p:cNvPr id="15950" name="Google Shape;15950;p135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951" name="Google Shape;15951;p135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952" name="Google Shape;15952;p1358"/>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53" name="Google Shape;15953;p1358"/>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954" name="Google Shape;15954;p135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955" name="Google Shape;15955;p135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956" name="Google Shape;15956;p135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870300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1_Two Content 2">
  <p:cSld name="1_Two Content 2">
    <p:spTree>
      <p:nvGrpSpPr>
        <p:cNvPr id="1" name="Shape 15957"/>
        <p:cNvGrpSpPr/>
        <p:nvPr/>
      </p:nvGrpSpPr>
      <p:grpSpPr>
        <a:xfrm>
          <a:off x="0" y="0"/>
          <a:ext cx="0" cy="0"/>
          <a:chOff x="0" y="0"/>
          <a:chExt cx="0" cy="0"/>
        </a:xfrm>
      </p:grpSpPr>
      <p:sp>
        <p:nvSpPr>
          <p:cNvPr id="15958" name="Google Shape;15958;p1359"/>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59" name="Google Shape;15959;p1359"/>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5960" name="Google Shape;15960;p1359"/>
          <p:cNvGrpSpPr/>
          <p:nvPr/>
        </p:nvGrpSpPr>
        <p:grpSpPr>
          <a:xfrm>
            <a:off x="7191545" y="0"/>
            <a:ext cx="5000460" cy="1425988"/>
            <a:chOff x="7191545" y="0"/>
            <a:chExt cx="5000460" cy="1425988"/>
          </a:xfrm>
        </p:grpSpPr>
        <p:pic>
          <p:nvPicPr>
            <p:cNvPr id="15961" name="Google Shape;15961;p135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962" name="Google Shape;15962;p1359"/>
            <p:cNvGrpSpPr/>
            <p:nvPr/>
          </p:nvGrpSpPr>
          <p:grpSpPr>
            <a:xfrm>
              <a:off x="7191545" y="0"/>
              <a:ext cx="5000460" cy="1425988"/>
              <a:chOff x="7191545" y="0"/>
              <a:chExt cx="5000460" cy="1425988"/>
            </a:xfrm>
          </p:grpSpPr>
          <p:sp>
            <p:nvSpPr>
              <p:cNvPr id="15963" name="Google Shape;15963;p135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964" name="Google Shape;15964;p135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965" name="Google Shape;15965;p1359"/>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966" name="Google Shape;15966;p1359"/>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967" name="Google Shape;15967;p135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968" name="Google Shape;15968;p135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2548389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1_TWO_OBJECTS_WITH_TEXT">
  <p:cSld name="1_TWO_OBJECTS_WITH_TEXT">
    <p:spTree>
      <p:nvGrpSpPr>
        <p:cNvPr id="1" name="Shape 15969"/>
        <p:cNvGrpSpPr/>
        <p:nvPr/>
      </p:nvGrpSpPr>
      <p:grpSpPr>
        <a:xfrm>
          <a:off x="0" y="0"/>
          <a:ext cx="0" cy="0"/>
          <a:chOff x="0" y="0"/>
          <a:chExt cx="0" cy="0"/>
        </a:xfrm>
      </p:grpSpPr>
      <p:grpSp>
        <p:nvGrpSpPr>
          <p:cNvPr id="15970" name="Google Shape;15970;p1360"/>
          <p:cNvGrpSpPr/>
          <p:nvPr/>
        </p:nvGrpSpPr>
        <p:grpSpPr>
          <a:xfrm>
            <a:off x="7191545" y="0"/>
            <a:ext cx="5000460" cy="1425988"/>
            <a:chOff x="7191545" y="0"/>
            <a:chExt cx="5000460" cy="1425988"/>
          </a:xfrm>
        </p:grpSpPr>
        <p:pic>
          <p:nvPicPr>
            <p:cNvPr id="15971" name="Google Shape;15971;p136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972" name="Google Shape;15972;p1360"/>
            <p:cNvGrpSpPr/>
            <p:nvPr/>
          </p:nvGrpSpPr>
          <p:grpSpPr>
            <a:xfrm>
              <a:off x="7191545" y="0"/>
              <a:ext cx="5000460" cy="1425988"/>
              <a:chOff x="7191545" y="0"/>
              <a:chExt cx="5000460" cy="1425988"/>
            </a:xfrm>
          </p:grpSpPr>
          <p:sp>
            <p:nvSpPr>
              <p:cNvPr id="15973" name="Google Shape;15973;p136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974" name="Google Shape;15974;p136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975" name="Google Shape;15975;p136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76" name="Google Shape;15976;p1360"/>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977" name="Google Shape;15977;p1360"/>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978" name="Google Shape;15978;p1360"/>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979" name="Google Shape;15979;p1360"/>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980" name="Google Shape;15980;p136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981" name="Google Shape;15981;p136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982" name="Google Shape;15982;p136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8409080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1_TITLE_ONLY">
  <p:cSld name="1_TITLE_ONLY">
    <p:spTree>
      <p:nvGrpSpPr>
        <p:cNvPr id="1" name="Shape 15983"/>
        <p:cNvGrpSpPr/>
        <p:nvPr/>
      </p:nvGrpSpPr>
      <p:grpSpPr>
        <a:xfrm>
          <a:off x="0" y="0"/>
          <a:ext cx="0" cy="0"/>
          <a:chOff x="0" y="0"/>
          <a:chExt cx="0" cy="0"/>
        </a:xfrm>
      </p:grpSpPr>
      <p:grpSp>
        <p:nvGrpSpPr>
          <p:cNvPr id="15984" name="Google Shape;15984;p1361"/>
          <p:cNvGrpSpPr/>
          <p:nvPr/>
        </p:nvGrpSpPr>
        <p:grpSpPr>
          <a:xfrm>
            <a:off x="7191545" y="0"/>
            <a:ext cx="5000460" cy="1425988"/>
            <a:chOff x="7191545" y="0"/>
            <a:chExt cx="5000460" cy="1425988"/>
          </a:xfrm>
        </p:grpSpPr>
        <p:pic>
          <p:nvPicPr>
            <p:cNvPr id="15985" name="Google Shape;15985;p136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5986" name="Google Shape;15986;p1361"/>
            <p:cNvGrpSpPr/>
            <p:nvPr/>
          </p:nvGrpSpPr>
          <p:grpSpPr>
            <a:xfrm>
              <a:off x="7191545" y="0"/>
              <a:ext cx="5000460" cy="1425988"/>
              <a:chOff x="7191545" y="0"/>
              <a:chExt cx="5000460" cy="1425988"/>
            </a:xfrm>
          </p:grpSpPr>
          <p:sp>
            <p:nvSpPr>
              <p:cNvPr id="15987" name="Google Shape;15987;p136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988" name="Google Shape;15988;p136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5989" name="Google Shape;15989;p1361"/>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90" name="Google Shape;15990;p136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5991" name="Google Shape;15991;p136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5992" name="Google Shape;15992;p136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7514563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1_End">
  <p:cSld name="1_End">
    <p:spTree>
      <p:nvGrpSpPr>
        <p:cNvPr id="1" name="Shape 15993"/>
        <p:cNvGrpSpPr/>
        <p:nvPr/>
      </p:nvGrpSpPr>
      <p:grpSpPr>
        <a:xfrm>
          <a:off x="0" y="0"/>
          <a:ext cx="0" cy="0"/>
          <a:chOff x="0" y="0"/>
          <a:chExt cx="0" cy="0"/>
        </a:xfrm>
      </p:grpSpPr>
      <p:grpSp>
        <p:nvGrpSpPr>
          <p:cNvPr id="15994" name="Google Shape;15994;p1362"/>
          <p:cNvGrpSpPr/>
          <p:nvPr/>
        </p:nvGrpSpPr>
        <p:grpSpPr>
          <a:xfrm>
            <a:off x="0" y="0"/>
            <a:ext cx="12191996" cy="2148830"/>
            <a:chOff x="0" y="0"/>
            <a:chExt cx="12191996" cy="2148830"/>
          </a:xfrm>
        </p:grpSpPr>
        <p:sp>
          <p:nvSpPr>
            <p:cNvPr id="15995" name="Google Shape;15995;p1362"/>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5996" name="Google Shape;15996;p1362"/>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5997" name="Google Shape;15997;p1362"/>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5998" name="Google Shape;15998;p1362"/>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5999" name="Google Shape;15999;p1362"/>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000" name="Google Shape;16000;p1362"/>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3508787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ation">
  <p:cSld name="Quotation 6">
    <p:spTree>
      <p:nvGrpSpPr>
        <p:cNvPr id="1" name="Shape 431"/>
        <p:cNvGrpSpPr/>
        <p:nvPr/>
      </p:nvGrpSpPr>
      <p:grpSpPr>
        <a:xfrm>
          <a:off x="0" y="0"/>
          <a:ext cx="0" cy="0"/>
          <a:chOff x="0" y="0"/>
          <a:chExt cx="0" cy="0"/>
        </a:xfrm>
      </p:grpSpPr>
      <p:sp>
        <p:nvSpPr>
          <p:cNvPr id="432" name="Google Shape;432;p4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4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4" name="Google Shape;434;p4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4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36" name="Google Shape;436;p4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37" name="Google Shape;437;p4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38" name="Google Shape;438;p42"/>
          <p:cNvGrpSpPr/>
          <p:nvPr/>
        </p:nvGrpSpPr>
        <p:grpSpPr>
          <a:xfrm>
            <a:off x="7191542" y="1"/>
            <a:ext cx="5000459" cy="1425992"/>
            <a:chOff x="7191542" y="1"/>
            <a:chExt cx="5000459" cy="1425992"/>
          </a:xfrm>
        </p:grpSpPr>
        <p:pic>
          <p:nvPicPr>
            <p:cNvPr id="439" name="Google Shape;439;p4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0" name="Google Shape;440;p42"/>
            <p:cNvGrpSpPr/>
            <p:nvPr/>
          </p:nvGrpSpPr>
          <p:grpSpPr>
            <a:xfrm>
              <a:off x="7191542" y="1"/>
              <a:ext cx="5000459" cy="1425992"/>
              <a:chOff x="7186272" y="0"/>
              <a:chExt cx="5005729" cy="1427495"/>
            </a:xfrm>
          </p:grpSpPr>
          <p:sp>
            <p:nvSpPr>
              <p:cNvPr id="441" name="Google Shape;441;p4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4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443" name="Google Shape;443;p42"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6001"/>
        <p:cNvGrpSpPr/>
        <p:nvPr/>
      </p:nvGrpSpPr>
      <p:grpSpPr>
        <a:xfrm>
          <a:off x="0" y="0"/>
          <a:ext cx="0" cy="0"/>
          <a:chOff x="0" y="0"/>
          <a:chExt cx="0" cy="0"/>
        </a:xfrm>
      </p:grpSpPr>
      <p:sp>
        <p:nvSpPr>
          <p:cNvPr id="16002" name="Google Shape;16002;p136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003" name="Google Shape;16003;p136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004" name="Google Shape;16004;p136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005" name="Google Shape;16005;p1363"/>
          <p:cNvGrpSpPr/>
          <p:nvPr/>
        </p:nvGrpSpPr>
        <p:grpSpPr>
          <a:xfrm>
            <a:off x="7191545" y="0"/>
            <a:ext cx="5000460" cy="1425988"/>
            <a:chOff x="7191545" y="0"/>
            <a:chExt cx="5000460" cy="1425988"/>
          </a:xfrm>
        </p:grpSpPr>
        <p:pic>
          <p:nvPicPr>
            <p:cNvPr id="16006" name="Google Shape;16006;p136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007" name="Google Shape;16007;p1363"/>
            <p:cNvGrpSpPr/>
            <p:nvPr/>
          </p:nvGrpSpPr>
          <p:grpSpPr>
            <a:xfrm>
              <a:off x="7191545" y="0"/>
              <a:ext cx="5000460" cy="1425988"/>
              <a:chOff x="7191545" y="0"/>
              <a:chExt cx="5000460" cy="1425988"/>
            </a:xfrm>
          </p:grpSpPr>
          <p:sp>
            <p:nvSpPr>
              <p:cNvPr id="16008" name="Google Shape;16008;p136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009" name="Google Shape;16009;p136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359954877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1_Quotation 2">
  <p:cSld name="1_Quotation 2">
    <p:spTree>
      <p:nvGrpSpPr>
        <p:cNvPr id="1" name="Shape 16010"/>
        <p:cNvGrpSpPr/>
        <p:nvPr/>
      </p:nvGrpSpPr>
      <p:grpSpPr>
        <a:xfrm>
          <a:off x="0" y="0"/>
          <a:ext cx="0" cy="0"/>
          <a:chOff x="0" y="0"/>
          <a:chExt cx="0" cy="0"/>
        </a:xfrm>
      </p:grpSpPr>
      <p:sp>
        <p:nvSpPr>
          <p:cNvPr id="16011" name="Google Shape;16011;p1364"/>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012" name="Google Shape;16012;p1364"/>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13" name="Google Shape;16013;p1364"/>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014" name="Google Shape;16014;p136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015" name="Google Shape;16015;p136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016" name="Google Shape;16016;p136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017" name="Google Shape;16017;p1364"/>
          <p:cNvGrpSpPr/>
          <p:nvPr/>
        </p:nvGrpSpPr>
        <p:grpSpPr>
          <a:xfrm>
            <a:off x="7191545" y="0"/>
            <a:ext cx="5000460" cy="1425988"/>
            <a:chOff x="7191545" y="0"/>
            <a:chExt cx="5000460" cy="1425988"/>
          </a:xfrm>
        </p:grpSpPr>
        <p:pic>
          <p:nvPicPr>
            <p:cNvPr id="16018" name="Google Shape;16018;p136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019" name="Google Shape;16019;p1364"/>
            <p:cNvGrpSpPr/>
            <p:nvPr/>
          </p:nvGrpSpPr>
          <p:grpSpPr>
            <a:xfrm>
              <a:off x="7191545" y="0"/>
              <a:ext cx="5000460" cy="1425988"/>
              <a:chOff x="7191545" y="0"/>
              <a:chExt cx="5000460" cy="1425988"/>
            </a:xfrm>
          </p:grpSpPr>
          <p:sp>
            <p:nvSpPr>
              <p:cNvPr id="16020" name="Google Shape;16020;p136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021" name="Google Shape;16021;p136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022" name="Google Shape;16022;p1364"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59780259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Cover 3">
  <p:cSld name="Cover 3">
    <p:spTree>
      <p:nvGrpSpPr>
        <p:cNvPr id="1" name="Shape 16023"/>
        <p:cNvGrpSpPr/>
        <p:nvPr/>
      </p:nvGrpSpPr>
      <p:grpSpPr>
        <a:xfrm>
          <a:off x="0" y="0"/>
          <a:ext cx="0" cy="0"/>
          <a:chOff x="0" y="0"/>
          <a:chExt cx="0" cy="0"/>
        </a:xfrm>
      </p:grpSpPr>
      <p:sp>
        <p:nvSpPr>
          <p:cNvPr id="16024" name="Google Shape;16024;p1365"/>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025" name="Google Shape;16025;p1365"/>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26" name="Google Shape;16026;p1365"/>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6027" name="Google Shape;16027;p1365"/>
          <p:cNvGrpSpPr/>
          <p:nvPr/>
        </p:nvGrpSpPr>
        <p:grpSpPr>
          <a:xfrm>
            <a:off x="0" y="5020350"/>
            <a:ext cx="12191996" cy="1837651"/>
            <a:chOff x="0" y="5020348"/>
            <a:chExt cx="12191996" cy="1837651"/>
          </a:xfrm>
        </p:grpSpPr>
        <p:sp>
          <p:nvSpPr>
            <p:cNvPr id="16028" name="Google Shape;16028;p1365"/>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029" name="Google Shape;16029;p1365"/>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030" name="Google Shape;16030;p1365"/>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135701399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Divider 4">
  <p:cSld name="Divider 4">
    <p:spTree>
      <p:nvGrpSpPr>
        <p:cNvPr id="1" name="Shape 16031"/>
        <p:cNvGrpSpPr/>
        <p:nvPr/>
      </p:nvGrpSpPr>
      <p:grpSpPr>
        <a:xfrm>
          <a:off x="0" y="0"/>
          <a:ext cx="0" cy="0"/>
          <a:chOff x="0" y="0"/>
          <a:chExt cx="0" cy="0"/>
        </a:xfrm>
      </p:grpSpPr>
      <p:grpSp>
        <p:nvGrpSpPr>
          <p:cNvPr id="16032" name="Google Shape;16032;p1366"/>
          <p:cNvGrpSpPr/>
          <p:nvPr/>
        </p:nvGrpSpPr>
        <p:grpSpPr>
          <a:xfrm>
            <a:off x="0" y="5020350"/>
            <a:ext cx="12191996" cy="1837651"/>
            <a:chOff x="0" y="5020348"/>
            <a:chExt cx="12191996" cy="1837651"/>
          </a:xfrm>
        </p:grpSpPr>
        <p:sp>
          <p:nvSpPr>
            <p:cNvPr id="16033" name="Google Shape;16033;p1366"/>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034" name="Google Shape;16034;p1366"/>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035" name="Google Shape;16035;p1366"/>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036" name="Google Shape;16036;p1366"/>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6037" name="Google Shape;16037;p1366"/>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38" name="Google Shape;16038;p1366"/>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030873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16039"/>
        <p:cNvGrpSpPr/>
        <p:nvPr/>
      </p:nvGrpSpPr>
      <p:grpSpPr>
        <a:xfrm>
          <a:off x="0" y="0"/>
          <a:ext cx="0" cy="0"/>
          <a:chOff x="0" y="0"/>
          <a:chExt cx="0" cy="0"/>
        </a:xfrm>
      </p:grpSpPr>
      <p:sp>
        <p:nvSpPr>
          <p:cNvPr id="16040" name="Google Shape;16040;p1367"/>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6041" name="Google Shape;16041;p1367"/>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6042" name="Google Shape;16042;p1367"/>
          <p:cNvGrpSpPr/>
          <p:nvPr/>
        </p:nvGrpSpPr>
        <p:grpSpPr>
          <a:xfrm>
            <a:off x="2" y="5379426"/>
            <a:ext cx="2807363" cy="753895"/>
            <a:chOff x="0" y="5379424"/>
            <a:chExt cx="2807363" cy="753895"/>
          </a:xfrm>
        </p:grpSpPr>
        <p:sp>
          <p:nvSpPr>
            <p:cNvPr id="16043" name="Google Shape;16043;p1367"/>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044" name="Google Shape;16044;p1367"/>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6045" name="Google Shape;16045;p1367"/>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353924909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Quotation 3">
  <p:cSld name="Quotation 3">
    <p:spTree>
      <p:nvGrpSpPr>
        <p:cNvPr id="1" name="Shape 16046"/>
        <p:cNvGrpSpPr/>
        <p:nvPr/>
      </p:nvGrpSpPr>
      <p:grpSpPr>
        <a:xfrm>
          <a:off x="0" y="0"/>
          <a:ext cx="0" cy="0"/>
          <a:chOff x="0" y="0"/>
          <a:chExt cx="0" cy="0"/>
        </a:xfrm>
      </p:grpSpPr>
      <p:sp>
        <p:nvSpPr>
          <p:cNvPr id="16047" name="Google Shape;16047;p1368"/>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048" name="Google Shape;16048;p1368"/>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49" name="Google Shape;16049;p1368"/>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050" name="Google Shape;16050;p136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051" name="Google Shape;16051;p136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052" name="Google Shape;16052;p136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053" name="Google Shape;16053;p1368"/>
          <p:cNvGrpSpPr/>
          <p:nvPr/>
        </p:nvGrpSpPr>
        <p:grpSpPr>
          <a:xfrm>
            <a:off x="7191545" y="0"/>
            <a:ext cx="5000460" cy="1425988"/>
            <a:chOff x="7191545" y="0"/>
            <a:chExt cx="5000460" cy="1425988"/>
          </a:xfrm>
        </p:grpSpPr>
        <p:pic>
          <p:nvPicPr>
            <p:cNvPr id="16054" name="Google Shape;16054;p136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055" name="Google Shape;16055;p1368"/>
            <p:cNvGrpSpPr/>
            <p:nvPr/>
          </p:nvGrpSpPr>
          <p:grpSpPr>
            <a:xfrm>
              <a:off x="7191545" y="0"/>
              <a:ext cx="5000460" cy="1425988"/>
              <a:chOff x="7191545" y="0"/>
              <a:chExt cx="5000460" cy="1425988"/>
            </a:xfrm>
          </p:grpSpPr>
          <p:sp>
            <p:nvSpPr>
              <p:cNvPr id="16056" name="Google Shape;16056;p136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057" name="Google Shape;16057;p136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058" name="Google Shape;16058;p1368"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27155023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1_Quotation 3">
  <p:cSld name="1_Quotation 3">
    <p:spTree>
      <p:nvGrpSpPr>
        <p:cNvPr id="1" name="Shape 16059"/>
        <p:cNvGrpSpPr/>
        <p:nvPr/>
      </p:nvGrpSpPr>
      <p:grpSpPr>
        <a:xfrm>
          <a:off x="0" y="0"/>
          <a:ext cx="0" cy="0"/>
          <a:chOff x="0" y="0"/>
          <a:chExt cx="0" cy="0"/>
        </a:xfrm>
      </p:grpSpPr>
      <p:sp>
        <p:nvSpPr>
          <p:cNvPr id="16060" name="Google Shape;16060;p1369"/>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061" name="Google Shape;16061;p1369"/>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62" name="Google Shape;16062;p1369"/>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063" name="Google Shape;16063;p136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064" name="Google Shape;16064;p136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065" name="Google Shape;16065;p136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066" name="Google Shape;16066;p1369"/>
          <p:cNvGrpSpPr/>
          <p:nvPr/>
        </p:nvGrpSpPr>
        <p:grpSpPr>
          <a:xfrm>
            <a:off x="7191545" y="0"/>
            <a:ext cx="5000460" cy="1425988"/>
            <a:chOff x="7191545" y="0"/>
            <a:chExt cx="5000460" cy="1425988"/>
          </a:xfrm>
        </p:grpSpPr>
        <p:pic>
          <p:nvPicPr>
            <p:cNvPr id="16067" name="Google Shape;16067;p136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068" name="Google Shape;16068;p1369"/>
            <p:cNvGrpSpPr/>
            <p:nvPr/>
          </p:nvGrpSpPr>
          <p:grpSpPr>
            <a:xfrm>
              <a:off x="7191545" y="0"/>
              <a:ext cx="5000460" cy="1425988"/>
              <a:chOff x="7191545" y="0"/>
              <a:chExt cx="5000460" cy="1425988"/>
            </a:xfrm>
          </p:grpSpPr>
          <p:sp>
            <p:nvSpPr>
              <p:cNvPr id="16069" name="Google Shape;16069;p136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070" name="Google Shape;16070;p136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071" name="Google Shape;16071;p1369"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85832061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Two Content 3">
  <p:cSld name="Two Content 3">
    <p:spTree>
      <p:nvGrpSpPr>
        <p:cNvPr id="1" name="Shape 16072"/>
        <p:cNvGrpSpPr/>
        <p:nvPr/>
      </p:nvGrpSpPr>
      <p:grpSpPr>
        <a:xfrm>
          <a:off x="0" y="0"/>
          <a:ext cx="0" cy="0"/>
          <a:chOff x="0" y="0"/>
          <a:chExt cx="0" cy="0"/>
        </a:xfrm>
      </p:grpSpPr>
      <p:sp>
        <p:nvSpPr>
          <p:cNvPr id="16073" name="Google Shape;16073;p137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74" name="Google Shape;16074;p1370"/>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6075" name="Google Shape;16075;p1370"/>
          <p:cNvGrpSpPr/>
          <p:nvPr/>
        </p:nvGrpSpPr>
        <p:grpSpPr>
          <a:xfrm>
            <a:off x="7191545" y="0"/>
            <a:ext cx="5000460" cy="1425988"/>
            <a:chOff x="7191545" y="0"/>
            <a:chExt cx="5000460" cy="1425988"/>
          </a:xfrm>
        </p:grpSpPr>
        <p:pic>
          <p:nvPicPr>
            <p:cNvPr id="16076" name="Google Shape;16076;p137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077" name="Google Shape;16077;p1370"/>
            <p:cNvGrpSpPr/>
            <p:nvPr/>
          </p:nvGrpSpPr>
          <p:grpSpPr>
            <a:xfrm>
              <a:off x="7191545" y="0"/>
              <a:ext cx="5000460" cy="1425988"/>
              <a:chOff x="7191545" y="0"/>
              <a:chExt cx="5000460" cy="1425988"/>
            </a:xfrm>
          </p:grpSpPr>
          <p:sp>
            <p:nvSpPr>
              <p:cNvPr id="16078" name="Google Shape;16078;p137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079" name="Google Shape;16079;p137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080" name="Google Shape;16080;p1370"/>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081" name="Google Shape;16081;p1370"/>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082" name="Google Shape;16082;p137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083" name="Google Shape;16083;p137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8818801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6084"/>
        <p:cNvGrpSpPr/>
        <p:nvPr/>
      </p:nvGrpSpPr>
      <p:grpSpPr>
        <a:xfrm>
          <a:off x="0" y="0"/>
          <a:ext cx="0" cy="0"/>
          <a:chOff x="0" y="0"/>
          <a:chExt cx="0" cy="0"/>
        </a:xfrm>
      </p:grpSpPr>
      <p:grpSp>
        <p:nvGrpSpPr>
          <p:cNvPr id="16085" name="Google Shape;16085;p1371"/>
          <p:cNvGrpSpPr/>
          <p:nvPr/>
        </p:nvGrpSpPr>
        <p:grpSpPr>
          <a:xfrm>
            <a:off x="7191545" y="0"/>
            <a:ext cx="5000460" cy="1425988"/>
            <a:chOff x="7191545" y="0"/>
            <a:chExt cx="5000460" cy="1425988"/>
          </a:xfrm>
        </p:grpSpPr>
        <p:pic>
          <p:nvPicPr>
            <p:cNvPr id="16086" name="Google Shape;16086;p137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087" name="Google Shape;16087;p1371"/>
            <p:cNvGrpSpPr/>
            <p:nvPr/>
          </p:nvGrpSpPr>
          <p:grpSpPr>
            <a:xfrm>
              <a:off x="7191545" y="0"/>
              <a:ext cx="5000460" cy="1425988"/>
              <a:chOff x="7191545" y="0"/>
              <a:chExt cx="5000460" cy="1425988"/>
            </a:xfrm>
          </p:grpSpPr>
          <p:sp>
            <p:nvSpPr>
              <p:cNvPr id="16088" name="Google Shape;16088;p137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089" name="Google Shape;16089;p137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090" name="Google Shape;16090;p1371"/>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91" name="Google Shape;16091;p1371"/>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092" name="Google Shape;16092;p1371"/>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093" name="Google Shape;16093;p1371"/>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094" name="Google Shape;16094;p1371"/>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095" name="Google Shape;16095;p137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096" name="Google Shape;16096;p137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097" name="Google Shape;16097;p137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9617810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6098"/>
        <p:cNvGrpSpPr/>
        <p:nvPr/>
      </p:nvGrpSpPr>
      <p:grpSpPr>
        <a:xfrm>
          <a:off x="0" y="0"/>
          <a:ext cx="0" cy="0"/>
          <a:chOff x="0" y="0"/>
          <a:chExt cx="0" cy="0"/>
        </a:xfrm>
      </p:grpSpPr>
      <p:grpSp>
        <p:nvGrpSpPr>
          <p:cNvPr id="16099" name="Google Shape;16099;p1372"/>
          <p:cNvGrpSpPr/>
          <p:nvPr/>
        </p:nvGrpSpPr>
        <p:grpSpPr>
          <a:xfrm>
            <a:off x="7191545" y="0"/>
            <a:ext cx="5000460" cy="1425988"/>
            <a:chOff x="7191545" y="0"/>
            <a:chExt cx="5000460" cy="1425988"/>
          </a:xfrm>
        </p:grpSpPr>
        <p:pic>
          <p:nvPicPr>
            <p:cNvPr id="16100" name="Google Shape;16100;p137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101" name="Google Shape;16101;p1372"/>
            <p:cNvGrpSpPr/>
            <p:nvPr/>
          </p:nvGrpSpPr>
          <p:grpSpPr>
            <a:xfrm>
              <a:off x="7191545" y="0"/>
              <a:ext cx="5000460" cy="1425988"/>
              <a:chOff x="7191545" y="0"/>
              <a:chExt cx="5000460" cy="1425988"/>
            </a:xfrm>
          </p:grpSpPr>
          <p:sp>
            <p:nvSpPr>
              <p:cNvPr id="16102" name="Google Shape;16102;p137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103" name="Google Shape;16103;p137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104" name="Google Shape;16104;p137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05" name="Google Shape;16105;p137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106" name="Google Shape;16106;p137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107" name="Google Shape;16107;p137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68716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5">
    <p:spTree>
      <p:nvGrpSpPr>
        <p:cNvPr id="1" name="Shape 444"/>
        <p:cNvGrpSpPr/>
        <p:nvPr/>
      </p:nvGrpSpPr>
      <p:grpSpPr>
        <a:xfrm>
          <a:off x="0" y="0"/>
          <a:ext cx="0" cy="0"/>
          <a:chOff x="0" y="0"/>
          <a:chExt cx="0" cy="0"/>
        </a:xfrm>
      </p:grpSpPr>
      <p:grpSp>
        <p:nvGrpSpPr>
          <p:cNvPr id="445" name="Google Shape;445;p43"/>
          <p:cNvGrpSpPr/>
          <p:nvPr/>
        </p:nvGrpSpPr>
        <p:grpSpPr>
          <a:xfrm>
            <a:off x="7191542" y="1"/>
            <a:ext cx="5000459" cy="1425992"/>
            <a:chOff x="7191542" y="1"/>
            <a:chExt cx="5000459" cy="1425992"/>
          </a:xfrm>
        </p:grpSpPr>
        <p:pic>
          <p:nvPicPr>
            <p:cNvPr id="446" name="Google Shape;446;p4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47" name="Google Shape;447;p43"/>
            <p:cNvGrpSpPr/>
            <p:nvPr/>
          </p:nvGrpSpPr>
          <p:grpSpPr>
            <a:xfrm>
              <a:off x="7191542" y="1"/>
              <a:ext cx="5000459" cy="1425992"/>
              <a:chOff x="7186272" y="0"/>
              <a:chExt cx="5005729" cy="1427495"/>
            </a:xfrm>
          </p:grpSpPr>
          <p:sp>
            <p:nvSpPr>
              <p:cNvPr id="448" name="Google Shape;448;p4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 name="Google Shape;449;p4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50" name="Google Shape;450;p4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1" name="Google Shape;451;p43"/>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p4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53" name="Google Shape;453;p4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54" name="Google Shape;454;p4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End 2">
  <p:cSld name="End 2">
    <p:spTree>
      <p:nvGrpSpPr>
        <p:cNvPr id="1" name="Shape 16108"/>
        <p:cNvGrpSpPr/>
        <p:nvPr/>
      </p:nvGrpSpPr>
      <p:grpSpPr>
        <a:xfrm>
          <a:off x="0" y="0"/>
          <a:ext cx="0" cy="0"/>
          <a:chOff x="0" y="0"/>
          <a:chExt cx="0" cy="0"/>
        </a:xfrm>
      </p:grpSpPr>
      <p:grpSp>
        <p:nvGrpSpPr>
          <p:cNvPr id="16109" name="Google Shape;16109;p1373"/>
          <p:cNvGrpSpPr/>
          <p:nvPr/>
        </p:nvGrpSpPr>
        <p:grpSpPr>
          <a:xfrm>
            <a:off x="0" y="0"/>
            <a:ext cx="12191996" cy="2148830"/>
            <a:chOff x="0" y="0"/>
            <a:chExt cx="12191996" cy="2148830"/>
          </a:xfrm>
        </p:grpSpPr>
        <p:sp>
          <p:nvSpPr>
            <p:cNvPr id="16110" name="Google Shape;16110;p1373"/>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111" name="Google Shape;16111;p1373"/>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6112" name="Google Shape;16112;p1373"/>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13" name="Google Shape;16113;p1373"/>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114" name="Google Shape;16114;p1373"/>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115" name="Google Shape;16115;p1373"/>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110226023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16116"/>
        <p:cNvGrpSpPr/>
        <p:nvPr/>
      </p:nvGrpSpPr>
      <p:grpSpPr>
        <a:xfrm>
          <a:off x="0" y="0"/>
          <a:ext cx="0" cy="0"/>
          <a:chOff x="0" y="0"/>
          <a:chExt cx="0" cy="0"/>
        </a:xfrm>
      </p:grpSpPr>
      <p:sp>
        <p:nvSpPr>
          <p:cNvPr id="16117" name="Google Shape;16117;p1374"/>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18" name="Google Shape;16118;p1374"/>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19" name="Google Shape;16119;p1374"/>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120" name="Google Shape;16120;p137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121" name="Google Shape;16121;p137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122" name="Google Shape;16122;p137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123" name="Google Shape;16123;p1374"/>
          <p:cNvGrpSpPr/>
          <p:nvPr/>
        </p:nvGrpSpPr>
        <p:grpSpPr>
          <a:xfrm>
            <a:off x="7191545" y="0"/>
            <a:ext cx="5000460" cy="1425988"/>
            <a:chOff x="7191545" y="0"/>
            <a:chExt cx="5000460" cy="1425988"/>
          </a:xfrm>
        </p:grpSpPr>
        <p:pic>
          <p:nvPicPr>
            <p:cNvPr id="16124" name="Google Shape;16124;p137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125" name="Google Shape;16125;p1374"/>
            <p:cNvGrpSpPr/>
            <p:nvPr/>
          </p:nvGrpSpPr>
          <p:grpSpPr>
            <a:xfrm>
              <a:off x="7191545" y="0"/>
              <a:ext cx="5000460" cy="1425988"/>
              <a:chOff x="7191545" y="0"/>
              <a:chExt cx="5000460" cy="1425988"/>
            </a:xfrm>
          </p:grpSpPr>
          <p:sp>
            <p:nvSpPr>
              <p:cNvPr id="16126" name="Google Shape;16126;p137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127" name="Google Shape;16127;p137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128" name="Google Shape;16128;p1374"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40978919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3_Quotation">
  <p:cSld name="3_Quotation">
    <p:spTree>
      <p:nvGrpSpPr>
        <p:cNvPr id="1" name="Shape 16129"/>
        <p:cNvGrpSpPr/>
        <p:nvPr/>
      </p:nvGrpSpPr>
      <p:grpSpPr>
        <a:xfrm>
          <a:off x="0" y="0"/>
          <a:ext cx="0" cy="0"/>
          <a:chOff x="0" y="0"/>
          <a:chExt cx="0" cy="0"/>
        </a:xfrm>
      </p:grpSpPr>
      <p:sp>
        <p:nvSpPr>
          <p:cNvPr id="16130" name="Google Shape;16130;p1375"/>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31" name="Google Shape;16131;p1375"/>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32" name="Google Shape;16132;p1375"/>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133" name="Google Shape;16133;p137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134" name="Google Shape;16134;p137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135" name="Google Shape;16135;p137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136" name="Google Shape;16136;p1375"/>
          <p:cNvGrpSpPr/>
          <p:nvPr/>
        </p:nvGrpSpPr>
        <p:grpSpPr>
          <a:xfrm>
            <a:off x="7191545" y="0"/>
            <a:ext cx="5000460" cy="1425988"/>
            <a:chOff x="7191545" y="0"/>
            <a:chExt cx="5000460" cy="1425988"/>
          </a:xfrm>
        </p:grpSpPr>
        <p:pic>
          <p:nvPicPr>
            <p:cNvPr id="16137" name="Google Shape;16137;p137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138" name="Google Shape;16138;p1375"/>
            <p:cNvGrpSpPr/>
            <p:nvPr/>
          </p:nvGrpSpPr>
          <p:grpSpPr>
            <a:xfrm>
              <a:off x="7191545" y="0"/>
              <a:ext cx="5000460" cy="1425988"/>
              <a:chOff x="7191545" y="0"/>
              <a:chExt cx="5000460" cy="1425988"/>
            </a:xfrm>
          </p:grpSpPr>
          <p:sp>
            <p:nvSpPr>
              <p:cNvPr id="16139" name="Google Shape;16139;p137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140" name="Google Shape;16140;p137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141" name="Google Shape;16141;p1375"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616095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4_Quotation">
  <p:cSld name="4_Quotation">
    <p:spTree>
      <p:nvGrpSpPr>
        <p:cNvPr id="1" name="Shape 16142"/>
        <p:cNvGrpSpPr/>
        <p:nvPr/>
      </p:nvGrpSpPr>
      <p:grpSpPr>
        <a:xfrm>
          <a:off x="0" y="0"/>
          <a:ext cx="0" cy="0"/>
          <a:chOff x="0" y="0"/>
          <a:chExt cx="0" cy="0"/>
        </a:xfrm>
      </p:grpSpPr>
      <p:sp>
        <p:nvSpPr>
          <p:cNvPr id="16143" name="Google Shape;16143;p1376"/>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44" name="Google Shape;16144;p1376"/>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45" name="Google Shape;16145;p1376"/>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146" name="Google Shape;16146;p137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147" name="Google Shape;16147;p137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148" name="Google Shape;16148;p137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149" name="Google Shape;16149;p1376"/>
          <p:cNvGrpSpPr/>
          <p:nvPr/>
        </p:nvGrpSpPr>
        <p:grpSpPr>
          <a:xfrm>
            <a:off x="7191545" y="0"/>
            <a:ext cx="5000460" cy="1425988"/>
            <a:chOff x="7191545" y="0"/>
            <a:chExt cx="5000460" cy="1425988"/>
          </a:xfrm>
        </p:grpSpPr>
        <p:pic>
          <p:nvPicPr>
            <p:cNvPr id="16150" name="Google Shape;16150;p137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151" name="Google Shape;16151;p1376"/>
            <p:cNvGrpSpPr/>
            <p:nvPr/>
          </p:nvGrpSpPr>
          <p:grpSpPr>
            <a:xfrm>
              <a:off x="7191545" y="0"/>
              <a:ext cx="5000460" cy="1425988"/>
              <a:chOff x="7191545" y="0"/>
              <a:chExt cx="5000460" cy="1425988"/>
            </a:xfrm>
          </p:grpSpPr>
          <p:sp>
            <p:nvSpPr>
              <p:cNvPr id="16152" name="Google Shape;16152;p137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153" name="Google Shape;16153;p137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154" name="Google Shape;16154;p1376"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73743723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5_Quotation">
  <p:cSld name="5_Quotation">
    <p:spTree>
      <p:nvGrpSpPr>
        <p:cNvPr id="1" name="Shape 16155"/>
        <p:cNvGrpSpPr/>
        <p:nvPr/>
      </p:nvGrpSpPr>
      <p:grpSpPr>
        <a:xfrm>
          <a:off x="0" y="0"/>
          <a:ext cx="0" cy="0"/>
          <a:chOff x="0" y="0"/>
          <a:chExt cx="0" cy="0"/>
        </a:xfrm>
      </p:grpSpPr>
      <p:sp>
        <p:nvSpPr>
          <p:cNvPr id="16156" name="Google Shape;16156;p1377"/>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57" name="Google Shape;16157;p1377"/>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58" name="Google Shape;16158;p1377"/>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159" name="Google Shape;16159;p137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160" name="Google Shape;16160;p137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161" name="Google Shape;16161;p137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162" name="Google Shape;16162;p1377"/>
          <p:cNvGrpSpPr/>
          <p:nvPr/>
        </p:nvGrpSpPr>
        <p:grpSpPr>
          <a:xfrm>
            <a:off x="7191545" y="0"/>
            <a:ext cx="5000460" cy="1425988"/>
            <a:chOff x="7191545" y="0"/>
            <a:chExt cx="5000460" cy="1425988"/>
          </a:xfrm>
        </p:grpSpPr>
        <p:pic>
          <p:nvPicPr>
            <p:cNvPr id="16163" name="Google Shape;16163;p137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164" name="Google Shape;16164;p1377"/>
            <p:cNvGrpSpPr/>
            <p:nvPr/>
          </p:nvGrpSpPr>
          <p:grpSpPr>
            <a:xfrm>
              <a:off x="7191545" y="0"/>
              <a:ext cx="5000460" cy="1425988"/>
              <a:chOff x="7191545" y="0"/>
              <a:chExt cx="5000460" cy="1425988"/>
            </a:xfrm>
          </p:grpSpPr>
          <p:sp>
            <p:nvSpPr>
              <p:cNvPr id="16165" name="Google Shape;16165;p137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166" name="Google Shape;16166;p137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167" name="Google Shape;16167;p1377"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98070999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Cover 4">
  <p:cSld name="Cover 4">
    <p:spTree>
      <p:nvGrpSpPr>
        <p:cNvPr id="1" name="Shape 16168"/>
        <p:cNvGrpSpPr/>
        <p:nvPr/>
      </p:nvGrpSpPr>
      <p:grpSpPr>
        <a:xfrm>
          <a:off x="0" y="0"/>
          <a:ext cx="0" cy="0"/>
          <a:chOff x="0" y="0"/>
          <a:chExt cx="0" cy="0"/>
        </a:xfrm>
      </p:grpSpPr>
      <p:sp>
        <p:nvSpPr>
          <p:cNvPr id="16169" name="Google Shape;16169;p1378"/>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70" name="Google Shape;16170;p1378"/>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71" name="Google Shape;16171;p1378"/>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6172" name="Google Shape;16172;p1378"/>
          <p:cNvGrpSpPr/>
          <p:nvPr/>
        </p:nvGrpSpPr>
        <p:grpSpPr>
          <a:xfrm>
            <a:off x="0" y="5020350"/>
            <a:ext cx="12191996" cy="1837651"/>
            <a:chOff x="0" y="5020348"/>
            <a:chExt cx="12191996" cy="1837651"/>
          </a:xfrm>
        </p:grpSpPr>
        <p:sp>
          <p:nvSpPr>
            <p:cNvPr id="16173" name="Google Shape;16173;p1378"/>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74" name="Google Shape;16174;p1378"/>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175" name="Google Shape;16175;p1378"/>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381666702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Divider 5">
  <p:cSld name="Divider 5">
    <p:spTree>
      <p:nvGrpSpPr>
        <p:cNvPr id="1" name="Shape 16176"/>
        <p:cNvGrpSpPr/>
        <p:nvPr/>
      </p:nvGrpSpPr>
      <p:grpSpPr>
        <a:xfrm>
          <a:off x="0" y="0"/>
          <a:ext cx="0" cy="0"/>
          <a:chOff x="0" y="0"/>
          <a:chExt cx="0" cy="0"/>
        </a:xfrm>
      </p:grpSpPr>
      <p:grpSp>
        <p:nvGrpSpPr>
          <p:cNvPr id="16177" name="Google Shape;16177;p1379"/>
          <p:cNvGrpSpPr/>
          <p:nvPr/>
        </p:nvGrpSpPr>
        <p:grpSpPr>
          <a:xfrm>
            <a:off x="0" y="5020350"/>
            <a:ext cx="12191996" cy="1837651"/>
            <a:chOff x="0" y="5020348"/>
            <a:chExt cx="12191996" cy="1837651"/>
          </a:xfrm>
        </p:grpSpPr>
        <p:sp>
          <p:nvSpPr>
            <p:cNvPr id="16178" name="Google Shape;16178;p1379"/>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79" name="Google Shape;16179;p1379"/>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80" name="Google Shape;16180;p1379"/>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181" name="Google Shape;16181;p1379"/>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6182" name="Google Shape;16182;p1379"/>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83" name="Google Shape;16183;p1379"/>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8606560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Photo Slide 4">
  <p:cSld name="Photo Slide 4">
    <p:spTree>
      <p:nvGrpSpPr>
        <p:cNvPr id="1" name="Shape 16184"/>
        <p:cNvGrpSpPr/>
        <p:nvPr/>
      </p:nvGrpSpPr>
      <p:grpSpPr>
        <a:xfrm>
          <a:off x="0" y="0"/>
          <a:ext cx="0" cy="0"/>
          <a:chOff x="0" y="0"/>
          <a:chExt cx="0" cy="0"/>
        </a:xfrm>
      </p:grpSpPr>
      <p:sp>
        <p:nvSpPr>
          <p:cNvPr id="16185" name="Google Shape;16185;p1380"/>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6186" name="Google Shape;16186;p1380"/>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6187" name="Google Shape;16187;p1380"/>
          <p:cNvGrpSpPr/>
          <p:nvPr/>
        </p:nvGrpSpPr>
        <p:grpSpPr>
          <a:xfrm>
            <a:off x="2" y="5379426"/>
            <a:ext cx="2807363" cy="753895"/>
            <a:chOff x="0" y="5379424"/>
            <a:chExt cx="2807363" cy="753895"/>
          </a:xfrm>
        </p:grpSpPr>
        <p:sp>
          <p:nvSpPr>
            <p:cNvPr id="16188" name="Google Shape;16188;p1380"/>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89" name="Google Shape;16189;p1380"/>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6190" name="Google Shape;16190;p1380"/>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394456443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Quotation 4">
  <p:cSld name="Quotation 4">
    <p:spTree>
      <p:nvGrpSpPr>
        <p:cNvPr id="1" name="Shape 16191"/>
        <p:cNvGrpSpPr/>
        <p:nvPr/>
      </p:nvGrpSpPr>
      <p:grpSpPr>
        <a:xfrm>
          <a:off x="0" y="0"/>
          <a:ext cx="0" cy="0"/>
          <a:chOff x="0" y="0"/>
          <a:chExt cx="0" cy="0"/>
        </a:xfrm>
      </p:grpSpPr>
      <p:sp>
        <p:nvSpPr>
          <p:cNvPr id="16192" name="Google Shape;16192;p1381"/>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193" name="Google Shape;16193;p1381"/>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94" name="Google Shape;16194;p1381"/>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195" name="Google Shape;16195;p138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196" name="Google Shape;16196;p138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197" name="Google Shape;16197;p138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198" name="Google Shape;16198;p1381"/>
          <p:cNvGrpSpPr/>
          <p:nvPr/>
        </p:nvGrpSpPr>
        <p:grpSpPr>
          <a:xfrm>
            <a:off x="7191545" y="0"/>
            <a:ext cx="5000460" cy="1425988"/>
            <a:chOff x="7191545" y="0"/>
            <a:chExt cx="5000460" cy="1425988"/>
          </a:xfrm>
        </p:grpSpPr>
        <p:pic>
          <p:nvPicPr>
            <p:cNvPr id="16199" name="Google Shape;16199;p138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200" name="Google Shape;16200;p1381"/>
            <p:cNvGrpSpPr/>
            <p:nvPr/>
          </p:nvGrpSpPr>
          <p:grpSpPr>
            <a:xfrm>
              <a:off x="7191545" y="0"/>
              <a:ext cx="5000460" cy="1425988"/>
              <a:chOff x="7191545" y="0"/>
              <a:chExt cx="5000460" cy="1425988"/>
            </a:xfrm>
          </p:grpSpPr>
          <p:sp>
            <p:nvSpPr>
              <p:cNvPr id="16201" name="Google Shape;16201;p138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202" name="Google Shape;16202;p138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203" name="Google Shape;16203;p1381"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10521576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1_Quotation 4">
  <p:cSld name="1_Quotation 4">
    <p:spTree>
      <p:nvGrpSpPr>
        <p:cNvPr id="1" name="Shape 16204"/>
        <p:cNvGrpSpPr/>
        <p:nvPr/>
      </p:nvGrpSpPr>
      <p:grpSpPr>
        <a:xfrm>
          <a:off x="0" y="0"/>
          <a:ext cx="0" cy="0"/>
          <a:chOff x="0" y="0"/>
          <a:chExt cx="0" cy="0"/>
        </a:xfrm>
      </p:grpSpPr>
      <p:sp>
        <p:nvSpPr>
          <p:cNvPr id="16205" name="Google Shape;16205;p1382"/>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206" name="Google Shape;16206;p1382"/>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07" name="Google Shape;16207;p1382"/>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208" name="Google Shape;16208;p138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209" name="Google Shape;16209;p138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210" name="Google Shape;16210;p138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211" name="Google Shape;16211;p1382"/>
          <p:cNvGrpSpPr/>
          <p:nvPr/>
        </p:nvGrpSpPr>
        <p:grpSpPr>
          <a:xfrm>
            <a:off x="7191545" y="0"/>
            <a:ext cx="5000460" cy="1425988"/>
            <a:chOff x="7191545" y="0"/>
            <a:chExt cx="5000460" cy="1425988"/>
          </a:xfrm>
        </p:grpSpPr>
        <p:pic>
          <p:nvPicPr>
            <p:cNvPr id="16212" name="Google Shape;16212;p138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213" name="Google Shape;16213;p1382"/>
            <p:cNvGrpSpPr/>
            <p:nvPr/>
          </p:nvGrpSpPr>
          <p:grpSpPr>
            <a:xfrm>
              <a:off x="7191545" y="0"/>
              <a:ext cx="5000460" cy="1425988"/>
              <a:chOff x="7191545" y="0"/>
              <a:chExt cx="5000460" cy="1425988"/>
            </a:xfrm>
          </p:grpSpPr>
          <p:sp>
            <p:nvSpPr>
              <p:cNvPr id="16214" name="Google Shape;16214;p138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215" name="Google Shape;16215;p138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216" name="Google Shape;16216;p1382"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569992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65"/>
        <p:cNvGrpSpPr/>
        <p:nvPr/>
      </p:nvGrpSpPr>
      <p:grpSpPr>
        <a:xfrm>
          <a:off x="0" y="0"/>
          <a:ext cx="0" cy="0"/>
          <a:chOff x="0" y="0"/>
          <a:chExt cx="0" cy="0"/>
        </a:xfrm>
      </p:grpSpPr>
      <p:sp>
        <p:nvSpPr>
          <p:cNvPr id="66" name="Google Shape;66;p7"/>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7" name="Google Shape;67;p7"/>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68" name="Google Shape;68;p7"/>
          <p:cNvGrpSpPr/>
          <p:nvPr/>
        </p:nvGrpSpPr>
        <p:grpSpPr>
          <a:xfrm>
            <a:off x="0" y="5379426"/>
            <a:ext cx="2807368" cy="753891"/>
            <a:chOff x="0" y="5379426"/>
            <a:chExt cx="2807368" cy="753891"/>
          </a:xfrm>
        </p:grpSpPr>
        <p:sp>
          <p:nvSpPr>
            <p:cNvPr id="69" name="Google Shape;69;p7"/>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7"/>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71" name="Google Shape;71;p7"/>
          <p:cNvSpPr>
            <a:spLocks noGrp="1"/>
          </p:cNvSpPr>
          <p:nvPr>
            <p:ph type="pic" idx="2"/>
          </p:nvPr>
        </p:nvSpPr>
        <p:spPr>
          <a:xfrm>
            <a:off x="2807368" y="457202"/>
            <a:ext cx="8915400" cy="5943598"/>
          </a:xfrm>
          <a:prstGeom prst="rect">
            <a:avLst/>
          </a:prstGeom>
          <a:noFill/>
          <a:ln>
            <a:noFill/>
          </a:ln>
        </p:spPr>
      </p:sp>
      <p:pic>
        <p:nvPicPr>
          <p:cNvPr id="72" name="Google Shape;72;p7"/>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p:cSld name="Two Content 4">
    <p:spTree>
      <p:nvGrpSpPr>
        <p:cNvPr id="1" name="Shape 455"/>
        <p:cNvGrpSpPr/>
        <p:nvPr/>
      </p:nvGrpSpPr>
      <p:grpSpPr>
        <a:xfrm>
          <a:off x="0" y="0"/>
          <a:ext cx="0" cy="0"/>
          <a:chOff x="0" y="0"/>
          <a:chExt cx="0" cy="0"/>
        </a:xfrm>
      </p:grpSpPr>
      <p:sp>
        <p:nvSpPr>
          <p:cNvPr id="456" name="Google Shape;456;p4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7" name="Google Shape;457;p44"/>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58" name="Google Shape;458;p44"/>
          <p:cNvGrpSpPr/>
          <p:nvPr/>
        </p:nvGrpSpPr>
        <p:grpSpPr>
          <a:xfrm>
            <a:off x="7191542" y="1"/>
            <a:ext cx="5000459" cy="1425992"/>
            <a:chOff x="7191542" y="1"/>
            <a:chExt cx="5000459" cy="1425992"/>
          </a:xfrm>
        </p:grpSpPr>
        <p:pic>
          <p:nvPicPr>
            <p:cNvPr id="459" name="Google Shape;459;p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60" name="Google Shape;460;p44"/>
            <p:cNvGrpSpPr/>
            <p:nvPr/>
          </p:nvGrpSpPr>
          <p:grpSpPr>
            <a:xfrm>
              <a:off x="7191542" y="1"/>
              <a:ext cx="5000459" cy="1425992"/>
              <a:chOff x="7186272" y="0"/>
              <a:chExt cx="5005729" cy="1427495"/>
            </a:xfrm>
          </p:grpSpPr>
          <p:sp>
            <p:nvSpPr>
              <p:cNvPr id="461" name="Google Shape;461;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 name="Google Shape;462;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63" name="Google Shape;463;p44"/>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4" name="Google Shape;464;p44"/>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65" name="Google Shape;465;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66" name="Google Shape;466;p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Comparison 2">
  <p:cSld name="Comparison 2">
    <p:spTree>
      <p:nvGrpSpPr>
        <p:cNvPr id="1" name="Shape 16217"/>
        <p:cNvGrpSpPr/>
        <p:nvPr/>
      </p:nvGrpSpPr>
      <p:grpSpPr>
        <a:xfrm>
          <a:off x="0" y="0"/>
          <a:ext cx="0" cy="0"/>
          <a:chOff x="0" y="0"/>
          <a:chExt cx="0" cy="0"/>
        </a:xfrm>
      </p:grpSpPr>
      <p:grpSp>
        <p:nvGrpSpPr>
          <p:cNvPr id="16218" name="Google Shape;16218;p1383"/>
          <p:cNvGrpSpPr/>
          <p:nvPr/>
        </p:nvGrpSpPr>
        <p:grpSpPr>
          <a:xfrm>
            <a:off x="7191545" y="0"/>
            <a:ext cx="5000460" cy="1425988"/>
            <a:chOff x="7191545" y="0"/>
            <a:chExt cx="5000460" cy="1425988"/>
          </a:xfrm>
        </p:grpSpPr>
        <p:pic>
          <p:nvPicPr>
            <p:cNvPr id="16219" name="Google Shape;16219;p138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220" name="Google Shape;16220;p1383"/>
            <p:cNvGrpSpPr/>
            <p:nvPr/>
          </p:nvGrpSpPr>
          <p:grpSpPr>
            <a:xfrm>
              <a:off x="7191545" y="0"/>
              <a:ext cx="5000460" cy="1425988"/>
              <a:chOff x="7191545" y="0"/>
              <a:chExt cx="5000460" cy="1425988"/>
            </a:xfrm>
          </p:grpSpPr>
          <p:sp>
            <p:nvSpPr>
              <p:cNvPr id="16221" name="Google Shape;16221;p138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222" name="Google Shape;16222;p138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223" name="Google Shape;16223;p1383"/>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24" name="Google Shape;16224;p1383"/>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225" name="Google Shape;16225;p1383"/>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226" name="Google Shape;16226;p1383"/>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227" name="Google Shape;16227;p1383"/>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228" name="Google Shape;16228;p138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229" name="Google Shape;16229;p138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230" name="Google Shape;16230;p138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2787407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231"/>
        <p:cNvGrpSpPr/>
        <p:nvPr/>
      </p:nvGrpSpPr>
      <p:grpSpPr>
        <a:xfrm>
          <a:off x="0" y="0"/>
          <a:ext cx="0" cy="0"/>
          <a:chOff x="0" y="0"/>
          <a:chExt cx="0" cy="0"/>
        </a:xfrm>
      </p:grpSpPr>
      <p:grpSp>
        <p:nvGrpSpPr>
          <p:cNvPr id="16232" name="Google Shape;16232;p1384"/>
          <p:cNvGrpSpPr/>
          <p:nvPr/>
        </p:nvGrpSpPr>
        <p:grpSpPr>
          <a:xfrm>
            <a:off x="7191545" y="0"/>
            <a:ext cx="5000460" cy="1425988"/>
            <a:chOff x="7191545" y="0"/>
            <a:chExt cx="5000460" cy="1425988"/>
          </a:xfrm>
        </p:grpSpPr>
        <p:pic>
          <p:nvPicPr>
            <p:cNvPr id="16233" name="Google Shape;16233;p138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234" name="Google Shape;16234;p1384"/>
            <p:cNvGrpSpPr/>
            <p:nvPr/>
          </p:nvGrpSpPr>
          <p:grpSpPr>
            <a:xfrm>
              <a:off x="7191545" y="0"/>
              <a:ext cx="5000460" cy="1425988"/>
              <a:chOff x="7191545" y="0"/>
              <a:chExt cx="5000460" cy="1425988"/>
            </a:xfrm>
          </p:grpSpPr>
          <p:sp>
            <p:nvSpPr>
              <p:cNvPr id="16235" name="Google Shape;16235;p138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236" name="Google Shape;16236;p138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237" name="Google Shape;16237;p1384"/>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38" name="Google Shape;16238;p138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239" name="Google Shape;16239;p138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240" name="Google Shape;16240;p138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2827633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Cover 5">
  <p:cSld name="Cover 5">
    <p:spTree>
      <p:nvGrpSpPr>
        <p:cNvPr id="1" name="Shape 16241"/>
        <p:cNvGrpSpPr/>
        <p:nvPr/>
      </p:nvGrpSpPr>
      <p:grpSpPr>
        <a:xfrm>
          <a:off x="0" y="0"/>
          <a:ext cx="0" cy="0"/>
          <a:chOff x="0" y="0"/>
          <a:chExt cx="0" cy="0"/>
        </a:xfrm>
      </p:grpSpPr>
      <p:sp>
        <p:nvSpPr>
          <p:cNvPr id="16242" name="Google Shape;16242;p1385"/>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243" name="Google Shape;16243;p1385"/>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44" name="Google Shape;16244;p1385"/>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6245" name="Google Shape;16245;p1385"/>
          <p:cNvGrpSpPr/>
          <p:nvPr/>
        </p:nvGrpSpPr>
        <p:grpSpPr>
          <a:xfrm>
            <a:off x="0" y="5020350"/>
            <a:ext cx="12191996" cy="1837651"/>
            <a:chOff x="0" y="5020348"/>
            <a:chExt cx="12191996" cy="1837651"/>
          </a:xfrm>
        </p:grpSpPr>
        <p:sp>
          <p:nvSpPr>
            <p:cNvPr id="16246" name="Google Shape;16246;p1385"/>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247" name="Google Shape;16247;p1385"/>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248" name="Google Shape;16248;p1385"/>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58061397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Divider 6">
  <p:cSld name="Divider 6">
    <p:spTree>
      <p:nvGrpSpPr>
        <p:cNvPr id="1" name="Shape 16249"/>
        <p:cNvGrpSpPr/>
        <p:nvPr/>
      </p:nvGrpSpPr>
      <p:grpSpPr>
        <a:xfrm>
          <a:off x="0" y="0"/>
          <a:ext cx="0" cy="0"/>
          <a:chOff x="0" y="0"/>
          <a:chExt cx="0" cy="0"/>
        </a:xfrm>
      </p:grpSpPr>
      <p:grpSp>
        <p:nvGrpSpPr>
          <p:cNvPr id="16250" name="Google Shape;16250;p1386"/>
          <p:cNvGrpSpPr/>
          <p:nvPr/>
        </p:nvGrpSpPr>
        <p:grpSpPr>
          <a:xfrm>
            <a:off x="0" y="5020350"/>
            <a:ext cx="12191996" cy="1837651"/>
            <a:chOff x="0" y="5020348"/>
            <a:chExt cx="12191996" cy="1837651"/>
          </a:xfrm>
        </p:grpSpPr>
        <p:sp>
          <p:nvSpPr>
            <p:cNvPr id="16251" name="Google Shape;16251;p1386"/>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252" name="Google Shape;16252;p1386"/>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253" name="Google Shape;16253;p1386"/>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254" name="Google Shape;16254;p1386"/>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6255" name="Google Shape;16255;p1386"/>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56" name="Google Shape;16256;p1386"/>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0778981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Photo Slide 5">
  <p:cSld name="Photo Slide 5">
    <p:spTree>
      <p:nvGrpSpPr>
        <p:cNvPr id="1" name="Shape 16257"/>
        <p:cNvGrpSpPr/>
        <p:nvPr/>
      </p:nvGrpSpPr>
      <p:grpSpPr>
        <a:xfrm>
          <a:off x="0" y="0"/>
          <a:ext cx="0" cy="0"/>
          <a:chOff x="0" y="0"/>
          <a:chExt cx="0" cy="0"/>
        </a:xfrm>
      </p:grpSpPr>
      <p:sp>
        <p:nvSpPr>
          <p:cNvPr id="16258" name="Google Shape;16258;p1387"/>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6259" name="Google Shape;16259;p1387"/>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6260" name="Google Shape;16260;p1387"/>
          <p:cNvGrpSpPr/>
          <p:nvPr/>
        </p:nvGrpSpPr>
        <p:grpSpPr>
          <a:xfrm>
            <a:off x="2" y="5379426"/>
            <a:ext cx="2807363" cy="753895"/>
            <a:chOff x="0" y="5379424"/>
            <a:chExt cx="2807363" cy="753895"/>
          </a:xfrm>
        </p:grpSpPr>
        <p:sp>
          <p:nvSpPr>
            <p:cNvPr id="16261" name="Google Shape;16261;p1387"/>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262" name="Google Shape;16262;p1387"/>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6263" name="Google Shape;16263;p1387"/>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34276715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Quotation 5">
  <p:cSld name="Quotation 5">
    <p:spTree>
      <p:nvGrpSpPr>
        <p:cNvPr id="1" name="Shape 16264"/>
        <p:cNvGrpSpPr/>
        <p:nvPr/>
      </p:nvGrpSpPr>
      <p:grpSpPr>
        <a:xfrm>
          <a:off x="0" y="0"/>
          <a:ext cx="0" cy="0"/>
          <a:chOff x="0" y="0"/>
          <a:chExt cx="0" cy="0"/>
        </a:xfrm>
      </p:grpSpPr>
      <p:sp>
        <p:nvSpPr>
          <p:cNvPr id="16265" name="Google Shape;16265;p1388"/>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266" name="Google Shape;16266;p1388"/>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67" name="Google Shape;16267;p1388"/>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268" name="Google Shape;16268;p138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269" name="Google Shape;16269;p138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270" name="Google Shape;16270;p138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271" name="Google Shape;16271;p1388"/>
          <p:cNvGrpSpPr/>
          <p:nvPr/>
        </p:nvGrpSpPr>
        <p:grpSpPr>
          <a:xfrm>
            <a:off x="7191545" y="0"/>
            <a:ext cx="5000460" cy="1425988"/>
            <a:chOff x="7191545" y="0"/>
            <a:chExt cx="5000460" cy="1425988"/>
          </a:xfrm>
        </p:grpSpPr>
        <p:pic>
          <p:nvPicPr>
            <p:cNvPr id="16272" name="Google Shape;16272;p138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273" name="Google Shape;16273;p1388"/>
            <p:cNvGrpSpPr/>
            <p:nvPr/>
          </p:nvGrpSpPr>
          <p:grpSpPr>
            <a:xfrm>
              <a:off x="7191545" y="0"/>
              <a:ext cx="5000460" cy="1425988"/>
              <a:chOff x="7191545" y="0"/>
              <a:chExt cx="5000460" cy="1425988"/>
            </a:xfrm>
          </p:grpSpPr>
          <p:sp>
            <p:nvSpPr>
              <p:cNvPr id="16274" name="Google Shape;16274;p138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275" name="Google Shape;16275;p138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276" name="Google Shape;16276;p1388"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46277022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Quotation 6">
  <p:cSld name="Quotation 6">
    <p:spTree>
      <p:nvGrpSpPr>
        <p:cNvPr id="1" name="Shape 16277"/>
        <p:cNvGrpSpPr/>
        <p:nvPr/>
      </p:nvGrpSpPr>
      <p:grpSpPr>
        <a:xfrm>
          <a:off x="0" y="0"/>
          <a:ext cx="0" cy="0"/>
          <a:chOff x="0" y="0"/>
          <a:chExt cx="0" cy="0"/>
        </a:xfrm>
      </p:grpSpPr>
      <p:sp>
        <p:nvSpPr>
          <p:cNvPr id="16278" name="Google Shape;16278;p1389"/>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279" name="Google Shape;16279;p1389"/>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80" name="Google Shape;16280;p1389"/>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281" name="Google Shape;16281;p138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282" name="Google Shape;16282;p138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283" name="Google Shape;16283;p138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284" name="Google Shape;16284;p1389"/>
          <p:cNvGrpSpPr/>
          <p:nvPr/>
        </p:nvGrpSpPr>
        <p:grpSpPr>
          <a:xfrm>
            <a:off x="7191545" y="0"/>
            <a:ext cx="5000460" cy="1425988"/>
            <a:chOff x="7191545" y="0"/>
            <a:chExt cx="5000460" cy="1425988"/>
          </a:xfrm>
        </p:grpSpPr>
        <p:pic>
          <p:nvPicPr>
            <p:cNvPr id="16285" name="Google Shape;16285;p138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286" name="Google Shape;16286;p1389"/>
            <p:cNvGrpSpPr/>
            <p:nvPr/>
          </p:nvGrpSpPr>
          <p:grpSpPr>
            <a:xfrm>
              <a:off x="7191545" y="0"/>
              <a:ext cx="5000460" cy="1425988"/>
              <a:chOff x="7191545" y="0"/>
              <a:chExt cx="5000460" cy="1425988"/>
            </a:xfrm>
          </p:grpSpPr>
          <p:sp>
            <p:nvSpPr>
              <p:cNvPr id="16287" name="Google Shape;16287;p138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288" name="Google Shape;16288;p138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289" name="Google Shape;16289;p1389"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0437557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Two Content 4">
  <p:cSld name="Two Content 4">
    <p:spTree>
      <p:nvGrpSpPr>
        <p:cNvPr id="1" name="Shape 16290"/>
        <p:cNvGrpSpPr/>
        <p:nvPr/>
      </p:nvGrpSpPr>
      <p:grpSpPr>
        <a:xfrm>
          <a:off x="0" y="0"/>
          <a:ext cx="0" cy="0"/>
          <a:chOff x="0" y="0"/>
          <a:chExt cx="0" cy="0"/>
        </a:xfrm>
      </p:grpSpPr>
      <p:sp>
        <p:nvSpPr>
          <p:cNvPr id="16291" name="Google Shape;16291;p139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92" name="Google Shape;16292;p1390"/>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6293" name="Google Shape;16293;p1390"/>
          <p:cNvGrpSpPr/>
          <p:nvPr/>
        </p:nvGrpSpPr>
        <p:grpSpPr>
          <a:xfrm>
            <a:off x="7191545" y="0"/>
            <a:ext cx="5000460" cy="1425988"/>
            <a:chOff x="7191545" y="0"/>
            <a:chExt cx="5000460" cy="1425988"/>
          </a:xfrm>
        </p:grpSpPr>
        <p:pic>
          <p:nvPicPr>
            <p:cNvPr id="16294" name="Google Shape;16294;p139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295" name="Google Shape;16295;p1390"/>
            <p:cNvGrpSpPr/>
            <p:nvPr/>
          </p:nvGrpSpPr>
          <p:grpSpPr>
            <a:xfrm>
              <a:off x="7191545" y="0"/>
              <a:ext cx="5000460" cy="1425988"/>
              <a:chOff x="7191545" y="0"/>
              <a:chExt cx="5000460" cy="1425988"/>
            </a:xfrm>
          </p:grpSpPr>
          <p:sp>
            <p:nvSpPr>
              <p:cNvPr id="16296" name="Google Shape;16296;p139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297" name="Google Shape;16297;p139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298" name="Google Shape;16298;p1390"/>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299" name="Google Shape;16299;p1390"/>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300" name="Google Shape;16300;p139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301" name="Google Shape;16301;p139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5946416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Comparison 3">
  <p:cSld name="Comparison 3">
    <p:spTree>
      <p:nvGrpSpPr>
        <p:cNvPr id="1" name="Shape 16302"/>
        <p:cNvGrpSpPr/>
        <p:nvPr/>
      </p:nvGrpSpPr>
      <p:grpSpPr>
        <a:xfrm>
          <a:off x="0" y="0"/>
          <a:ext cx="0" cy="0"/>
          <a:chOff x="0" y="0"/>
          <a:chExt cx="0" cy="0"/>
        </a:xfrm>
      </p:grpSpPr>
      <p:grpSp>
        <p:nvGrpSpPr>
          <p:cNvPr id="16303" name="Google Shape;16303;p1391"/>
          <p:cNvGrpSpPr/>
          <p:nvPr/>
        </p:nvGrpSpPr>
        <p:grpSpPr>
          <a:xfrm>
            <a:off x="7191545" y="0"/>
            <a:ext cx="5000460" cy="1425988"/>
            <a:chOff x="7191545" y="0"/>
            <a:chExt cx="5000460" cy="1425988"/>
          </a:xfrm>
        </p:grpSpPr>
        <p:pic>
          <p:nvPicPr>
            <p:cNvPr id="16304" name="Google Shape;16304;p139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305" name="Google Shape;16305;p1391"/>
            <p:cNvGrpSpPr/>
            <p:nvPr/>
          </p:nvGrpSpPr>
          <p:grpSpPr>
            <a:xfrm>
              <a:off x="7191545" y="0"/>
              <a:ext cx="5000460" cy="1425988"/>
              <a:chOff x="7191545" y="0"/>
              <a:chExt cx="5000460" cy="1425988"/>
            </a:xfrm>
          </p:grpSpPr>
          <p:sp>
            <p:nvSpPr>
              <p:cNvPr id="16306" name="Google Shape;16306;p139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307" name="Google Shape;16307;p139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308" name="Google Shape;16308;p1391"/>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09" name="Google Shape;16309;p1391"/>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310" name="Google Shape;16310;p1391"/>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311" name="Google Shape;16311;p1391"/>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312" name="Google Shape;16312;p1391"/>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313" name="Google Shape;16313;p139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314" name="Google Shape;16314;p139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315" name="Google Shape;16315;p139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6813365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6316"/>
        <p:cNvGrpSpPr/>
        <p:nvPr/>
      </p:nvGrpSpPr>
      <p:grpSpPr>
        <a:xfrm>
          <a:off x="0" y="0"/>
          <a:ext cx="0" cy="0"/>
          <a:chOff x="0" y="0"/>
          <a:chExt cx="0" cy="0"/>
        </a:xfrm>
      </p:grpSpPr>
      <p:grpSp>
        <p:nvGrpSpPr>
          <p:cNvPr id="16317" name="Google Shape;16317;p1392"/>
          <p:cNvGrpSpPr/>
          <p:nvPr/>
        </p:nvGrpSpPr>
        <p:grpSpPr>
          <a:xfrm>
            <a:off x="7191545" y="0"/>
            <a:ext cx="5000460" cy="1425988"/>
            <a:chOff x="7191545" y="0"/>
            <a:chExt cx="5000460" cy="1425988"/>
          </a:xfrm>
        </p:grpSpPr>
        <p:pic>
          <p:nvPicPr>
            <p:cNvPr id="16318" name="Google Shape;16318;p139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319" name="Google Shape;16319;p1392"/>
            <p:cNvGrpSpPr/>
            <p:nvPr/>
          </p:nvGrpSpPr>
          <p:grpSpPr>
            <a:xfrm>
              <a:off x="7191545" y="0"/>
              <a:ext cx="5000460" cy="1425988"/>
              <a:chOff x="7191545" y="0"/>
              <a:chExt cx="5000460" cy="1425988"/>
            </a:xfrm>
          </p:grpSpPr>
          <p:sp>
            <p:nvSpPr>
              <p:cNvPr id="16320" name="Google Shape;16320;p139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321" name="Google Shape;16321;p139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322" name="Google Shape;16322;p139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23" name="Google Shape;16323;p139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324" name="Google Shape;16324;p139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325" name="Google Shape;16325;p139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9824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p:cSld name="Comparison 4">
    <p:spTree>
      <p:nvGrpSpPr>
        <p:cNvPr id="1" name="Shape 467"/>
        <p:cNvGrpSpPr/>
        <p:nvPr/>
      </p:nvGrpSpPr>
      <p:grpSpPr>
        <a:xfrm>
          <a:off x="0" y="0"/>
          <a:ext cx="0" cy="0"/>
          <a:chOff x="0" y="0"/>
          <a:chExt cx="0" cy="0"/>
        </a:xfrm>
      </p:grpSpPr>
      <p:grpSp>
        <p:nvGrpSpPr>
          <p:cNvPr id="468" name="Google Shape;468;p45"/>
          <p:cNvGrpSpPr/>
          <p:nvPr/>
        </p:nvGrpSpPr>
        <p:grpSpPr>
          <a:xfrm>
            <a:off x="7191542" y="1"/>
            <a:ext cx="5000459" cy="1425992"/>
            <a:chOff x="7191542" y="1"/>
            <a:chExt cx="5000459" cy="1425992"/>
          </a:xfrm>
        </p:grpSpPr>
        <p:pic>
          <p:nvPicPr>
            <p:cNvPr id="469" name="Google Shape;469;p4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470" name="Google Shape;470;p45"/>
            <p:cNvGrpSpPr/>
            <p:nvPr/>
          </p:nvGrpSpPr>
          <p:grpSpPr>
            <a:xfrm>
              <a:off x="7191542" y="1"/>
              <a:ext cx="5000459" cy="1425992"/>
              <a:chOff x="7186272" y="0"/>
              <a:chExt cx="5005729" cy="1427495"/>
            </a:xfrm>
          </p:grpSpPr>
          <p:sp>
            <p:nvSpPr>
              <p:cNvPr id="471" name="Google Shape;471;p4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p4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473" name="Google Shape;473;p45"/>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4" name="Google Shape;474;p45"/>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5" name="Google Shape;475;p45"/>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6" name="Google Shape;476;p45"/>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7" name="Google Shape;477;p45"/>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8" name="Google Shape;478;p4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79" name="Google Shape;479;p4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480" name="Google Shape;480;p4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End 3">
  <p:cSld name="End 3">
    <p:spTree>
      <p:nvGrpSpPr>
        <p:cNvPr id="1" name="Shape 16326"/>
        <p:cNvGrpSpPr/>
        <p:nvPr/>
      </p:nvGrpSpPr>
      <p:grpSpPr>
        <a:xfrm>
          <a:off x="0" y="0"/>
          <a:ext cx="0" cy="0"/>
          <a:chOff x="0" y="0"/>
          <a:chExt cx="0" cy="0"/>
        </a:xfrm>
      </p:grpSpPr>
      <p:grpSp>
        <p:nvGrpSpPr>
          <p:cNvPr id="16327" name="Google Shape;16327;p1393"/>
          <p:cNvGrpSpPr/>
          <p:nvPr/>
        </p:nvGrpSpPr>
        <p:grpSpPr>
          <a:xfrm>
            <a:off x="0" y="0"/>
            <a:ext cx="12191996" cy="2148830"/>
            <a:chOff x="0" y="0"/>
            <a:chExt cx="12191996" cy="2148830"/>
          </a:xfrm>
        </p:grpSpPr>
        <p:sp>
          <p:nvSpPr>
            <p:cNvPr id="16328" name="Google Shape;16328;p1393"/>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329" name="Google Shape;16329;p1393"/>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6330" name="Google Shape;16330;p1393"/>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331" name="Google Shape;16331;p1393"/>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332" name="Google Shape;16332;p1393"/>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333" name="Google Shape;16333;p1393"/>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414998480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Blank 2">
  <p:cSld name="Blank 2">
    <p:spTree>
      <p:nvGrpSpPr>
        <p:cNvPr id="1" name="Shape 16334"/>
        <p:cNvGrpSpPr/>
        <p:nvPr/>
      </p:nvGrpSpPr>
      <p:grpSpPr>
        <a:xfrm>
          <a:off x="0" y="0"/>
          <a:ext cx="0" cy="0"/>
          <a:chOff x="0" y="0"/>
          <a:chExt cx="0" cy="0"/>
        </a:xfrm>
      </p:grpSpPr>
      <p:sp>
        <p:nvSpPr>
          <p:cNvPr id="16335" name="Google Shape;16335;p139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336" name="Google Shape;16336;p139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337" name="Google Shape;16337;p139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338" name="Google Shape;16338;p1394"/>
          <p:cNvGrpSpPr/>
          <p:nvPr/>
        </p:nvGrpSpPr>
        <p:grpSpPr>
          <a:xfrm>
            <a:off x="7191545" y="0"/>
            <a:ext cx="5000460" cy="1425988"/>
            <a:chOff x="7191545" y="0"/>
            <a:chExt cx="5000460" cy="1425988"/>
          </a:xfrm>
        </p:grpSpPr>
        <p:pic>
          <p:nvPicPr>
            <p:cNvPr id="16339" name="Google Shape;16339;p139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340" name="Google Shape;16340;p1394"/>
            <p:cNvGrpSpPr/>
            <p:nvPr/>
          </p:nvGrpSpPr>
          <p:grpSpPr>
            <a:xfrm>
              <a:off x="7191545" y="0"/>
              <a:ext cx="5000460" cy="1425988"/>
              <a:chOff x="7191545" y="0"/>
              <a:chExt cx="5000460" cy="1425988"/>
            </a:xfrm>
          </p:grpSpPr>
          <p:sp>
            <p:nvSpPr>
              <p:cNvPr id="16341" name="Google Shape;16341;p139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342" name="Google Shape;16342;p139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83158411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16343"/>
        <p:cNvGrpSpPr/>
        <p:nvPr/>
      </p:nvGrpSpPr>
      <p:grpSpPr>
        <a:xfrm>
          <a:off x="0" y="0"/>
          <a:ext cx="0" cy="0"/>
          <a:chOff x="0" y="0"/>
          <a:chExt cx="0" cy="0"/>
        </a:xfrm>
      </p:grpSpPr>
      <p:sp>
        <p:nvSpPr>
          <p:cNvPr id="16344" name="Google Shape;16344;p1395"/>
          <p:cNvSpPr txBox="1">
            <a:spLocks noGrp="1"/>
          </p:cNvSpPr>
          <p:nvPr>
            <p:ph type="title"/>
          </p:nvPr>
        </p:nvSpPr>
        <p:spPr>
          <a:xfrm>
            <a:off x="513344" y="2633536"/>
            <a:ext cx="5194432" cy="2387598"/>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45" name="Google Shape;16345;p1395"/>
          <p:cNvSpPr txBox="1">
            <a:spLocks noGrp="1"/>
          </p:cNvSpPr>
          <p:nvPr>
            <p:ph type="subTitle" idx="1"/>
          </p:nvPr>
        </p:nvSpPr>
        <p:spPr>
          <a:xfrm>
            <a:off x="513344" y="5400327"/>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6346" name="Google Shape;16346;p1395"/>
          <p:cNvGrpSpPr/>
          <p:nvPr/>
        </p:nvGrpSpPr>
        <p:grpSpPr>
          <a:xfrm>
            <a:off x="0" y="0"/>
            <a:ext cx="6418722" cy="1509820"/>
            <a:chOff x="0" y="0"/>
            <a:chExt cx="6418722" cy="1509820"/>
          </a:xfrm>
        </p:grpSpPr>
        <p:sp>
          <p:nvSpPr>
            <p:cNvPr id="16347" name="Google Shape;16347;p1395"/>
            <p:cNvSpPr/>
            <p:nvPr/>
          </p:nvSpPr>
          <p:spPr>
            <a:xfrm flipH="1">
              <a:off x="0" y="0"/>
              <a:ext cx="6418722" cy="1509820"/>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348" name="Google Shape;16348;p1395"/>
            <p:cNvSpPr/>
            <p:nvPr/>
          </p:nvSpPr>
          <p:spPr>
            <a:xfrm flipH="1">
              <a:off x="0" y="0"/>
              <a:ext cx="6244227" cy="1352022"/>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pic>
        <p:nvPicPr>
          <p:cNvPr id="16349" name="Google Shape;16349;p1395"/>
          <p:cNvPicPr preferRelativeResize="0"/>
          <p:nvPr/>
        </p:nvPicPr>
        <p:blipFill rotWithShape="1">
          <a:blip r:embed="rId2">
            <a:alphaModFix/>
          </a:blip>
          <a:srcRect/>
          <a:stretch/>
        </p:blipFill>
        <p:spPr>
          <a:xfrm>
            <a:off x="513346" y="136529"/>
            <a:ext cx="1945203" cy="879972"/>
          </a:xfrm>
          <a:prstGeom prst="rect">
            <a:avLst/>
          </a:prstGeom>
          <a:noFill/>
          <a:ln>
            <a:noFill/>
          </a:ln>
        </p:spPr>
      </p:pic>
    </p:spTree>
    <p:extLst>
      <p:ext uri="{BB962C8B-B14F-4D97-AF65-F5344CB8AC3E}">
        <p14:creationId xmlns:p14="http://schemas.microsoft.com/office/powerpoint/2010/main" val="15852013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1_Cover 5">
  <p:cSld name="1_Cover 5">
    <p:spTree>
      <p:nvGrpSpPr>
        <p:cNvPr id="1" name="Shape 16350"/>
        <p:cNvGrpSpPr/>
        <p:nvPr/>
      </p:nvGrpSpPr>
      <p:grpSpPr>
        <a:xfrm>
          <a:off x="0" y="0"/>
          <a:ext cx="0" cy="0"/>
          <a:chOff x="0" y="0"/>
          <a:chExt cx="0" cy="0"/>
        </a:xfrm>
      </p:grpSpPr>
      <p:sp>
        <p:nvSpPr>
          <p:cNvPr id="16351" name="Google Shape;16351;p1396"/>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352" name="Google Shape;16352;p1396"/>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53" name="Google Shape;16353;p1396"/>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6354" name="Google Shape;16354;p1396"/>
          <p:cNvGrpSpPr/>
          <p:nvPr/>
        </p:nvGrpSpPr>
        <p:grpSpPr>
          <a:xfrm>
            <a:off x="0" y="5020350"/>
            <a:ext cx="12191996" cy="1837651"/>
            <a:chOff x="0" y="5020348"/>
            <a:chExt cx="12191996" cy="1837651"/>
          </a:xfrm>
        </p:grpSpPr>
        <p:sp>
          <p:nvSpPr>
            <p:cNvPr id="16355" name="Google Shape;16355;p1396"/>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356" name="Google Shape;16356;p1396"/>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357" name="Google Shape;16357;p1396"/>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329907381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1_Divider 6">
  <p:cSld name="1_Divider 6">
    <p:spTree>
      <p:nvGrpSpPr>
        <p:cNvPr id="1" name="Shape 16358"/>
        <p:cNvGrpSpPr/>
        <p:nvPr/>
      </p:nvGrpSpPr>
      <p:grpSpPr>
        <a:xfrm>
          <a:off x="0" y="0"/>
          <a:ext cx="0" cy="0"/>
          <a:chOff x="0" y="0"/>
          <a:chExt cx="0" cy="0"/>
        </a:xfrm>
      </p:grpSpPr>
      <p:grpSp>
        <p:nvGrpSpPr>
          <p:cNvPr id="16359" name="Google Shape;16359;p1397"/>
          <p:cNvGrpSpPr/>
          <p:nvPr/>
        </p:nvGrpSpPr>
        <p:grpSpPr>
          <a:xfrm>
            <a:off x="0" y="5020350"/>
            <a:ext cx="12191996" cy="1837651"/>
            <a:chOff x="0" y="5020348"/>
            <a:chExt cx="12191996" cy="1837651"/>
          </a:xfrm>
        </p:grpSpPr>
        <p:sp>
          <p:nvSpPr>
            <p:cNvPr id="16360" name="Google Shape;16360;p1397"/>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361" name="Google Shape;16361;p1397"/>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362" name="Google Shape;16362;p1397"/>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363" name="Google Shape;16363;p1397"/>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6364" name="Google Shape;16364;p1397"/>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65" name="Google Shape;16365;p1397"/>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9307205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1_Photo Slide 5">
  <p:cSld name="1_Photo Slide 5">
    <p:spTree>
      <p:nvGrpSpPr>
        <p:cNvPr id="1" name="Shape 16366"/>
        <p:cNvGrpSpPr/>
        <p:nvPr/>
      </p:nvGrpSpPr>
      <p:grpSpPr>
        <a:xfrm>
          <a:off x="0" y="0"/>
          <a:ext cx="0" cy="0"/>
          <a:chOff x="0" y="0"/>
          <a:chExt cx="0" cy="0"/>
        </a:xfrm>
      </p:grpSpPr>
      <p:sp>
        <p:nvSpPr>
          <p:cNvPr id="16367" name="Google Shape;16367;p1398"/>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6368" name="Google Shape;16368;p1398"/>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6369" name="Google Shape;16369;p1398"/>
          <p:cNvGrpSpPr/>
          <p:nvPr/>
        </p:nvGrpSpPr>
        <p:grpSpPr>
          <a:xfrm>
            <a:off x="2" y="5379426"/>
            <a:ext cx="2807363" cy="753895"/>
            <a:chOff x="0" y="5379424"/>
            <a:chExt cx="2807363" cy="753895"/>
          </a:xfrm>
        </p:grpSpPr>
        <p:sp>
          <p:nvSpPr>
            <p:cNvPr id="16370" name="Google Shape;16370;p1398"/>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371" name="Google Shape;16371;p1398"/>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6372" name="Google Shape;16372;p1398"/>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342969992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1_Quotation 5">
  <p:cSld name="1_Quotation 5">
    <p:spTree>
      <p:nvGrpSpPr>
        <p:cNvPr id="1" name="Shape 16373"/>
        <p:cNvGrpSpPr/>
        <p:nvPr/>
      </p:nvGrpSpPr>
      <p:grpSpPr>
        <a:xfrm>
          <a:off x="0" y="0"/>
          <a:ext cx="0" cy="0"/>
          <a:chOff x="0" y="0"/>
          <a:chExt cx="0" cy="0"/>
        </a:xfrm>
      </p:grpSpPr>
      <p:sp>
        <p:nvSpPr>
          <p:cNvPr id="16374" name="Google Shape;16374;p1399"/>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375" name="Google Shape;16375;p1399"/>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76" name="Google Shape;16376;p1399"/>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377" name="Google Shape;16377;p139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378" name="Google Shape;16378;p139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379" name="Google Shape;16379;p139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380" name="Google Shape;16380;p1399"/>
          <p:cNvGrpSpPr/>
          <p:nvPr/>
        </p:nvGrpSpPr>
        <p:grpSpPr>
          <a:xfrm>
            <a:off x="7191545" y="0"/>
            <a:ext cx="5000460" cy="1425988"/>
            <a:chOff x="7191545" y="0"/>
            <a:chExt cx="5000460" cy="1425988"/>
          </a:xfrm>
        </p:grpSpPr>
        <p:pic>
          <p:nvPicPr>
            <p:cNvPr id="16381" name="Google Shape;16381;p139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382" name="Google Shape;16382;p1399"/>
            <p:cNvGrpSpPr/>
            <p:nvPr/>
          </p:nvGrpSpPr>
          <p:grpSpPr>
            <a:xfrm>
              <a:off x="7191545" y="0"/>
              <a:ext cx="5000460" cy="1425988"/>
              <a:chOff x="7191545" y="0"/>
              <a:chExt cx="5000460" cy="1425988"/>
            </a:xfrm>
          </p:grpSpPr>
          <p:sp>
            <p:nvSpPr>
              <p:cNvPr id="16383" name="Google Shape;16383;p139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384" name="Google Shape;16384;p139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385" name="Google Shape;16385;p1399"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07376868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1_Quotation 6">
  <p:cSld name="1_Quotation 6">
    <p:spTree>
      <p:nvGrpSpPr>
        <p:cNvPr id="1" name="Shape 16386"/>
        <p:cNvGrpSpPr/>
        <p:nvPr/>
      </p:nvGrpSpPr>
      <p:grpSpPr>
        <a:xfrm>
          <a:off x="0" y="0"/>
          <a:ext cx="0" cy="0"/>
          <a:chOff x="0" y="0"/>
          <a:chExt cx="0" cy="0"/>
        </a:xfrm>
      </p:grpSpPr>
      <p:sp>
        <p:nvSpPr>
          <p:cNvPr id="16387" name="Google Shape;16387;p1400"/>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388" name="Google Shape;16388;p1400"/>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89" name="Google Shape;16389;p1400"/>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390" name="Google Shape;16390;p140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391" name="Google Shape;16391;p140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392" name="Google Shape;16392;p140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393" name="Google Shape;16393;p1400"/>
          <p:cNvGrpSpPr/>
          <p:nvPr/>
        </p:nvGrpSpPr>
        <p:grpSpPr>
          <a:xfrm>
            <a:off x="7191545" y="0"/>
            <a:ext cx="5000460" cy="1425988"/>
            <a:chOff x="7191545" y="0"/>
            <a:chExt cx="5000460" cy="1425988"/>
          </a:xfrm>
        </p:grpSpPr>
        <p:pic>
          <p:nvPicPr>
            <p:cNvPr id="16394" name="Google Shape;16394;p140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395" name="Google Shape;16395;p1400"/>
            <p:cNvGrpSpPr/>
            <p:nvPr/>
          </p:nvGrpSpPr>
          <p:grpSpPr>
            <a:xfrm>
              <a:off x="7191545" y="0"/>
              <a:ext cx="5000460" cy="1425988"/>
              <a:chOff x="7191545" y="0"/>
              <a:chExt cx="5000460" cy="1425988"/>
            </a:xfrm>
          </p:grpSpPr>
          <p:sp>
            <p:nvSpPr>
              <p:cNvPr id="16396" name="Google Shape;16396;p140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397" name="Google Shape;16397;p140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398" name="Google Shape;16398;p1400"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86983726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1_Two Content 4">
  <p:cSld name="1_Two Content 4">
    <p:spTree>
      <p:nvGrpSpPr>
        <p:cNvPr id="1" name="Shape 16399"/>
        <p:cNvGrpSpPr/>
        <p:nvPr/>
      </p:nvGrpSpPr>
      <p:grpSpPr>
        <a:xfrm>
          <a:off x="0" y="0"/>
          <a:ext cx="0" cy="0"/>
          <a:chOff x="0" y="0"/>
          <a:chExt cx="0" cy="0"/>
        </a:xfrm>
      </p:grpSpPr>
      <p:sp>
        <p:nvSpPr>
          <p:cNvPr id="16400" name="Google Shape;16400;p1401"/>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01" name="Google Shape;16401;p1401"/>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6402" name="Google Shape;16402;p1401"/>
          <p:cNvGrpSpPr/>
          <p:nvPr/>
        </p:nvGrpSpPr>
        <p:grpSpPr>
          <a:xfrm>
            <a:off x="7191545" y="0"/>
            <a:ext cx="5000460" cy="1425988"/>
            <a:chOff x="7191545" y="0"/>
            <a:chExt cx="5000460" cy="1425988"/>
          </a:xfrm>
        </p:grpSpPr>
        <p:pic>
          <p:nvPicPr>
            <p:cNvPr id="16403" name="Google Shape;16403;p140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404" name="Google Shape;16404;p1401"/>
            <p:cNvGrpSpPr/>
            <p:nvPr/>
          </p:nvGrpSpPr>
          <p:grpSpPr>
            <a:xfrm>
              <a:off x="7191545" y="0"/>
              <a:ext cx="5000460" cy="1425988"/>
              <a:chOff x="7191545" y="0"/>
              <a:chExt cx="5000460" cy="1425988"/>
            </a:xfrm>
          </p:grpSpPr>
          <p:sp>
            <p:nvSpPr>
              <p:cNvPr id="16405" name="Google Shape;16405;p140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406" name="Google Shape;16406;p140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407" name="Google Shape;16407;p1401"/>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408" name="Google Shape;16408;p1401"/>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409" name="Google Shape;16409;p140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410" name="Google Shape;16410;p140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3005091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1_Comparison 3">
  <p:cSld name="1_Comparison 3">
    <p:spTree>
      <p:nvGrpSpPr>
        <p:cNvPr id="1" name="Shape 16411"/>
        <p:cNvGrpSpPr/>
        <p:nvPr/>
      </p:nvGrpSpPr>
      <p:grpSpPr>
        <a:xfrm>
          <a:off x="0" y="0"/>
          <a:ext cx="0" cy="0"/>
          <a:chOff x="0" y="0"/>
          <a:chExt cx="0" cy="0"/>
        </a:xfrm>
      </p:grpSpPr>
      <p:grpSp>
        <p:nvGrpSpPr>
          <p:cNvPr id="16412" name="Google Shape;16412;p1402"/>
          <p:cNvGrpSpPr/>
          <p:nvPr/>
        </p:nvGrpSpPr>
        <p:grpSpPr>
          <a:xfrm>
            <a:off x="7191545" y="0"/>
            <a:ext cx="5000460" cy="1425988"/>
            <a:chOff x="7191545" y="0"/>
            <a:chExt cx="5000460" cy="1425988"/>
          </a:xfrm>
        </p:grpSpPr>
        <p:pic>
          <p:nvPicPr>
            <p:cNvPr id="16413" name="Google Shape;16413;p140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414" name="Google Shape;16414;p1402"/>
            <p:cNvGrpSpPr/>
            <p:nvPr/>
          </p:nvGrpSpPr>
          <p:grpSpPr>
            <a:xfrm>
              <a:off x="7191545" y="0"/>
              <a:ext cx="5000460" cy="1425988"/>
              <a:chOff x="7191545" y="0"/>
              <a:chExt cx="5000460" cy="1425988"/>
            </a:xfrm>
          </p:grpSpPr>
          <p:sp>
            <p:nvSpPr>
              <p:cNvPr id="16415" name="Google Shape;16415;p140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416" name="Google Shape;16416;p140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417" name="Google Shape;16417;p140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18" name="Google Shape;16418;p1402"/>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419" name="Google Shape;16419;p1402"/>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420" name="Google Shape;16420;p1402"/>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421" name="Google Shape;16421;p1402"/>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422" name="Google Shape;16422;p140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423" name="Google Shape;16423;p140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424" name="Google Shape;16424;p140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36029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hoto Slide">
  <p:cSld name="Photo Slide 4">
    <p:spTree>
      <p:nvGrpSpPr>
        <p:cNvPr id="1" name="Shape 481"/>
        <p:cNvGrpSpPr/>
        <p:nvPr/>
      </p:nvGrpSpPr>
      <p:grpSpPr>
        <a:xfrm>
          <a:off x="0" y="0"/>
          <a:ext cx="0" cy="0"/>
          <a:chOff x="0" y="0"/>
          <a:chExt cx="0" cy="0"/>
        </a:xfrm>
      </p:grpSpPr>
      <p:sp>
        <p:nvSpPr>
          <p:cNvPr id="482" name="Google Shape;482;p46"/>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3" name="Google Shape;483;p46"/>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484" name="Google Shape;484;p46"/>
          <p:cNvGrpSpPr/>
          <p:nvPr/>
        </p:nvGrpSpPr>
        <p:grpSpPr>
          <a:xfrm>
            <a:off x="0" y="5379426"/>
            <a:ext cx="2807368" cy="753891"/>
            <a:chOff x="0" y="5379426"/>
            <a:chExt cx="2807368" cy="753891"/>
          </a:xfrm>
        </p:grpSpPr>
        <p:sp>
          <p:nvSpPr>
            <p:cNvPr id="485" name="Google Shape;485;p46"/>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46"/>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87" name="Google Shape;487;p46"/>
          <p:cNvSpPr>
            <a:spLocks noGrp="1"/>
          </p:cNvSpPr>
          <p:nvPr>
            <p:ph type="pic" idx="2"/>
          </p:nvPr>
        </p:nvSpPr>
        <p:spPr>
          <a:xfrm>
            <a:off x="2807368" y="457202"/>
            <a:ext cx="8915400" cy="5943598"/>
          </a:xfrm>
          <a:prstGeom prst="rect">
            <a:avLst/>
          </a:prstGeom>
          <a:noFill/>
          <a:ln>
            <a:noFill/>
          </a:ln>
        </p:spPr>
      </p:sp>
      <p:pic>
        <p:nvPicPr>
          <p:cNvPr id="488" name="Google Shape;488;p46"/>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1_Title Only 3">
  <p:cSld name="1_Title Only 3">
    <p:spTree>
      <p:nvGrpSpPr>
        <p:cNvPr id="1" name="Shape 16425"/>
        <p:cNvGrpSpPr/>
        <p:nvPr/>
      </p:nvGrpSpPr>
      <p:grpSpPr>
        <a:xfrm>
          <a:off x="0" y="0"/>
          <a:ext cx="0" cy="0"/>
          <a:chOff x="0" y="0"/>
          <a:chExt cx="0" cy="0"/>
        </a:xfrm>
      </p:grpSpPr>
      <p:grpSp>
        <p:nvGrpSpPr>
          <p:cNvPr id="16426" name="Google Shape;16426;p1403"/>
          <p:cNvGrpSpPr/>
          <p:nvPr/>
        </p:nvGrpSpPr>
        <p:grpSpPr>
          <a:xfrm>
            <a:off x="7191545" y="0"/>
            <a:ext cx="5000460" cy="1425988"/>
            <a:chOff x="7191545" y="0"/>
            <a:chExt cx="5000460" cy="1425988"/>
          </a:xfrm>
        </p:grpSpPr>
        <p:pic>
          <p:nvPicPr>
            <p:cNvPr id="16427" name="Google Shape;16427;p140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428" name="Google Shape;16428;p1403"/>
            <p:cNvGrpSpPr/>
            <p:nvPr/>
          </p:nvGrpSpPr>
          <p:grpSpPr>
            <a:xfrm>
              <a:off x="7191545" y="0"/>
              <a:ext cx="5000460" cy="1425988"/>
              <a:chOff x="7191545" y="0"/>
              <a:chExt cx="5000460" cy="1425988"/>
            </a:xfrm>
          </p:grpSpPr>
          <p:sp>
            <p:nvSpPr>
              <p:cNvPr id="16429" name="Google Shape;16429;p140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430" name="Google Shape;16430;p140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431" name="Google Shape;16431;p1403"/>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32" name="Google Shape;16432;p140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433" name="Google Shape;16433;p140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434" name="Google Shape;16434;p140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4730213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1_End 3">
  <p:cSld name="1_End 3">
    <p:spTree>
      <p:nvGrpSpPr>
        <p:cNvPr id="1" name="Shape 16435"/>
        <p:cNvGrpSpPr/>
        <p:nvPr/>
      </p:nvGrpSpPr>
      <p:grpSpPr>
        <a:xfrm>
          <a:off x="0" y="0"/>
          <a:ext cx="0" cy="0"/>
          <a:chOff x="0" y="0"/>
          <a:chExt cx="0" cy="0"/>
        </a:xfrm>
      </p:grpSpPr>
      <p:grpSp>
        <p:nvGrpSpPr>
          <p:cNvPr id="16436" name="Google Shape;16436;p1404"/>
          <p:cNvGrpSpPr/>
          <p:nvPr/>
        </p:nvGrpSpPr>
        <p:grpSpPr>
          <a:xfrm>
            <a:off x="0" y="0"/>
            <a:ext cx="12191996" cy="2148830"/>
            <a:chOff x="0" y="0"/>
            <a:chExt cx="12191996" cy="2148830"/>
          </a:xfrm>
        </p:grpSpPr>
        <p:sp>
          <p:nvSpPr>
            <p:cNvPr id="16437" name="Google Shape;16437;p1404"/>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438" name="Google Shape;16438;p1404"/>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6439" name="Google Shape;16439;p1404"/>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440" name="Google Shape;16440;p1404"/>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441" name="Google Shape;16441;p1404"/>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442" name="Google Shape;16442;p1404"/>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385539851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1_Blank 2">
  <p:cSld name="1_Blank 2">
    <p:spTree>
      <p:nvGrpSpPr>
        <p:cNvPr id="1" name="Shape 16443"/>
        <p:cNvGrpSpPr/>
        <p:nvPr/>
      </p:nvGrpSpPr>
      <p:grpSpPr>
        <a:xfrm>
          <a:off x="0" y="0"/>
          <a:ext cx="0" cy="0"/>
          <a:chOff x="0" y="0"/>
          <a:chExt cx="0" cy="0"/>
        </a:xfrm>
      </p:grpSpPr>
      <p:sp>
        <p:nvSpPr>
          <p:cNvPr id="16444" name="Google Shape;16444;p140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445" name="Google Shape;16445;p140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446" name="Google Shape;16446;p140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447" name="Google Shape;16447;p1405"/>
          <p:cNvGrpSpPr/>
          <p:nvPr/>
        </p:nvGrpSpPr>
        <p:grpSpPr>
          <a:xfrm>
            <a:off x="7191545" y="0"/>
            <a:ext cx="5000460" cy="1425988"/>
            <a:chOff x="7191545" y="0"/>
            <a:chExt cx="5000460" cy="1425988"/>
          </a:xfrm>
        </p:grpSpPr>
        <p:pic>
          <p:nvPicPr>
            <p:cNvPr id="16448" name="Google Shape;16448;p140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449" name="Google Shape;16449;p1405"/>
            <p:cNvGrpSpPr/>
            <p:nvPr/>
          </p:nvGrpSpPr>
          <p:grpSpPr>
            <a:xfrm>
              <a:off x="7191545" y="0"/>
              <a:ext cx="5000460" cy="1425988"/>
              <a:chOff x="7191545" y="0"/>
              <a:chExt cx="5000460" cy="1425988"/>
            </a:xfrm>
          </p:grpSpPr>
          <p:sp>
            <p:nvSpPr>
              <p:cNvPr id="16450" name="Google Shape;16450;p140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451" name="Google Shape;16451;p140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360753903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Divider 7">
  <p:cSld name="Divider 7">
    <p:spTree>
      <p:nvGrpSpPr>
        <p:cNvPr id="1" name="Shape 16452"/>
        <p:cNvGrpSpPr/>
        <p:nvPr/>
      </p:nvGrpSpPr>
      <p:grpSpPr>
        <a:xfrm>
          <a:off x="0" y="0"/>
          <a:ext cx="0" cy="0"/>
          <a:chOff x="0" y="0"/>
          <a:chExt cx="0" cy="0"/>
        </a:xfrm>
      </p:grpSpPr>
      <p:grpSp>
        <p:nvGrpSpPr>
          <p:cNvPr id="16453" name="Google Shape;16453;p1406"/>
          <p:cNvGrpSpPr/>
          <p:nvPr/>
        </p:nvGrpSpPr>
        <p:grpSpPr>
          <a:xfrm>
            <a:off x="0" y="5020350"/>
            <a:ext cx="12191996" cy="1837651"/>
            <a:chOff x="0" y="5020348"/>
            <a:chExt cx="12191996" cy="1837651"/>
          </a:xfrm>
        </p:grpSpPr>
        <p:sp>
          <p:nvSpPr>
            <p:cNvPr id="16454" name="Google Shape;16454;p1406"/>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455" name="Google Shape;16455;p1406"/>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456" name="Google Shape;16456;p1406"/>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457" name="Google Shape;16457;p1406"/>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6458" name="Google Shape;16458;p1406"/>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59" name="Google Shape;16459;p1406"/>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5235652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Photo Slide 6">
  <p:cSld name="Photo Slide 6">
    <p:spTree>
      <p:nvGrpSpPr>
        <p:cNvPr id="1" name="Shape 16460"/>
        <p:cNvGrpSpPr/>
        <p:nvPr/>
      </p:nvGrpSpPr>
      <p:grpSpPr>
        <a:xfrm>
          <a:off x="0" y="0"/>
          <a:ext cx="0" cy="0"/>
          <a:chOff x="0" y="0"/>
          <a:chExt cx="0" cy="0"/>
        </a:xfrm>
      </p:grpSpPr>
      <p:sp>
        <p:nvSpPr>
          <p:cNvPr id="16461" name="Google Shape;16461;p1407"/>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6462" name="Google Shape;16462;p1407"/>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6463" name="Google Shape;16463;p1407"/>
          <p:cNvGrpSpPr/>
          <p:nvPr/>
        </p:nvGrpSpPr>
        <p:grpSpPr>
          <a:xfrm>
            <a:off x="2" y="5379426"/>
            <a:ext cx="2807363" cy="753895"/>
            <a:chOff x="0" y="5379424"/>
            <a:chExt cx="2807363" cy="753895"/>
          </a:xfrm>
        </p:grpSpPr>
        <p:sp>
          <p:nvSpPr>
            <p:cNvPr id="16464" name="Google Shape;16464;p1407"/>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465" name="Google Shape;16465;p1407"/>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6466" name="Google Shape;16466;p1407"/>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348044408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Cover 6">
  <p:cSld name="Cover 6">
    <p:spTree>
      <p:nvGrpSpPr>
        <p:cNvPr id="1" name="Shape 16467"/>
        <p:cNvGrpSpPr/>
        <p:nvPr/>
      </p:nvGrpSpPr>
      <p:grpSpPr>
        <a:xfrm>
          <a:off x="0" y="0"/>
          <a:ext cx="0" cy="0"/>
          <a:chOff x="0" y="0"/>
          <a:chExt cx="0" cy="0"/>
        </a:xfrm>
      </p:grpSpPr>
      <p:sp>
        <p:nvSpPr>
          <p:cNvPr id="16468" name="Google Shape;16468;p1408"/>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469" name="Google Shape;16469;p1408"/>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70" name="Google Shape;16470;p1408"/>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6471" name="Google Shape;16471;p1408"/>
          <p:cNvGrpSpPr/>
          <p:nvPr/>
        </p:nvGrpSpPr>
        <p:grpSpPr>
          <a:xfrm>
            <a:off x="0" y="5020350"/>
            <a:ext cx="12191996" cy="1837651"/>
            <a:chOff x="0" y="5020348"/>
            <a:chExt cx="12191996" cy="1837651"/>
          </a:xfrm>
        </p:grpSpPr>
        <p:sp>
          <p:nvSpPr>
            <p:cNvPr id="16472" name="Google Shape;16472;p1408"/>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473" name="Google Shape;16473;p1408"/>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474" name="Google Shape;16474;p1408"/>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276553713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Title and Content 9">
  <p:cSld name="Title and Content 9">
    <p:spTree>
      <p:nvGrpSpPr>
        <p:cNvPr id="1" name="Shape 16475"/>
        <p:cNvGrpSpPr/>
        <p:nvPr/>
      </p:nvGrpSpPr>
      <p:grpSpPr>
        <a:xfrm>
          <a:off x="0" y="0"/>
          <a:ext cx="0" cy="0"/>
          <a:chOff x="0" y="0"/>
          <a:chExt cx="0" cy="0"/>
        </a:xfrm>
      </p:grpSpPr>
      <p:grpSp>
        <p:nvGrpSpPr>
          <p:cNvPr id="16476" name="Google Shape;16476;p1409"/>
          <p:cNvGrpSpPr/>
          <p:nvPr/>
        </p:nvGrpSpPr>
        <p:grpSpPr>
          <a:xfrm>
            <a:off x="7191545" y="0"/>
            <a:ext cx="5000460" cy="1425988"/>
            <a:chOff x="7191545" y="0"/>
            <a:chExt cx="5000460" cy="1425988"/>
          </a:xfrm>
        </p:grpSpPr>
        <p:pic>
          <p:nvPicPr>
            <p:cNvPr id="16477" name="Google Shape;16477;p140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478" name="Google Shape;16478;p1409"/>
            <p:cNvGrpSpPr/>
            <p:nvPr/>
          </p:nvGrpSpPr>
          <p:grpSpPr>
            <a:xfrm>
              <a:off x="7191545" y="0"/>
              <a:ext cx="5000460" cy="1425988"/>
              <a:chOff x="7191545" y="0"/>
              <a:chExt cx="5000460" cy="1425988"/>
            </a:xfrm>
          </p:grpSpPr>
          <p:sp>
            <p:nvSpPr>
              <p:cNvPr id="16479" name="Google Shape;16479;p140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480" name="Google Shape;16480;p140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481" name="Google Shape;16481;p1409"/>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82" name="Google Shape;16482;p1409"/>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483" name="Google Shape;16483;p140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484" name="Google Shape;16484;p140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485" name="Google Shape;16485;p140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6694318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Two Content 5">
  <p:cSld name="Two Content 5">
    <p:spTree>
      <p:nvGrpSpPr>
        <p:cNvPr id="1" name="Shape 16486"/>
        <p:cNvGrpSpPr/>
        <p:nvPr/>
      </p:nvGrpSpPr>
      <p:grpSpPr>
        <a:xfrm>
          <a:off x="0" y="0"/>
          <a:ext cx="0" cy="0"/>
          <a:chOff x="0" y="0"/>
          <a:chExt cx="0" cy="0"/>
        </a:xfrm>
      </p:grpSpPr>
      <p:sp>
        <p:nvSpPr>
          <p:cNvPr id="16487" name="Google Shape;16487;p141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88" name="Google Shape;16488;p1410"/>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6489" name="Google Shape;16489;p1410"/>
          <p:cNvGrpSpPr/>
          <p:nvPr/>
        </p:nvGrpSpPr>
        <p:grpSpPr>
          <a:xfrm>
            <a:off x="7191545" y="0"/>
            <a:ext cx="5000460" cy="1425988"/>
            <a:chOff x="7191545" y="0"/>
            <a:chExt cx="5000460" cy="1425988"/>
          </a:xfrm>
        </p:grpSpPr>
        <p:pic>
          <p:nvPicPr>
            <p:cNvPr id="16490" name="Google Shape;16490;p141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491" name="Google Shape;16491;p1410"/>
            <p:cNvGrpSpPr/>
            <p:nvPr/>
          </p:nvGrpSpPr>
          <p:grpSpPr>
            <a:xfrm>
              <a:off x="7191545" y="0"/>
              <a:ext cx="5000460" cy="1425988"/>
              <a:chOff x="7191545" y="0"/>
              <a:chExt cx="5000460" cy="1425988"/>
            </a:xfrm>
          </p:grpSpPr>
          <p:sp>
            <p:nvSpPr>
              <p:cNvPr id="16492" name="Google Shape;16492;p141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493" name="Google Shape;16493;p141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494" name="Google Shape;16494;p1410"/>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495" name="Google Shape;16495;p1410"/>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496" name="Google Shape;16496;p141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497" name="Google Shape;16497;p141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661723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Comparison 4">
  <p:cSld name="Comparison 4">
    <p:spTree>
      <p:nvGrpSpPr>
        <p:cNvPr id="1" name="Shape 16498"/>
        <p:cNvGrpSpPr/>
        <p:nvPr/>
      </p:nvGrpSpPr>
      <p:grpSpPr>
        <a:xfrm>
          <a:off x="0" y="0"/>
          <a:ext cx="0" cy="0"/>
          <a:chOff x="0" y="0"/>
          <a:chExt cx="0" cy="0"/>
        </a:xfrm>
      </p:grpSpPr>
      <p:grpSp>
        <p:nvGrpSpPr>
          <p:cNvPr id="16499" name="Google Shape;16499;p1411"/>
          <p:cNvGrpSpPr/>
          <p:nvPr/>
        </p:nvGrpSpPr>
        <p:grpSpPr>
          <a:xfrm>
            <a:off x="7191545" y="0"/>
            <a:ext cx="5000460" cy="1425988"/>
            <a:chOff x="7191545" y="0"/>
            <a:chExt cx="5000460" cy="1425988"/>
          </a:xfrm>
        </p:grpSpPr>
        <p:pic>
          <p:nvPicPr>
            <p:cNvPr id="16500" name="Google Shape;16500;p141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501" name="Google Shape;16501;p1411"/>
            <p:cNvGrpSpPr/>
            <p:nvPr/>
          </p:nvGrpSpPr>
          <p:grpSpPr>
            <a:xfrm>
              <a:off x="7191545" y="0"/>
              <a:ext cx="5000460" cy="1425988"/>
              <a:chOff x="7191545" y="0"/>
              <a:chExt cx="5000460" cy="1425988"/>
            </a:xfrm>
          </p:grpSpPr>
          <p:sp>
            <p:nvSpPr>
              <p:cNvPr id="16502" name="Google Shape;16502;p141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503" name="Google Shape;16503;p141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504" name="Google Shape;16504;p1411"/>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05" name="Google Shape;16505;p1411"/>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506" name="Google Shape;16506;p1411"/>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507" name="Google Shape;16507;p1411"/>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508" name="Google Shape;16508;p1411"/>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509" name="Google Shape;16509;p141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510" name="Google Shape;16510;p141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511" name="Google Shape;16511;p141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8284276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Quotation 7">
  <p:cSld name="Quotation 7">
    <p:spTree>
      <p:nvGrpSpPr>
        <p:cNvPr id="1" name="Shape 16512"/>
        <p:cNvGrpSpPr/>
        <p:nvPr/>
      </p:nvGrpSpPr>
      <p:grpSpPr>
        <a:xfrm>
          <a:off x="0" y="0"/>
          <a:ext cx="0" cy="0"/>
          <a:chOff x="0" y="0"/>
          <a:chExt cx="0" cy="0"/>
        </a:xfrm>
      </p:grpSpPr>
      <p:sp>
        <p:nvSpPr>
          <p:cNvPr id="16513" name="Google Shape;16513;p1412"/>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514" name="Google Shape;16514;p1412"/>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15" name="Google Shape;16515;p1412"/>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516" name="Google Shape;16516;p141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517" name="Google Shape;16517;p141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518" name="Google Shape;16518;p141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519" name="Google Shape;16519;p1412"/>
          <p:cNvGrpSpPr/>
          <p:nvPr/>
        </p:nvGrpSpPr>
        <p:grpSpPr>
          <a:xfrm>
            <a:off x="7191545" y="0"/>
            <a:ext cx="5000460" cy="1425988"/>
            <a:chOff x="7191545" y="0"/>
            <a:chExt cx="5000460" cy="1425988"/>
          </a:xfrm>
        </p:grpSpPr>
        <p:pic>
          <p:nvPicPr>
            <p:cNvPr id="16520" name="Google Shape;16520;p141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521" name="Google Shape;16521;p1412"/>
            <p:cNvGrpSpPr/>
            <p:nvPr/>
          </p:nvGrpSpPr>
          <p:grpSpPr>
            <a:xfrm>
              <a:off x="7191545" y="0"/>
              <a:ext cx="5000460" cy="1425988"/>
              <a:chOff x="7191545" y="0"/>
              <a:chExt cx="5000460" cy="1425988"/>
            </a:xfrm>
          </p:grpSpPr>
          <p:sp>
            <p:nvSpPr>
              <p:cNvPr id="16522" name="Google Shape;16522;p141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523" name="Google Shape;16523;p141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524" name="Google Shape;16524;p1412"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369305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nd">
  <p:cSld name="End 4">
    <p:spTree>
      <p:nvGrpSpPr>
        <p:cNvPr id="1" name="Shape 489"/>
        <p:cNvGrpSpPr/>
        <p:nvPr/>
      </p:nvGrpSpPr>
      <p:grpSpPr>
        <a:xfrm>
          <a:off x="0" y="0"/>
          <a:ext cx="0" cy="0"/>
          <a:chOff x="0" y="0"/>
          <a:chExt cx="0" cy="0"/>
        </a:xfrm>
      </p:grpSpPr>
      <p:grpSp>
        <p:nvGrpSpPr>
          <p:cNvPr id="490" name="Google Shape;490;p47"/>
          <p:cNvGrpSpPr/>
          <p:nvPr/>
        </p:nvGrpSpPr>
        <p:grpSpPr>
          <a:xfrm>
            <a:off x="0" y="0"/>
            <a:ext cx="12192000" cy="2148830"/>
            <a:chOff x="0" y="0"/>
            <a:chExt cx="12192000" cy="2148830"/>
          </a:xfrm>
        </p:grpSpPr>
        <p:sp>
          <p:nvSpPr>
            <p:cNvPr id="491" name="Google Shape;491;p47"/>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47"/>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93" name="Google Shape;493;p47"/>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47"/>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5" name="Google Shape;495;p47"/>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96" name="Google Shape;496;p47"/>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497" name="Google Shape;497;p47"/>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1_Quotation 7">
  <p:cSld name="1_Quotation 7">
    <p:spTree>
      <p:nvGrpSpPr>
        <p:cNvPr id="1" name="Shape 16525"/>
        <p:cNvGrpSpPr/>
        <p:nvPr/>
      </p:nvGrpSpPr>
      <p:grpSpPr>
        <a:xfrm>
          <a:off x="0" y="0"/>
          <a:ext cx="0" cy="0"/>
          <a:chOff x="0" y="0"/>
          <a:chExt cx="0" cy="0"/>
        </a:xfrm>
      </p:grpSpPr>
      <p:sp>
        <p:nvSpPr>
          <p:cNvPr id="16526" name="Google Shape;16526;p1413"/>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527" name="Google Shape;16527;p1413"/>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28" name="Google Shape;16528;p1413"/>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529" name="Google Shape;16529;p141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530" name="Google Shape;16530;p141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531" name="Google Shape;16531;p141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532" name="Google Shape;16532;p1413"/>
          <p:cNvGrpSpPr/>
          <p:nvPr/>
        </p:nvGrpSpPr>
        <p:grpSpPr>
          <a:xfrm>
            <a:off x="7191545" y="0"/>
            <a:ext cx="5000460" cy="1425988"/>
            <a:chOff x="7191545" y="0"/>
            <a:chExt cx="5000460" cy="1425988"/>
          </a:xfrm>
        </p:grpSpPr>
        <p:pic>
          <p:nvPicPr>
            <p:cNvPr id="16533" name="Google Shape;16533;p141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534" name="Google Shape;16534;p1413"/>
            <p:cNvGrpSpPr/>
            <p:nvPr/>
          </p:nvGrpSpPr>
          <p:grpSpPr>
            <a:xfrm>
              <a:off x="7191545" y="0"/>
              <a:ext cx="5000460" cy="1425988"/>
              <a:chOff x="7191545" y="0"/>
              <a:chExt cx="5000460" cy="1425988"/>
            </a:xfrm>
          </p:grpSpPr>
          <p:sp>
            <p:nvSpPr>
              <p:cNvPr id="16535" name="Google Shape;16535;p141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536" name="Google Shape;16536;p141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537" name="Google Shape;16537;p1413"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30301742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End 4">
  <p:cSld name="End 4">
    <p:spTree>
      <p:nvGrpSpPr>
        <p:cNvPr id="1" name="Shape 16538"/>
        <p:cNvGrpSpPr/>
        <p:nvPr/>
      </p:nvGrpSpPr>
      <p:grpSpPr>
        <a:xfrm>
          <a:off x="0" y="0"/>
          <a:ext cx="0" cy="0"/>
          <a:chOff x="0" y="0"/>
          <a:chExt cx="0" cy="0"/>
        </a:xfrm>
      </p:grpSpPr>
      <p:grpSp>
        <p:nvGrpSpPr>
          <p:cNvPr id="16539" name="Google Shape;16539;p1414"/>
          <p:cNvGrpSpPr/>
          <p:nvPr/>
        </p:nvGrpSpPr>
        <p:grpSpPr>
          <a:xfrm>
            <a:off x="0" y="0"/>
            <a:ext cx="12191996" cy="2148830"/>
            <a:chOff x="0" y="0"/>
            <a:chExt cx="12191996" cy="2148830"/>
          </a:xfrm>
        </p:grpSpPr>
        <p:sp>
          <p:nvSpPr>
            <p:cNvPr id="16540" name="Google Shape;16540;p1414"/>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541" name="Google Shape;16541;p1414"/>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6542" name="Google Shape;16542;p1414"/>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543" name="Google Shape;16543;p1414"/>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544" name="Google Shape;16544;p1414"/>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545" name="Google Shape;16545;p1414"/>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80086594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6546"/>
        <p:cNvGrpSpPr/>
        <p:nvPr/>
      </p:nvGrpSpPr>
      <p:grpSpPr>
        <a:xfrm>
          <a:off x="0" y="0"/>
          <a:ext cx="0" cy="0"/>
          <a:chOff x="0" y="0"/>
          <a:chExt cx="0" cy="0"/>
        </a:xfrm>
      </p:grpSpPr>
      <p:grpSp>
        <p:nvGrpSpPr>
          <p:cNvPr id="16547" name="Google Shape;16547;p1415"/>
          <p:cNvGrpSpPr/>
          <p:nvPr/>
        </p:nvGrpSpPr>
        <p:grpSpPr>
          <a:xfrm>
            <a:off x="7191545" y="0"/>
            <a:ext cx="5000460" cy="1425988"/>
            <a:chOff x="7191545" y="0"/>
            <a:chExt cx="5000460" cy="1425988"/>
          </a:xfrm>
        </p:grpSpPr>
        <p:pic>
          <p:nvPicPr>
            <p:cNvPr id="16548" name="Google Shape;16548;p141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549" name="Google Shape;16549;p1415"/>
            <p:cNvGrpSpPr/>
            <p:nvPr/>
          </p:nvGrpSpPr>
          <p:grpSpPr>
            <a:xfrm>
              <a:off x="7191545" y="0"/>
              <a:ext cx="5000460" cy="1425988"/>
              <a:chOff x="7191545" y="0"/>
              <a:chExt cx="5000460" cy="1425988"/>
            </a:xfrm>
          </p:grpSpPr>
          <p:sp>
            <p:nvSpPr>
              <p:cNvPr id="16550" name="Google Shape;16550;p141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551" name="Google Shape;16551;p141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552" name="Google Shape;16552;p1415"/>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53" name="Google Shape;16553;p141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554" name="Google Shape;16554;p141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555" name="Google Shape;16555;p141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1951583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End 5">
  <p:cSld name="End 5">
    <p:spTree>
      <p:nvGrpSpPr>
        <p:cNvPr id="1" name="Shape 16556"/>
        <p:cNvGrpSpPr/>
        <p:nvPr/>
      </p:nvGrpSpPr>
      <p:grpSpPr>
        <a:xfrm>
          <a:off x="0" y="0"/>
          <a:ext cx="0" cy="0"/>
          <a:chOff x="0" y="0"/>
          <a:chExt cx="0" cy="0"/>
        </a:xfrm>
      </p:grpSpPr>
      <p:grpSp>
        <p:nvGrpSpPr>
          <p:cNvPr id="16557" name="Google Shape;16557;p1416"/>
          <p:cNvGrpSpPr/>
          <p:nvPr/>
        </p:nvGrpSpPr>
        <p:grpSpPr>
          <a:xfrm>
            <a:off x="0" y="0"/>
            <a:ext cx="12191996" cy="2148830"/>
            <a:chOff x="0" y="0"/>
            <a:chExt cx="12191996" cy="2148830"/>
          </a:xfrm>
        </p:grpSpPr>
        <p:sp>
          <p:nvSpPr>
            <p:cNvPr id="16558" name="Google Shape;16558;p1416"/>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559" name="Google Shape;16559;p1416"/>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6560" name="Google Shape;16560;p1416"/>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561" name="Google Shape;16561;p1416"/>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562" name="Google Shape;16562;p1416"/>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563" name="Google Shape;16563;p1416"/>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309196465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16564"/>
        <p:cNvGrpSpPr/>
        <p:nvPr/>
      </p:nvGrpSpPr>
      <p:grpSpPr>
        <a:xfrm>
          <a:off x="0" y="0"/>
          <a:ext cx="0" cy="0"/>
          <a:chOff x="0" y="0"/>
          <a:chExt cx="0" cy="0"/>
        </a:xfrm>
      </p:grpSpPr>
      <p:sp>
        <p:nvSpPr>
          <p:cNvPr id="16565" name="Google Shape;16565;p141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566" name="Google Shape;16566;p141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567" name="Google Shape;16567;p141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568" name="Google Shape;16568;p1417"/>
          <p:cNvGrpSpPr/>
          <p:nvPr/>
        </p:nvGrpSpPr>
        <p:grpSpPr>
          <a:xfrm>
            <a:off x="7191545" y="0"/>
            <a:ext cx="5000460" cy="1425988"/>
            <a:chOff x="7191545" y="0"/>
            <a:chExt cx="5000460" cy="1425988"/>
          </a:xfrm>
        </p:grpSpPr>
        <p:pic>
          <p:nvPicPr>
            <p:cNvPr id="16569" name="Google Shape;16569;p141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570" name="Google Shape;16570;p1417"/>
            <p:cNvGrpSpPr/>
            <p:nvPr/>
          </p:nvGrpSpPr>
          <p:grpSpPr>
            <a:xfrm>
              <a:off x="7191545" y="0"/>
              <a:ext cx="5000460" cy="1425988"/>
              <a:chOff x="7191545" y="0"/>
              <a:chExt cx="5000460" cy="1425988"/>
            </a:xfrm>
          </p:grpSpPr>
          <p:sp>
            <p:nvSpPr>
              <p:cNvPr id="16571" name="Google Shape;16571;p141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572" name="Google Shape;16572;p141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398728400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Quotation 8">
  <p:cSld name="Quotation 8">
    <p:spTree>
      <p:nvGrpSpPr>
        <p:cNvPr id="1" name="Shape 16573"/>
        <p:cNvGrpSpPr/>
        <p:nvPr/>
      </p:nvGrpSpPr>
      <p:grpSpPr>
        <a:xfrm>
          <a:off x="0" y="0"/>
          <a:ext cx="0" cy="0"/>
          <a:chOff x="0" y="0"/>
          <a:chExt cx="0" cy="0"/>
        </a:xfrm>
      </p:grpSpPr>
      <p:sp>
        <p:nvSpPr>
          <p:cNvPr id="16574" name="Google Shape;16574;p1418"/>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575" name="Google Shape;16575;p1418"/>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76" name="Google Shape;16576;p1418"/>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577" name="Google Shape;16577;p141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578" name="Google Shape;16578;p141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579" name="Google Shape;16579;p141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580" name="Google Shape;16580;p1418"/>
          <p:cNvGrpSpPr/>
          <p:nvPr/>
        </p:nvGrpSpPr>
        <p:grpSpPr>
          <a:xfrm>
            <a:off x="7191545" y="0"/>
            <a:ext cx="5000460" cy="1425988"/>
            <a:chOff x="7191545" y="0"/>
            <a:chExt cx="5000460" cy="1425988"/>
          </a:xfrm>
        </p:grpSpPr>
        <p:pic>
          <p:nvPicPr>
            <p:cNvPr id="16581" name="Google Shape;16581;p141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582" name="Google Shape;16582;p1418"/>
            <p:cNvGrpSpPr/>
            <p:nvPr/>
          </p:nvGrpSpPr>
          <p:grpSpPr>
            <a:xfrm>
              <a:off x="7191545" y="0"/>
              <a:ext cx="5000460" cy="1425988"/>
              <a:chOff x="7191545" y="0"/>
              <a:chExt cx="5000460" cy="1425988"/>
            </a:xfrm>
          </p:grpSpPr>
          <p:sp>
            <p:nvSpPr>
              <p:cNvPr id="16583" name="Google Shape;16583;p141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584" name="Google Shape;16584;p141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585" name="Google Shape;16585;p1418"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86323823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1_Quotation 8">
  <p:cSld name="1_Quotation 8">
    <p:spTree>
      <p:nvGrpSpPr>
        <p:cNvPr id="1" name="Shape 16586"/>
        <p:cNvGrpSpPr/>
        <p:nvPr/>
      </p:nvGrpSpPr>
      <p:grpSpPr>
        <a:xfrm>
          <a:off x="0" y="0"/>
          <a:ext cx="0" cy="0"/>
          <a:chOff x="0" y="0"/>
          <a:chExt cx="0" cy="0"/>
        </a:xfrm>
      </p:grpSpPr>
      <p:sp>
        <p:nvSpPr>
          <p:cNvPr id="16587" name="Google Shape;16587;p1419"/>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588" name="Google Shape;16588;p1419"/>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89" name="Google Shape;16589;p1419"/>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590" name="Google Shape;16590;p141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591" name="Google Shape;16591;p141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592" name="Google Shape;16592;p141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593" name="Google Shape;16593;p1419"/>
          <p:cNvGrpSpPr/>
          <p:nvPr/>
        </p:nvGrpSpPr>
        <p:grpSpPr>
          <a:xfrm>
            <a:off x="7191545" y="0"/>
            <a:ext cx="5000460" cy="1425988"/>
            <a:chOff x="7191545" y="0"/>
            <a:chExt cx="5000460" cy="1425988"/>
          </a:xfrm>
        </p:grpSpPr>
        <p:pic>
          <p:nvPicPr>
            <p:cNvPr id="16594" name="Google Shape;16594;p141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595" name="Google Shape;16595;p1419"/>
            <p:cNvGrpSpPr/>
            <p:nvPr/>
          </p:nvGrpSpPr>
          <p:grpSpPr>
            <a:xfrm>
              <a:off x="7191545" y="0"/>
              <a:ext cx="5000460" cy="1425988"/>
              <a:chOff x="7191545" y="0"/>
              <a:chExt cx="5000460" cy="1425988"/>
            </a:xfrm>
          </p:grpSpPr>
          <p:sp>
            <p:nvSpPr>
              <p:cNvPr id="16596" name="Google Shape;16596;p141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597" name="Google Shape;16597;p141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598" name="Google Shape;16598;p1419"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72232309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Cover 7">
  <p:cSld name="Cover 7">
    <p:spTree>
      <p:nvGrpSpPr>
        <p:cNvPr id="1" name="Shape 16599"/>
        <p:cNvGrpSpPr/>
        <p:nvPr/>
      </p:nvGrpSpPr>
      <p:grpSpPr>
        <a:xfrm>
          <a:off x="0" y="0"/>
          <a:ext cx="0" cy="0"/>
          <a:chOff x="0" y="0"/>
          <a:chExt cx="0" cy="0"/>
        </a:xfrm>
      </p:grpSpPr>
      <p:sp>
        <p:nvSpPr>
          <p:cNvPr id="16600" name="Google Shape;16600;p1420"/>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601" name="Google Shape;16601;p1420"/>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02" name="Google Shape;16602;p1420"/>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6603" name="Google Shape;16603;p1420"/>
          <p:cNvGrpSpPr/>
          <p:nvPr/>
        </p:nvGrpSpPr>
        <p:grpSpPr>
          <a:xfrm>
            <a:off x="0" y="5020350"/>
            <a:ext cx="12191996" cy="1837651"/>
            <a:chOff x="0" y="5020348"/>
            <a:chExt cx="12191996" cy="1837651"/>
          </a:xfrm>
        </p:grpSpPr>
        <p:sp>
          <p:nvSpPr>
            <p:cNvPr id="16604" name="Google Shape;16604;p1420"/>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605" name="Google Shape;16605;p1420"/>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606" name="Google Shape;16606;p1420"/>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259835893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Divider 8">
  <p:cSld name="Divider 8">
    <p:spTree>
      <p:nvGrpSpPr>
        <p:cNvPr id="1" name="Shape 16607"/>
        <p:cNvGrpSpPr/>
        <p:nvPr/>
      </p:nvGrpSpPr>
      <p:grpSpPr>
        <a:xfrm>
          <a:off x="0" y="0"/>
          <a:ext cx="0" cy="0"/>
          <a:chOff x="0" y="0"/>
          <a:chExt cx="0" cy="0"/>
        </a:xfrm>
      </p:grpSpPr>
      <p:grpSp>
        <p:nvGrpSpPr>
          <p:cNvPr id="16608" name="Google Shape;16608;p1421"/>
          <p:cNvGrpSpPr/>
          <p:nvPr/>
        </p:nvGrpSpPr>
        <p:grpSpPr>
          <a:xfrm>
            <a:off x="0" y="5020350"/>
            <a:ext cx="12191996" cy="1837651"/>
            <a:chOff x="0" y="5020348"/>
            <a:chExt cx="12191996" cy="1837651"/>
          </a:xfrm>
        </p:grpSpPr>
        <p:sp>
          <p:nvSpPr>
            <p:cNvPr id="16609" name="Google Shape;16609;p1421"/>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610" name="Google Shape;16610;p1421"/>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611" name="Google Shape;16611;p1421"/>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612" name="Google Shape;16612;p1421"/>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6613" name="Google Shape;16613;p1421"/>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14" name="Google Shape;16614;p1421"/>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0758125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Photo Slide 7">
  <p:cSld name="Photo Slide 7">
    <p:spTree>
      <p:nvGrpSpPr>
        <p:cNvPr id="1" name="Shape 16615"/>
        <p:cNvGrpSpPr/>
        <p:nvPr/>
      </p:nvGrpSpPr>
      <p:grpSpPr>
        <a:xfrm>
          <a:off x="0" y="0"/>
          <a:ext cx="0" cy="0"/>
          <a:chOff x="0" y="0"/>
          <a:chExt cx="0" cy="0"/>
        </a:xfrm>
      </p:grpSpPr>
      <p:sp>
        <p:nvSpPr>
          <p:cNvPr id="16616" name="Google Shape;16616;p1422"/>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6617" name="Google Shape;16617;p1422"/>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6618" name="Google Shape;16618;p1422"/>
          <p:cNvGrpSpPr/>
          <p:nvPr/>
        </p:nvGrpSpPr>
        <p:grpSpPr>
          <a:xfrm>
            <a:off x="2" y="5379426"/>
            <a:ext cx="2807363" cy="753895"/>
            <a:chOff x="0" y="5379424"/>
            <a:chExt cx="2807363" cy="753895"/>
          </a:xfrm>
        </p:grpSpPr>
        <p:sp>
          <p:nvSpPr>
            <p:cNvPr id="16619" name="Google Shape;16619;p1422"/>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620" name="Google Shape;16620;p1422"/>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6621" name="Google Shape;16621;p1422"/>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2575443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p:cSld name="Blank 3">
    <p:spTree>
      <p:nvGrpSpPr>
        <p:cNvPr id="1" name="Shape 498"/>
        <p:cNvGrpSpPr/>
        <p:nvPr/>
      </p:nvGrpSpPr>
      <p:grpSpPr>
        <a:xfrm>
          <a:off x="0" y="0"/>
          <a:ext cx="0" cy="0"/>
          <a:chOff x="0" y="0"/>
          <a:chExt cx="0" cy="0"/>
        </a:xfrm>
      </p:grpSpPr>
      <p:sp>
        <p:nvSpPr>
          <p:cNvPr id="499" name="Google Shape;499;p4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00" name="Google Shape;500;p4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01" name="Google Shape;501;p4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02" name="Google Shape;502;p48"/>
          <p:cNvGrpSpPr/>
          <p:nvPr/>
        </p:nvGrpSpPr>
        <p:grpSpPr>
          <a:xfrm>
            <a:off x="7191542" y="1"/>
            <a:ext cx="5000459" cy="1425992"/>
            <a:chOff x="7191542" y="1"/>
            <a:chExt cx="5000459" cy="1425992"/>
          </a:xfrm>
        </p:grpSpPr>
        <p:pic>
          <p:nvPicPr>
            <p:cNvPr id="503" name="Google Shape;503;p4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04" name="Google Shape;504;p48"/>
            <p:cNvGrpSpPr/>
            <p:nvPr/>
          </p:nvGrpSpPr>
          <p:grpSpPr>
            <a:xfrm>
              <a:off x="7191542" y="1"/>
              <a:ext cx="5000459" cy="1425992"/>
              <a:chOff x="7186272" y="0"/>
              <a:chExt cx="5005729" cy="1427495"/>
            </a:xfrm>
          </p:grpSpPr>
          <p:sp>
            <p:nvSpPr>
              <p:cNvPr id="505" name="Google Shape;505;p4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4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Quotation 9">
  <p:cSld name="Quotation 9">
    <p:spTree>
      <p:nvGrpSpPr>
        <p:cNvPr id="1" name="Shape 16622"/>
        <p:cNvGrpSpPr/>
        <p:nvPr/>
      </p:nvGrpSpPr>
      <p:grpSpPr>
        <a:xfrm>
          <a:off x="0" y="0"/>
          <a:ext cx="0" cy="0"/>
          <a:chOff x="0" y="0"/>
          <a:chExt cx="0" cy="0"/>
        </a:xfrm>
      </p:grpSpPr>
      <p:sp>
        <p:nvSpPr>
          <p:cNvPr id="16623" name="Google Shape;16623;p1423"/>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624" name="Google Shape;16624;p1423"/>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25" name="Google Shape;16625;p1423"/>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626" name="Google Shape;16626;p142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627" name="Google Shape;16627;p142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628" name="Google Shape;16628;p142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629" name="Google Shape;16629;p1423"/>
          <p:cNvGrpSpPr/>
          <p:nvPr/>
        </p:nvGrpSpPr>
        <p:grpSpPr>
          <a:xfrm>
            <a:off x="7191545" y="0"/>
            <a:ext cx="5000460" cy="1425988"/>
            <a:chOff x="7191545" y="0"/>
            <a:chExt cx="5000460" cy="1425988"/>
          </a:xfrm>
        </p:grpSpPr>
        <p:pic>
          <p:nvPicPr>
            <p:cNvPr id="16630" name="Google Shape;16630;p142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631" name="Google Shape;16631;p1423"/>
            <p:cNvGrpSpPr/>
            <p:nvPr/>
          </p:nvGrpSpPr>
          <p:grpSpPr>
            <a:xfrm>
              <a:off x="7191545" y="0"/>
              <a:ext cx="5000460" cy="1425988"/>
              <a:chOff x="7191545" y="0"/>
              <a:chExt cx="5000460" cy="1425988"/>
            </a:xfrm>
          </p:grpSpPr>
          <p:sp>
            <p:nvSpPr>
              <p:cNvPr id="16632" name="Google Shape;16632;p142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633" name="Google Shape;16633;p142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634" name="Google Shape;16634;p1423"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92211621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Quotation 10">
  <p:cSld name="Quotation 10">
    <p:spTree>
      <p:nvGrpSpPr>
        <p:cNvPr id="1" name="Shape 16635"/>
        <p:cNvGrpSpPr/>
        <p:nvPr/>
      </p:nvGrpSpPr>
      <p:grpSpPr>
        <a:xfrm>
          <a:off x="0" y="0"/>
          <a:ext cx="0" cy="0"/>
          <a:chOff x="0" y="0"/>
          <a:chExt cx="0" cy="0"/>
        </a:xfrm>
      </p:grpSpPr>
      <p:sp>
        <p:nvSpPr>
          <p:cNvPr id="16636" name="Google Shape;16636;p1424"/>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637" name="Google Shape;16637;p1424"/>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38" name="Google Shape;16638;p1424"/>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639" name="Google Shape;16639;p142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640" name="Google Shape;16640;p142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641" name="Google Shape;16641;p142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642" name="Google Shape;16642;p1424"/>
          <p:cNvGrpSpPr/>
          <p:nvPr/>
        </p:nvGrpSpPr>
        <p:grpSpPr>
          <a:xfrm>
            <a:off x="7191545" y="0"/>
            <a:ext cx="5000460" cy="1425988"/>
            <a:chOff x="7191545" y="0"/>
            <a:chExt cx="5000460" cy="1425988"/>
          </a:xfrm>
        </p:grpSpPr>
        <p:pic>
          <p:nvPicPr>
            <p:cNvPr id="16643" name="Google Shape;16643;p142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644" name="Google Shape;16644;p1424"/>
            <p:cNvGrpSpPr/>
            <p:nvPr/>
          </p:nvGrpSpPr>
          <p:grpSpPr>
            <a:xfrm>
              <a:off x="7191545" y="0"/>
              <a:ext cx="5000460" cy="1425988"/>
              <a:chOff x="7191545" y="0"/>
              <a:chExt cx="5000460" cy="1425988"/>
            </a:xfrm>
          </p:grpSpPr>
          <p:sp>
            <p:nvSpPr>
              <p:cNvPr id="16645" name="Google Shape;16645;p142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646" name="Google Shape;16646;p142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647" name="Google Shape;16647;p1424"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52775688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1_Quotation 9">
  <p:cSld name="1_Quotation 9">
    <p:spTree>
      <p:nvGrpSpPr>
        <p:cNvPr id="1" name="Shape 16648"/>
        <p:cNvGrpSpPr/>
        <p:nvPr/>
      </p:nvGrpSpPr>
      <p:grpSpPr>
        <a:xfrm>
          <a:off x="0" y="0"/>
          <a:ext cx="0" cy="0"/>
          <a:chOff x="0" y="0"/>
          <a:chExt cx="0" cy="0"/>
        </a:xfrm>
      </p:grpSpPr>
      <p:sp>
        <p:nvSpPr>
          <p:cNvPr id="16649" name="Google Shape;16649;p1425"/>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650" name="Google Shape;16650;p1425"/>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51" name="Google Shape;16651;p1425"/>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652" name="Google Shape;16652;p142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653" name="Google Shape;16653;p142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654" name="Google Shape;16654;p142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655" name="Google Shape;16655;p1425"/>
          <p:cNvGrpSpPr/>
          <p:nvPr/>
        </p:nvGrpSpPr>
        <p:grpSpPr>
          <a:xfrm>
            <a:off x="7191545" y="0"/>
            <a:ext cx="5000460" cy="1425988"/>
            <a:chOff x="7191545" y="0"/>
            <a:chExt cx="5000460" cy="1425988"/>
          </a:xfrm>
        </p:grpSpPr>
        <p:pic>
          <p:nvPicPr>
            <p:cNvPr id="16656" name="Google Shape;16656;p142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657" name="Google Shape;16657;p1425"/>
            <p:cNvGrpSpPr/>
            <p:nvPr/>
          </p:nvGrpSpPr>
          <p:grpSpPr>
            <a:xfrm>
              <a:off x="7191545" y="0"/>
              <a:ext cx="5000460" cy="1425988"/>
              <a:chOff x="7191545" y="0"/>
              <a:chExt cx="5000460" cy="1425988"/>
            </a:xfrm>
          </p:grpSpPr>
          <p:sp>
            <p:nvSpPr>
              <p:cNvPr id="16658" name="Google Shape;16658;p142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659" name="Google Shape;16659;p142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660" name="Google Shape;16660;p1425"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59555136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1_Quotation 10">
  <p:cSld name="1_Quotation 10">
    <p:spTree>
      <p:nvGrpSpPr>
        <p:cNvPr id="1" name="Shape 16661"/>
        <p:cNvGrpSpPr/>
        <p:nvPr/>
      </p:nvGrpSpPr>
      <p:grpSpPr>
        <a:xfrm>
          <a:off x="0" y="0"/>
          <a:ext cx="0" cy="0"/>
          <a:chOff x="0" y="0"/>
          <a:chExt cx="0" cy="0"/>
        </a:xfrm>
      </p:grpSpPr>
      <p:sp>
        <p:nvSpPr>
          <p:cNvPr id="16662" name="Google Shape;16662;p1426"/>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663" name="Google Shape;16663;p1426"/>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64" name="Google Shape;16664;p1426"/>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665" name="Google Shape;16665;p142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666" name="Google Shape;16666;p142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667" name="Google Shape;16667;p142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668" name="Google Shape;16668;p1426"/>
          <p:cNvGrpSpPr/>
          <p:nvPr/>
        </p:nvGrpSpPr>
        <p:grpSpPr>
          <a:xfrm>
            <a:off x="7191545" y="0"/>
            <a:ext cx="5000460" cy="1425988"/>
            <a:chOff x="7191545" y="0"/>
            <a:chExt cx="5000460" cy="1425988"/>
          </a:xfrm>
        </p:grpSpPr>
        <p:pic>
          <p:nvPicPr>
            <p:cNvPr id="16669" name="Google Shape;16669;p142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670" name="Google Shape;16670;p1426"/>
            <p:cNvGrpSpPr/>
            <p:nvPr/>
          </p:nvGrpSpPr>
          <p:grpSpPr>
            <a:xfrm>
              <a:off x="7191545" y="0"/>
              <a:ext cx="5000460" cy="1425988"/>
              <a:chOff x="7191545" y="0"/>
              <a:chExt cx="5000460" cy="1425988"/>
            </a:xfrm>
          </p:grpSpPr>
          <p:sp>
            <p:nvSpPr>
              <p:cNvPr id="16671" name="Google Shape;16671;p142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672" name="Google Shape;16672;p142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673" name="Google Shape;16673;p1426"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94645952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Title and Content 10">
  <p:cSld name="Title and Content 10">
    <p:spTree>
      <p:nvGrpSpPr>
        <p:cNvPr id="1" name="Shape 16674"/>
        <p:cNvGrpSpPr/>
        <p:nvPr/>
      </p:nvGrpSpPr>
      <p:grpSpPr>
        <a:xfrm>
          <a:off x="0" y="0"/>
          <a:ext cx="0" cy="0"/>
          <a:chOff x="0" y="0"/>
          <a:chExt cx="0" cy="0"/>
        </a:xfrm>
      </p:grpSpPr>
      <p:grpSp>
        <p:nvGrpSpPr>
          <p:cNvPr id="16675" name="Google Shape;16675;p1427"/>
          <p:cNvGrpSpPr/>
          <p:nvPr/>
        </p:nvGrpSpPr>
        <p:grpSpPr>
          <a:xfrm>
            <a:off x="7191545" y="0"/>
            <a:ext cx="5000460" cy="1425988"/>
            <a:chOff x="7191545" y="0"/>
            <a:chExt cx="5000460" cy="1425988"/>
          </a:xfrm>
        </p:grpSpPr>
        <p:pic>
          <p:nvPicPr>
            <p:cNvPr id="16676" name="Google Shape;16676;p142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677" name="Google Shape;16677;p1427"/>
            <p:cNvGrpSpPr/>
            <p:nvPr/>
          </p:nvGrpSpPr>
          <p:grpSpPr>
            <a:xfrm>
              <a:off x="7191545" y="0"/>
              <a:ext cx="5000460" cy="1425988"/>
              <a:chOff x="7191545" y="0"/>
              <a:chExt cx="5000460" cy="1425988"/>
            </a:xfrm>
          </p:grpSpPr>
          <p:sp>
            <p:nvSpPr>
              <p:cNvPr id="16678" name="Google Shape;16678;p142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679" name="Google Shape;16679;p142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680" name="Google Shape;16680;p1427"/>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81" name="Google Shape;16681;p1427"/>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682" name="Google Shape;16682;p142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683" name="Google Shape;16683;p142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684" name="Google Shape;16684;p142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9092650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Two Content 6">
  <p:cSld name="Two Content 6">
    <p:spTree>
      <p:nvGrpSpPr>
        <p:cNvPr id="1" name="Shape 16685"/>
        <p:cNvGrpSpPr/>
        <p:nvPr/>
      </p:nvGrpSpPr>
      <p:grpSpPr>
        <a:xfrm>
          <a:off x="0" y="0"/>
          <a:ext cx="0" cy="0"/>
          <a:chOff x="0" y="0"/>
          <a:chExt cx="0" cy="0"/>
        </a:xfrm>
      </p:grpSpPr>
      <p:sp>
        <p:nvSpPr>
          <p:cNvPr id="16686" name="Google Shape;16686;p1428"/>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87" name="Google Shape;16687;p1428"/>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6688" name="Google Shape;16688;p1428"/>
          <p:cNvGrpSpPr/>
          <p:nvPr/>
        </p:nvGrpSpPr>
        <p:grpSpPr>
          <a:xfrm>
            <a:off x="7191545" y="0"/>
            <a:ext cx="5000460" cy="1425988"/>
            <a:chOff x="7191545" y="0"/>
            <a:chExt cx="5000460" cy="1425988"/>
          </a:xfrm>
        </p:grpSpPr>
        <p:pic>
          <p:nvPicPr>
            <p:cNvPr id="16689" name="Google Shape;16689;p142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690" name="Google Shape;16690;p1428"/>
            <p:cNvGrpSpPr/>
            <p:nvPr/>
          </p:nvGrpSpPr>
          <p:grpSpPr>
            <a:xfrm>
              <a:off x="7191545" y="0"/>
              <a:ext cx="5000460" cy="1425988"/>
              <a:chOff x="7191545" y="0"/>
              <a:chExt cx="5000460" cy="1425988"/>
            </a:xfrm>
          </p:grpSpPr>
          <p:sp>
            <p:nvSpPr>
              <p:cNvPr id="16691" name="Google Shape;16691;p142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692" name="Google Shape;16692;p142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693" name="Google Shape;16693;p1428"/>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694" name="Google Shape;16694;p1428"/>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695" name="Google Shape;16695;p142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696" name="Google Shape;16696;p142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0836481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Comparison 5">
  <p:cSld name="Comparison 5">
    <p:spTree>
      <p:nvGrpSpPr>
        <p:cNvPr id="1" name="Shape 16697"/>
        <p:cNvGrpSpPr/>
        <p:nvPr/>
      </p:nvGrpSpPr>
      <p:grpSpPr>
        <a:xfrm>
          <a:off x="0" y="0"/>
          <a:ext cx="0" cy="0"/>
          <a:chOff x="0" y="0"/>
          <a:chExt cx="0" cy="0"/>
        </a:xfrm>
      </p:grpSpPr>
      <p:grpSp>
        <p:nvGrpSpPr>
          <p:cNvPr id="16698" name="Google Shape;16698;p1429"/>
          <p:cNvGrpSpPr/>
          <p:nvPr/>
        </p:nvGrpSpPr>
        <p:grpSpPr>
          <a:xfrm>
            <a:off x="7191545" y="0"/>
            <a:ext cx="5000460" cy="1425988"/>
            <a:chOff x="7191545" y="0"/>
            <a:chExt cx="5000460" cy="1425988"/>
          </a:xfrm>
        </p:grpSpPr>
        <p:pic>
          <p:nvPicPr>
            <p:cNvPr id="16699" name="Google Shape;16699;p142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700" name="Google Shape;16700;p1429"/>
            <p:cNvGrpSpPr/>
            <p:nvPr/>
          </p:nvGrpSpPr>
          <p:grpSpPr>
            <a:xfrm>
              <a:off x="7191545" y="0"/>
              <a:ext cx="5000460" cy="1425988"/>
              <a:chOff x="7191545" y="0"/>
              <a:chExt cx="5000460" cy="1425988"/>
            </a:xfrm>
          </p:grpSpPr>
          <p:sp>
            <p:nvSpPr>
              <p:cNvPr id="16701" name="Google Shape;16701;p142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702" name="Google Shape;16702;p142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703" name="Google Shape;16703;p1429"/>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04" name="Google Shape;16704;p1429"/>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705" name="Google Shape;16705;p1429"/>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706" name="Google Shape;16706;p1429"/>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707" name="Google Shape;16707;p1429"/>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708" name="Google Shape;16708;p142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709" name="Google Shape;16709;p142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710" name="Google Shape;16710;p142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210851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711"/>
        <p:cNvGrpSpPr/>
        <p:nvPr/>
      </p:nvGrpSpPr>
      <p:grpSpPr>
        <a:xfrm>
          <a:off x="0" y="0"/>
          <a:ext cx="0" cy="0"/>
          <a:chOff x="0" y="0"/>
          <a:chExt cx="0" cy="0"/>
        </a:xfrm>
      </p:grpSpPr>
      <p:grpSp>
        <p:nvGrpSpPr>
          <p:cNvPr id="16712" name="Google Shape;16712;p1430"/>
          <p:cNvGrpSpPr/>
          <p:nvPr/>
        </p:nvGrpSpPr>
        <p:grpSpPr>
          <a:xfrm>
            <a:off x="7191545" y="0"/>
            <a:ext cx="5000460" cy="1425988"/>
            <a:chOff x="7191545" y="0"/>
            <a:chExt cx="5000460" cy="1425988"/>
          </a:xfrm>
        </p:grpSpPr>
        <p:pic>
          <p:nvPicPr>
            <p:cNvPr id="16713" name="Google Shape;16713;p143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714" name="Google Shape;16714;p1430"/>
            <p:cNvGrpSpPr/>
            <p:nvPr/>
          </p:nvGrpSpPr>
          <p:grpSpPr>
            <a:xfrm>
              <a:off x="7191545" y="0"/>
              <a:ext cx="5000460" cy="1425988"/>
              <a:chOff x="7191545" y="0"/>
              <a:chExt cx="5000460" cy="1425988"/>
            </a:xfrm>
          </p:grpSpPr>
          <p:sp>
            <p:nvSpPr>
              <p:cNvPr id="16715" name="Google Shape;16715;p143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716" name="Google Shape;16716;p143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717" name="Google Shape;16717;p143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18" name="Google Shape;16718;p143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719" name="Google Shape;16719;p143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720" name="Google Shape;16720;p143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5248903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End 6">
  <p:cSld name="End 6">
    <p:spTree>
      <p:nvGrpSpPr>
        <p:cNvPr id="1" name="Shape 16721"/>
        <p:cNvGrpSpPr/>
        <p:nvPr/>
      </p:nvGrpSpPr>
      <p:grpSpPr>
        <a:xfrm>
          <a:off x="0" y="0"/>
          <a:ext cx="0" cy="0"/>
          <a:chOff x="0" y="0"/>
          <a:chExt cx="0" cy="0"/>
        </a:xfrm>
      </p:grpSpPr>
      <p:grpSp>
        <p:nvGrpSpPr>
          <p:cNvPr id="16722" name="Google Shape;16722;p1431"/>
          <p:cNvGrpSpPr/>
          <p:nvPr/>
        </p:nvGrpSpPr>
        <p:grpSpPr>
          <a:xfrm>
            <a:off x="0" y="0"/>
            <a:ext cx="12191996" cy="2148830"/>
            <a:chOff x="0" y="0"/>
            <a:chExt cx="12191996" cy="2148830"/>
          </a:xfrm>
        </p:grpSpPr>
        <p:sp>
          <p:nvSpPr>
            <p:cNvPr id="16723" name="Google Shape;16723;p1431"/>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724" name="Google Shape;16724;p1431"/>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6725" name="Google Shape;16725;p1431"/>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726" name="Google Shape;16726;p1431"/>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727" name="Google Shape;16727;p1431"/>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728" name="Google Shape;16728;p1431"/>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289036133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Blank 4">
  <p:cSld name="Blank 4">
    <p:spTree>
      <p:nvGrpSpPr>
        <p:cNvPr id="1" name="Shape 16729"/>
        <p:cNvGrpSpPr/>
        <p:nvPr/>
      </p:nvGrpSpPr>
      <p:grpSpPr>
        <a:xfrm>
          <a:off x="0" y="0"/>
          <a:ext cx="0" cy="0"/>
          <a:chOff x="0" y="0"/>
          <a:chExt cx="0" cy="0"/>
        </a:xfrm>
      </p:grpSpPr>
      <p:sp>
        <p:nvSpPr>
          <p:cNvPr id="16730" name="Google Shape;16730;p143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731" name="Google Shape;16731;p143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732" name="Google Shape;16732;p143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733" name="Google Shape;16733;p1432"/>
          <p:cNvGrpSpPr/>
          <p:nvPr/>
        </p:nvGrpSpPr>
        <p:grpSpPr>
          <a:xfrm>
            <a:off x="7191545" y="0"/>
            <a:ext cx="5000460" cy="1425988"/>
            <a:chOff x="7191545" y="0"/>
            <a:chExt cx="5000460" cy="1425988"/>
          </a:xfrm>
        </p:grpSpPr>
        <p:pic>
          <p:nvPicPr>
            <p:cNvPr id="16734" name="Google Shape;16734;p143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735" name="Google Shape;16735;p1432"/>
            <p:cNvGrpSpPr/>
            <p:nvPr/>
          </p:nvGrpSpPr>
          <p:grpSpPr>
            <a:xfrm>
              <a:off x="7191545" y="0"/>
              <a:ext cx="5000460" cy="1425988"/>
              <a:chOff x="7191545" y="0"/>
              <a:chExt cx="5000460" cy="1425988"/>
            </a:xfrm>
          </p:grpSpPr>
          <p:sp>
            <p:nvSpPr>
              <p:cNvPr id="16736" name="Google Shape;16736;p143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737" name="Google Shape;16737;p143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2471390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p:cSld name="Title Only 3">
    <p:spTree>
      <p:nvGrpSpPr>
        <p:cNvPr id="1" name="Shape 507"/>
        <p:cNvGrpSpPr/>
        <p:nvPr/>
      </p:nvGrpSpPr>
      <p:grpSpPr>
        <a:xfrm>
          <a:off x="0" y="0"/>
          <a:ext cx="0" cy="0"/>
          <a:chOff x="0" y="0"/>
          <a:chExt cx="0" cy="0"/>
        </a:xfrm>
      </p:grpSpPr>
      <p:grpSp>
        <p:nvGrpSpPr>
          <p:cNvPr id="508" name="Google Shape;508;p49"/>
          <p:cNvGrpSpPr/>
          <p:nvPr/>
        </p:nvGrpSpPr>
        <p:grpSpPr>
          <a:xfrm>
            <a:off x="7191542" y="1"/>
            <a:ext cx="5000459" cy="1425992"/>
            <a:chOff x="7191542" y="1"/>
            <a:chExt cx="5000459" cy="1425992"/>
          </a:xfrm>
        </p:grpSpPr>
        <p:pic>
          <p:nvPicPr>
            <p:cNvPr id="509" name="Google Shape;509;p4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10" name="Google Shape;510;p49"/>
            <p:cNvGrpSpPr/>
            <p:nvPr/>
          </p:nvGrpSpPr>
          <p:grpSpPr>
            <a:xfrm>
              <a:off x="7191542" y="1"/>
              <a:ext cx="5000459" cy="1425992"/>
              <a:chOff x="7186272" y="0"/>
              <a:chExt cx="5005729" cy="1427495"/>
            </a:xfrm>
          </p:grpSpPr>
          <p:sp>
            <p:nvSpPr>
              <p:cNvPr id="511" name="Google Shape;511;p4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4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513" name="Google Shape;513;p4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4" name="Google Shape;514;p4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515" name="Google Shape;515;p4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16" name="Google Shape;516;p4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Cover 8">
  <p:cSld name="Cover 8">
    <p:spTree>
      <p:nvGrpSpPr>
        <p:cNvPr id="1" name="Shape 16738"/>
        <p:cNvGrpSpPr/>
        <p:nvPr/>
      </p:nvGrpSpPr>
      <p:grpSpPr>
        <a:xfrm>
          <a:off x="0" y="0"/>
          <a:ext cx="0" cy="0"/>
          <a:chOff x="0" y="0"/>
          <a:chExt cx="0" cy="0"/>
        </a:xfrm>
      </p:grpSpPr>
      <p:sp>
        <p:nvSpPr>
          <p:cNvPr id="16739" name="Google Shape;16739;p1433"/>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740" name="Google Shape;16740;p1433"/>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41" name="Google Shape;16741;p1433"/>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6742" name="Google Shape;16742;p1433"/>
          <p:cNvGrpSpPr/>
          <p:nvPr/>
        </p:nvGrpSpPr>
        <p:grpSpPr>
          <a:xfrm>
            <a:off x="0" y="5020350"/>
            <a:ext cx="12191996" cy="1837651"/>
            <a:chOff x="0" y="5020348"/>
            <a:chExt cx="12191996" cy="1837651"/>
          </a:xfrm>
        </p:grpSpPr>
        <p:sp>
          <p:nvSpPr>
            <p:cNvPr id="16743" name="Google Shape;16743;p1433"/>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744" name="Google Shape;16744;p1433"/>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745" name="Google Shape;16745;p1433"/>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190738257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Divider 9">
  <p:cSld name="Divider 9">
    <p:spTree>
      <p:nvGrpSpPr>
        <p:cNvPr id="1" name="Shape 16746"/>
        <p:cNvGrpSpPr/>
        <p:nvPr/>
      </p:nvGrpSpPr>
      <p:grpSpPr>
        <a:xfrm>
          <a:off x="0" y="0"/>
          <a:ext cx="0" cy="0"/>
          <a:chOff x="0" y="0"/>
          <a:chExt cx="0" cy="0"/>
        </a:xfrm>
      </p:grpSpPr>
      <p:grpSp>
        <p:nvGrpSpPr>
          <p:cNvPr id="16747" name="Google Shape;16747;p1434"/>
          <p:cNvGrpSpPr/>
          <p:nvPr/>
        </p:nvGrpSpPr>
        <p:grpSpPr>
          <a:xfrm>
            <a:off x="0" y="5020350"/>
            <a:ext cx="12191996" cy="1837651"/>
            <a:chOff x="0" y="5020348"/>
            <a:chExt cx="12191996" cy="1837651"/>
          </a:xfrm>
        </p:grpSpPr>
        <p:sp>
          <p:nvSpPr>
            <p:cNvPr id="16748" name="Google Shape;16748;p1434"/>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749" name="Google Shape;16749;p1434"/>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750" name="Google Shape;16750;p1434"/>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751" name="Google Shape;16751;p1434"/>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6752" name="Google Shape;16752;p1434"/>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53" name="Google Shape;16753;p1434"/>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9856087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Quotation 11">
  <p:cSld name="Quotation 11">
    <p:spTree>
      <p:nvGrpSpPr>
        <p:cNvPr id="1" name="Shape 16754"/>
        <p:cNvGrpSpPr/>
        <p:nvPr/>
      </p:nvGrpSpPr>
      <p:grpSpPr>
        <a:xfrm>
          <a:off x="0" y="0"/>
          <a:ext cx="0" cy="0"/>
          <a:chOff x="0" y="0"/>
          <a:chExt cx="0" cy="0"/>
        </a:xfrm>
      </p:grpSpPr>
      <p:sp>
        <p:nvSpPr>
          <p:cNvPr id="16755" name="Google Shape;16755;p1435"/>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756" name="Google Shape;16756;p1435"/>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57" name="Google Shape;16757;p1435"/>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758" name="Google Shape;16758;p143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759" name="Google Shape;16759;p143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760" name="Google Shape;16760;p143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761" name="Google Shape;16761;p1435"/>
          <p:cNvGrpSpPr/>
          <p:nvPr/>
        </p:nvGrpSpPr>
        <p:grpSpPr>
          <a:xfrm>
            <a:off x="7191545" y="0"/>
            <a:ext cx="5000460" cy="1425988"/>
            <a:chOff x="7191545" y="0"/>
            <a:chExt cx="5000460" cy="1425988"/>
          </a:xfrm>
        </p:grpSpPr>
        <p:pic>
          <p:nvPicPr>
            <p:cNvPr id="16762" name="Google Shape;16762;p143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763" name="Google Shape;16763;p1435"/>
            <p:cNvGrpSpPr/>
            <p:nvPr/>
          </p:nvGrpSpPr>
          <p:grpSpPr>
            <a:xfrm>
              <a:off x="7191545" y="0"/>
              <a:ext cx="5000460" cy="1425988"/>
              <a:chOff x="7191545" y="0"/>
              <a:chExt cx="5000460" cy="1425988"/>
            </a:xfrm>
          </p:grpSpPr>
          <p:sp>
            <p:nvSpPr>
              <p:cNvPr id="16764" name="Google Shape;16764;p143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765" name="Google Shape;16765;p143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766" name="Google Shape;16766;p1435"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08124525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1_Quotation 11">
  <p:cSld name="1_Quotation 11">
    <p:spTree>
      <p:nvGrpSpPr>
        <p:cNvPr id="1" name="Shape 16767"/>
        <p:cNvGrpSpPr/>
        <p:nvPr/>
      </p:nvGrpSpPr>
      <p:grpSpPr>
        <a:xfrm>
          <a:off x="0" y="0"/>
          <a:ext cx="0" cy="0"/>
          <a:chOff x="0" y="0"/>
          <a:chExt cx="0" cy="0"/>
        </a:xfrm>
      </p:grpSpPr>
      <p:sp>
        <p:nvSpPr>
          <p:cNvPr id="16768" name="Google Shape;16768;p1436"/>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769" name="Google Shape;16769;p1436"/>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70" name="Google Shape;16770;p1436"/>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771" name="Google Shape;16771;p143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772" name="Google Shape;16772;p143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773" name="Google Shape;16773;p143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774" name="Google Shape;16774;p1436"/>
          <p:cNvGrpSpPr/>
          <p:nvPr/>
        </p:nvGrpSpPr>
        <p:grpSpPr>
          <a:xfrm>
            <a:off x="7191545" y="0"/>
            <a:ext cx="5000460" cy="1425988"/>
            <a:chOff x="7191545" y="0"/>
            <a:chExt cx="5000460" cy="1425988"/>
          </a:xfrm>
        </p:grpSpPr>
        <p:pic>
          <p:nvPicPr>
            <p:cNvPr id="16775" name="Google Shape;16775;p143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776" name="Google Shape;16776;p1436"/>
            <p:cNvGrpSpPr/>
            <p:nvPr/>
          </p:nvGrpSpPr>
          <p:grpSpPr>
            <a:xfrm>
              <a:off x="7191545" y="0"/>
              <a:ext cx="5000460" cy="1425988"/>
              <a:chOff x="7191545" y="0"/>
              <a:chExt cx="5000460" cy="1425988"/>
            </a:xfrm>
          </p:grpSpPr>
          <p:sp>
            <p:nvSpPr>
              <p:cNvPr id="16777" name="Google Shape;16777;p143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778" name="Google Shape;16778;p143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779" name="Google Shape;16779;p1436"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59544173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Title and Content 11">
  <p:cSld name="Title and Content 11">
    <p:spTree>
      <p:nvGrpSpPr>
        <p:cNvPr id="1" name="Shape 16780"/>
        <p:cNvGrpSpPr/>
        <p:nvPr/>
      </p:nvGrpSpPr>
      <p:grpSpPr>
        <a:xfrm>
          <a:off x="0" y="0"/>
          <a:ext cx="0" cy="0"/>
          <a:chOff x="0" y="0"/>
          <a:chExt cx="0" cy="0"/>
        </a:xfrm>
      </p:grpSpPr>
      <p:grpSp>
        <p:nvGrpSpPr>
          <p:cNvPr id="16781" name="Google Shape;16781;p1437"/>
          <p:cNvGrpSpPr/>
          <p:nvPr/>
        </p:nvGrpSpPr>
        <p:grpSpPr>
          <a:xfrm>
            <a:off x="7191545" y="0"/>
            <a:ext cx="5000460" cy="1425988"/>
            <a:chOff x="7191545" y="0"/>
            <a:chExt cx="5000460" cy="1425988"/>
          </a:xfrm>
        </p:grpSpPr>
        <p:pic>
          <p:nvPicPr>
            <p:cNvPr id="16782" name="Google Shape;16782;p143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783" name="Google Shape;16783;p1437"/>
            <p:cNvGrpSpPr/>
            <p:nvPr/>
          </p:nvGrpSpPr>
          <p:grpSpPr>
            <a:xfrm>
              <a:off x="7191545" y="0"/>
              <a:ext cx="5000460" cy="1425988"/>
              <a:chOff x="7191545" y="0"/>
              <a:chExt cx="5000460" cy="1425988"/>
            </a:xfrm>
          </p:grpSpPr>
          <p:sp>
            <p:nvSpPr>
              <p:cNvPr id="16784" name="Google Shape;16784;p143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785" name="Google Shape;16785;p143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786" name="Google Shape;16786;p1437"/>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87" name="Google Shape;16787;p1437"/>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788" name="Google Shape;16788;p143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789" name="Google Shape;16789;p143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790" name="Google Shape;16790;p143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149321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Two Content 7">
  <p:cSld name="Two Content 7">
    <p:spTree>
      <p:nvGrpSpPr>
        <p:cNvPr id="1" name="Shape 16791"/>
        <p:cNvGrpSpPr/>
        <p:nvPr/>
      </p:nvGrpSpPr>
      <p:grpSpPr>
        <a:xfrm>
          <a:off x="0" y="0"/>
          <a:ext cx="0" cy="0"/>
          <a:chOff x="0" y="0"/>
          <a:chExt cx="0" cy="0"/>
        </a:xfrm>
      </p:grpSpPr>
      <p:sp>
        <p:nvSpPr>
          <p:cNvPr id="16792" name="Google Shape;16792;p1438"/>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93" name="Google Shape;16793;p1438"/>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6794" name="Google Shape;16794;p1438"/>
          <p:cNvGrpSpPr/>
          <p:nvPr/>
        </p:nvGrpSpPr>
        <p:grpSpPr>
          <a:xfrm>
            <a:off x="7191545" y="0"/>
            <a:ext cx="5000460" cy="1425988"/>
            <a:chOff x="7191545" y="0"/>
            <a:chExt cx="5000460" cy="1425988"/>
          </a:xfrm>
        </p:grpSpPr>
        <p:pic>
          <p:nvPicPr>
            <p:cNvPr id="16795" name="Google Shape;16795;p143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796" name="Google Shape;16796;p1438"/>
            <p:cNvGrpSpPr/>
            <p:nvPr/>
          </p:nvGrpSpPr>
          <p:grpSpPr>
            <a:xfrm>
              <a:off x="7191545" y="0"/>
              <a:ext cx="5000460" cy="1425988"/>
              <a:chOff x="7191545" y="0"/>
              <a:chExt cx="5000460" cy="1425988"/>
            </a:xfrm>
          </p:grpSpPr>
          <p:sp>
            <p:nvSpPr>
              <p:cNvPr id="16797" name="Google Shape;16797;p143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798" name="Google Shape;16798;p143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799" name="Google Shape;16799;p1438"/>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800" name="Google Shape;16800;p1438"/>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801" name="Google Shape;16801;p143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802" name="Google Shape;16802;p143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5500039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Comparison 6">
  <p:cSld name="Comparison 6">
    <p:spTree>
      <p:nvGrpSpPr>
        <p:cNvPr id="1" name="Shape 16803"/>
        <p:cNvGrpSpPr/>
        <p:nvPr/>
      </p:nvGrpSpPr>
      <p:grpSpPr>
        <a:xfrm>
          <a:off x="0" y="0"/>
          <a:ext cx="0" cy="0"/>
          <a:chOff x="0" y="0"/>
          <a:chExt cx="0" cy="0"/>
        </a:xfrm>
      </p:grpSpPr>
      <p:grpSp>
        <p:nvGrpSpPr>
          <p:cNvPr id="16804" name="Google Shape;16804;p1439"/>
          <p:cNvGrpSpPr/>
          <p:nvPr/>
        </p:nvGrpSpPr>
        <p:grpSpPr>
          <a:xfrm>
            <a:off x="7191545" y="0"/>
            <a:ext cx="5000460" cy="1425988"/>
            <a:chOff x="7191545" y="0"/>
            <a:chExt cx="5000460" cy="1425988"/>
          </a:xfrm>
        </p:grpSpPr>
        <p:pic>
          <p:nvPicPr>
            <p:cNvPr id="16805" name="Google Shape;16805;p143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806" name="Google Shape;16806;p1439"/>
            <p:cNvGrpSpPr/>
            <p:nvPr/>
          </p:nvGrpSpPr>
          <p:grpSpPr>
            <a:xfrm>
              <a:off x="7191545" y="0"/>
              <a:ext cx="5000460" cy="1425988"/>
              <a:chOff x="7191545" y="0"/>
              <a:chExt cx="5000460" cy="1425988"/>
            </a:xfrm>
          </p:grpSpPr>
          <p:sp>
            <p:nvSpPr>
              <p:cNvPr id="16807" name="Google Shape;16807;p143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808" name="Google Shape;16808;p143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809" name="Google Shape;16809;p1439"/>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10" name="Google Shape;16810;p1439"/>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811" name="Google Shape;16811;p1439"/>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812" name="Google Shape;16812;p1439"/>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813" name="Google Shape;16813;p1439"/>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814" name="Google Shape;16814;p143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815" name="Google Shape;16815;p143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816" name="Google Shape;16816;p143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9081184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Photo Slide 8">
  <p:cSld name="Photo Slide 8">
    <p:spTree>
      <p:nvGrpSpPr>
        <p:cNvPr id="1" name="Shape 16817"/>
        <p:cNvGrpSpPr/>
        <p:nvPr/>
      </p:nvGrpSpPr>
      <p:grpSpPr>
        <a:xfrm>
          <a:off x="0" y="0"/>
          <a:ext cx="0" cy="0"/>
          <a:chOff x="0" y="0"/>
          <a:chExt cx="0" cy="0"/>
        </a:xfrm>
      </p:grpSpPr>
      <p:sp>
        <p:nvSpPr>
          <p:cNvPr id="16818" name="Google Shape;16818;p1440"/>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6819" name="Google Shape;16819;p1440"/>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6820" name="Google Shape;16820;p1440"/>
          <p:cNvGrpSpPr/>
          <p:nvPr/>
        </p:nvGrpSpPr>
        <p:grpSpPr>
          <a:xfrm>
            <a:off x="2" y="5379426"/>
            <a:ext cx="2807363" cy="753895"/>
            <a:chOff x="0" y="5379424"/>
            <a:chExt cx="2807363" cy="753895"/>
          </a:xfrm>
        </p:grpSpPr>
        <p:sp>
          <p:nvSpPr>
            <p:cNvPr id="16821" name="Google Shape;16821;p1440"/>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822" name="Google Shape;16822;p1440"/>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6823" name="Google Shape;16823;p1440"/>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355651504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End 7">
  <p:cSld name="End 7">
    <p:spTree>
      <p:nvGrpSpPr>
        <p:cNvPr id="1" name="Shape 16824"/>
        <p:cNvGrpSpPr/>
        <p:nvPr/>
      </p:nvGrpSpPr>
      <p:grpSpPr>
        <a:xfrm>
          <a:off x="0" y="0"/>
          <a:ext cx="0" cy="0"/>
          <a:chOff x="0" y="0"/>
          <a:chExt cx="0" cy="0"/>
        </a:xfrm>
      </p:grpSpPr>
      <p:grpSp>
        <p:nvGrpSpPr>
          <p:cNvPr id="16825" name="Google Shape;16825;p1441"/>
          <p:cNvGrpSpPr/>
          <p:nvPr/>
        </p:nvGrpSpPr>
        <p:grpSpPr>
          <a:xfrm>
            <a:off x="0" y="0"/>
            <a:ext cx="12191996" cy="2148830"/>
            <a:chOff x="0" y="0"/>
            <a:chExt cx="12191996" cy="2148830"/>
          </a:xfrm>
        </p:grpSpPr>
        <p:sp>
          <p:nvSpPr>
            <p:cNvPr id="16826" name="Google Shape;16826;p1441"/>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827" name="Google Shape;16827;p1441"/>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6828" name="Google Shape;16828;p1441"/>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829" name="Google Shape;16829;p1441"/>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830" name="Google Shape;16830;p1441"/>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831" name="Google Shape;16831;p1441"/>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186579620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Blank 5">
  <p:cSld name="Blank 5">
    <p:spTree>
      <p:nvGrpSpPr>
        <p:cNvPr id="1" name="Shape 16832"/>
        <p:cNvGrpSpPr/>
        <p:nvPr/>
      </p:nvGrpSpPr>
      <p:grpSpPr>
        <a:xfrm>
          <a:off x="0" y="0"/>
          <a:ext cx="0" cy="0"/>
          <a:chOff x="0" y="0"/>
          <a:chExt cx="0" cy="0"/>
        </a:xfrm>
      </p:grpSpPr>
      <p:sp>
        <p:nvSpPr>
          <p:cNvPr id="16833" name="Google Shape;16833;p144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834" name="Google Shape;16834;p144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835" name="Google Shape;16835;p144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836" name="Google Shape;16836;p1442"/>
          <p:cNvGrpSpPr/>
          <p:nvPr/>
        </p:nvGrpSpPr>
        <p:grpSpPr>
          <a:xfrm>
            <a:off x="7191545" y="0"/>
            <a:ext cx="5000460" cy="1425988"/>
            <a:chOff x="7191545" y="0"/>
            <a:chExt cx="5000460" cy="1425988"/>
          </a:xfrm>
        </p:grpSpPr>
        <p:pic>
          <p:nvPicPr>
            <p:cNvPr id="16837" name="Google Shape;16837;p144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838" name="Google Shape;16838;p1442"/>
            <p:cNvGrpSpPr/>
            <p:nvPr/>
          </p:nvGrpSpPr>
          <p:grpSpPr>
            <a:xfrm>
              <a:off x="7191545" y="0"/>
              <a:ext cx="5000460" cy="1425988"/>
              <a:chOff x="7191545" y="0"/>
              <a:chExt cx="5000460" cy="1425988"/>
            </a:xfrm>
          </p:grpSpPr>
          <p:sp>
            <p:nvSpPr>
              <p:cNvPr id="16839" name="Google Shape;16839;p144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840" name="Google Shape;16840;p144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3721848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B">
  <p:cSld name="Cover B">
    <p:spTree>
      <p:nvGrpSpPr>
        <p:cNvPr id="1" name="Shape 517"/>
        <p:cNvGrpSpPr/>
        <p:nvPr/>
      </p:nvGrpSpPr>
      <p:grpSpPr>
        <a:xfrm>
          <a:off x="0" y="0"/>
          <a:ext cx="0" cy="0"/>
          <a:chOff x="0" y="0"/>
          <a:chExt cx="0" cy="0"/>
        </a:xfrm>
      </p:grpSpPr>
      <p:sp>
        <p:nvSpPr>
          <p:cNvPr id="518" name="Google Shape;518;p50"/>
          <p:cNvSpPr txBox="1">
            <a:spLocks noGrp="1"/>
          </p:cNvSpPr>
          <p:nvPr>
            <p:ph type="ctrTitle"/>
          </p:nvPr>
        </p:nvSpPr>
        <p:spPr>
          <a:xfrm>
            <a:off x="513348" y="2633534"/>
            <a:ext cx="5194433" cy="23876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50"/>
          <p:cNvSpPr txBox="1">
            <a:spLocks noGrp="1"/>
          </p:cNvSpPr>
          <p:nvPr>
            <p:ph type="subTitle" idx="1"/>
          </p:nvPr>
        </p:nvSpPr>
        <p:spPr>
          <a:xfrm>
            <a:off x="513348" y="5400325"/>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520" name="Google Shape;520;p50"/>
          <p:cNvGrpSpPr/>
          <p:nvPr/>
        </p:nvGrpSpPr>
        <p:grpSpPr>
          <a:xfrm flipH="1">
            <a:off x="-1" y="1"/>
            <a:ext cx="6418725" cy="1509822"/>
            <a:chOff x="7522541" y="1"/>
            <a:chExt cx="4669459" cy="1098357"/>
          </a:xfrm>
        </p:grpSpPr>
        <p:sp>
          <p:nvSpPr>
            <p:cNvPr id="521" name="Google Shape;521;p50"/>
            <p:cNvSpPr/>
            <p:nvPr/>
          </p:nvSpPr>
          <p:spPr>
            <a:xfrm>
              <a:off x="7522541" y="1"/>
              <a:ext cx="4669459" cy="1098357"/>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4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50"/>
            <p:cNvSpPr/>
            <p:nvPr/>
          </p:nvSpPr>
          <p:spPr>
            <a:xfrm>
              <a:off x="7649481" y="1"/>
              <a:ext cx="4542519" cy="983565"/>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523" name="Google Shape;523;p5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8" y="136525"/>
            <a:ext cx="1945206" cy="879974"/>
          </a:xfrm>
          <a:prstGeom prst="rect">
            <a:avLst/>
          </a:prstGeom>
          <a:noFill/>
          <a:ln>
            <a:noFill/>
          </a:ln>
        </p:spPr>
      </p:pic>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841"/>
        <p:cNvGrpSpPr/>
        <p:nvPr/>
      </p:nvGrpSpPr>
      <p:grpSpPr>
        <a:xfrm>
          <a:off x="0" y="0"/>
          <a:ext cx="0" cy="0"/>
          <a:chOff x="0" y="0"/>
          <a:chExt cx="0" cy="0"/>
        </a:xfrm>
      </p:grpSpPr>
      <p:grpSp>
        <p:nvGrpSpPr>
          <p:cNvPr id="16842" name="Google Shape;16842;p1443"/>
          <p:cNvGrpSpPr/>
          <p:nvPr/>
        </p:nvGrpSpPr>
        <p:grpSpPr>
          <a:xfrm>
            <a:off x="7191545" y="0"/>
            <a:ext cx="5000460" cy="1425988"/>
            <a:chOff x="7191545" y="0"/>
            <a:chExt cx="5000460" cy="1425988"/>
          </a:xfrm>
        </p:grpSpPr>
        <p:pic>
          <p:nvPicPr>
            <p:cNvPr id="16843" name="Google Shape;16843;p144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844" name="Google Shape;16844;p1443"/>
            <p:cNvGrpSpPr/>
            <p:nvPr/>
          </p:nvGrpSpPr>
          <p:grpSpPr>
            <a:xfrm>
              <a:off x="7191545" y="0"/>
              <a:ext cx="5000460" cy="1425988"/>
              <a:chOff x="7191545" y="0"/>
              <a:chExt cx="5000460" cy="1425988"/>
            </a:xfrm>
          </p:grpSpPr>
          <p:sp>
            <p:nvSpPr>
              <p:cNvPr id="16845" name="Google Shape;16845;p144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846" name="Google Shape;16846;p144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6847" name="Google Shape;16847;p1443"/>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48" name="Google Shape;16848;p144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849" name="Google Shape;16849;p144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850" name="Google Shape;16850;p144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0877433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Cover B 2">
  <p:cSld name="Cover B 2">
    <p:spTree>
      <p:nvGrpSpPr>
        <p:cNvPr id="1" name="Shape 16851"/>
        <p:cNvGrpSpPr/>
        <p:nvPr/>
      </p:nvGrpSpPr>
      <p:grpSpPr>
        <a:xfrm>
          <a:off x="0" y="0"/>
          <a:ext cx="0" cy="0"/>
          <a:chOff x="0" y="0"/>
          <a:chExt cx="0" cy="0"/>
        </a:xfrm>
      </p:grpSpPr>
      <p:sp>
        <p:nvSpPr>
          <p:cNvPr id="16852" name="Google Shape;16852;p1444"/>
          <p:cNvSpPr txBox="1">
            <a:spLocks noGrp="1"/>
          </p:cNvSpPr>
          <p:nvPr>
            <p:ph type="title"/>
          </p:nvPr>
        </p:nvSpPr>
        <p:spPr>
          <a:xfrm>
            <a:off x="513344" y="2633536"/>
            <a:ext cx="5194432" cy="2387598"/>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53" name="Google Shape;16853;p1444"/>
          <p:cNvSpPr txBox="1">
            <a:spLocks noGrp="1"/>
          </p:cNvSpPr>
          <p:nvPr>
            <p:ph type="subTitle" idx="1"/>
          </p:nvPr>
        </p:nvSpPr>
        <p:spPr>
          <a:xfrm>
            <a:off x="513344" y="5400327"/>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6854" name="Google Shape;16854;p1444"/>
          <p:cNvGrpSpPr/>
          <p:nvPr/>
        </p:nvGrpSpPr>
        <p:grpSpPr>
          <a:xfrm>
            <a:off x="0" y="0"/>
            <a:ext cx="6418722" cy="1509820"/>
            <a:chOff x="0" y="0"/>
            <a:chExt cx="6418722" cy="1509820"/>
          </a:xfrm>
        </p:grpSpPr>
        <p:sp>
          <p:nvSpPr>
            <p:cNvPr id="16855" name="Google Shape;16855;p1444"/>
            <p:cNvSpPr/>
            <p:nvPr/>
          </p:nvSpPr>
          <p:spPr>
            <a:xfrm flipH="1">
              <a:off x="0" y="0"/>
              <a:ext cx="6418722" cy="1509820"/>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856" name="Google Shape;16856;p1444"/>
            <p:cNvSpPr/>
            <p:nvPr/>
          </p:nvSpPr>
          <p:spPr>
            <a:xfrm flipH="1">
              <a:off x="0" y="0"/>
              <a:ext cx="6244227" cy="1352022"/>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pic>
        <p:nvPicPr>
          <p:cNvPr id="16857" name="Google Shape;16857;p1444"/>
          <p:cNvPicPr preferRelativeResize="0"/>
          <p:nvPr/>
        </p:nvPicPr>
        <p:blipFill rotWithShape="1">
          <a:blip r:embed="rId2">
            <a:alphaModFix/>
          </a:blip>
          <a:srcRect/>
          <a:stretch/>
        </p:blipFill>
        <p:spPr>
          <a:xfrm>
            <a:off x="513346" y="136529"/>
            <a:ext cx="1945203" cy="879972"/>
          </a:xfrm>
          <a:prstGeom prst="rect">
            <a:avLst/>
          </a:prstGeom>
          <a:noFill/>
          <a:ln>
            <a:noFill/>
          </a:ln>
        </p:spPr>
      </p:pic>
    </p:spTree>
    <p:extLst>
      <p:ext uri="{BB962C8B-B14F-4D97-AF65-F5344CB8AC3E}">
        <p14:creationId xmlns:p14="http://schemas.microsoft.com/office/powerpoint/2010/main" val="414852143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Quotation 12">
  <p:cSld name="Quotation 12">
    <p:spTree>
      <p:nvGrpSpPr>
        <p:cNvPr id="1" name="Shape 16858"/>
        <p:cNvGrpSpPr/>
        <p:nvPr/>
      </p:nvGrpSpPr>
      <p:grpSpPr>
        <a:xfrm>
          <a:off x="0" y="0"/>
          <a:ext cx="0" cy="0"/>
          <a:chOff x="0" y="0"/>
          <a:chExt cx="0" cy="0"/>
        </a:xfrm>
      </p:grpSpPr>
      <p:sp>
        <p:nvSpPr>
          <p:cNvPr id="16859" name="Google Shape;16859;p1445"/>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860" name="Google Shape;16860;p1445"/>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61" name="Google Shape;16861;p1445"/>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862" name="Google Shape;16862;p144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863" name="Google Shape;16863;p144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864" name="Google Shape;16864;p144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865" name="Google Shape;16865;p1445"/>
          <p:cNvGrpSpPr/>
          <p:nvPr/>
        </p:nvGrpSpPr>
        <p:grpSpPr>
          <a:xfrm>
            <a:off x="7191545" y="0"/>
            <a:ext cx="5000460" cy="1425988"/>
            <a:chOff x="7191545" y="0"/>
            <a:chExt cx="5000460" cy="1425988"/>
          </a:xfrm>
        </p:grpSpPr>
        <p:pic>
          <p:nvPicPr>
            <p:cNvPr id="16866" name="Google Shape;16866;p144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867" name="Google Shape;16867;p1445"/>
            <p:cNvGrpSpPr/>
            <p:nvPr/>
          </p:nvGrpSpPr>
          <p:grpSpPr>
            <a:xfrm>
              <a:off x="7191545" y="0"/>
              <a:ext cx="5000460" cy="1425988"/>
              <a:chOff x="7191545" y="0"/>
              <a:chExt cx="5000460" cy="1425988"/>
            </a:xfrm>
          </p:grpSpPr>
          <p:sp>
            <p:nvSpPr>
              <p:cNvPr id="16868" name="Google Shape;16868;p144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869" name="Google Shape;16869;p144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870" name="Google Shape;16870;p1445"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407237280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3_Quotation 2">
  <p:cSld name="3_Quotation 2">
    <p:spTree>
      <p:nvGrpSpPr>
        <p:cNvPr id="1" name="Shape 16871"/>
        <p:cNvGrpSpPr/>
        <p:nvPr/>
      </p:nvGrpSpPr>
      <p:grpSpPr>
        <a:xfrm>
          <a:off x="0" y="0"/>
          <a:ext cx="0" cy="0"/>
          <a:chOff x="0" y="0"/>
          <a:chExt cx="0" cy="0"/>
        </a:xfrm>
      </p:grpSpPr>
      <p:sp>
        <p:nvSpPr>
          <p:cNvPr id="16872" name="Google Shape;16872;p1446"/>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873" name="Google Shape;16873;p1446"/>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74" name="Google Shape;16874;p1446"/>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875" name="Google Shape;16875;p144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876" name="Google Shape;16876;p144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877" name="Google Shape;16877;p144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878" name="Google Shape;16878;p1446"/>
          <p:cNvGrpSpPr/>
          <p:nvPr/>
        </p:nvGrpSpPr>
        <p:grpSpPr>
          <a:xfrm>
            <a:off x="7191545" y="0"/>
            <a:ext cx="5000460" cy="1425988"/>
            <a:chOff x="7191545" y="0"/>
            <a:chExt cx="5000460" cy="1425988"/>
          </a:xfrm>
        </p:grpSpPr>
        <p:pic>
          <p:nvPicPr>
            <p:cNvPr id="16879" name="Google Shape;16879;p144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880" name="Google Shape;16880;p1446"/>
            <p:cNvGrpSpPr/>
            <p:nvPr/>
          </p:nvGrpSpPr>
          <p:grpSpPr>
            <a:xfrm>
              <a:off x="7191545" y="0"/>
              <a:ext cx="5000460" cy="1425988"/>
              <a:chOff x="7191545" y="0"/>
              <a:chExt cx="5000460" cy="1425988"/>
            </a:xfrm>
          </p:grpSpPr>
          <p:sp>
            <p:nvSpPr>
              <p:cNvPr id="16881" name="Google Shape;16881;p144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882" name="Google Shape;16882;p144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883" name="Google Shape;16883;p1446"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70819515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Quotation 13">
  <p:cSld name="Quotation 13">
    <p:spTree>
      <p:nvGrpSpPr>
        <p:cNvPr id="1" name="Shape 16884"/>
        <p:cNvGrpSpPr/>
        <p:nvPr/>
      </p:nvGrpSpPr>
      <p:grpSpPr>
        <a:xfrm>
          <a:off x="0" y="0"/>
          <a:ext cx="0" cy="0"/>
          <a:chOff x="0" y="0"/>
          <a:chExt cx="0" cy="0"/>
        </a:xfrm>
      </p:grpSpPr>
      <p:sp>
        <p:nvSpPr>
          <p:cNvPr id="16885" name="Google Shape;16885;p1447"/>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886" name="Google Shape;16886;p1447"/>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887" name="Google Shape;16887;p1447"/>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888" name="Google Shape;16888;p144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889" name="Google Shape;16889;p144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890" name="Google Shape;16890;p144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891" name="Google Shape;16891;p1447"/>
          <p:cNvGrpSpPr/>
          <p:nvPr/>
        </p:nvGrpSpPr>
        <p:grpSpPr>
          <a:xfrm>
            <a:off x="7191545" y="0"/>
            <a:ext cx="5000460" cy="1425988"/>
            <a:chOff x="7191545" y="0"/>
            <a:chExt cx="5000460" cy="1425988"/>
          </a:xfrm>
        </p:grpSpPr>
        <p:pic>
          <p:nvPicPr>
            <p:cNvPr id="16892" name="Google Shape;16892;p144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893" name="Google Shape;16893;p1447"/>
            <p:cNvGrpSpPr/>
            <p:nvPr/>
          </p:nvGrpSpPr>
          <p:grpSpPr>
            <a:xfrm>
              <a:off x="7191545" y="0"/>
              <a:ext cx="5000460" cy="1425988"/>
              <a:chOff x="7191545" y="0"/>
              <a:chExt cx="5000460" cy="1425988"/>
            </a:xfrm>
          </p:grpSpPr>
          <p:sp>
            <p:nvSpPr>
              <p:cNvPr id="16894" name="Google Shape;16894;p144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895" name="Google Shape;16895;p144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896" name="Google Shape;16896;p1447"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65426675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matchingName="1_Quotation 12">
  <p:cSld name="1_Quotation 12">
    <p:spTree>
      <p:nvGrpSpPr>
        <p:cNvPr id="1" name="Shape 16897"/>
        <p:cNvGrpSpPr/>
        <p:nvPr/>
      </p:nvGrpSpPr>
      <p:grpSpPr>
        <a:xfrm>
          <a:off x="0" y="0"/>
          <a:ext cx="0" cy="0"/>
          <a:chOff x="0" y="0"/>
          <a:chExt cx="0" cy="0"/>
        </a:xfrm>
      </p:grpSpPr>
      <p:sp>
        <p:nvSpPr>
          <p:cNvPr id="16898" name="Google Shape;16898;p1448"/>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899" name="Google Shape;16899;p1448"/>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00" name="Google Shape;16900;p1448"/>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901" name="Google Shape;16901;p144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902" name="Google Shape;16902;p144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903" name="Google Shape;16903;p144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904" name="Google Shape;16904;p1448"/>
          <p:cNvGrpSpPr/>
          <p:nvPr/>
        </p:nvGrpSpPr>
        <p:grpSpPr>
          <a:xfrm>
            <a:off x="7191545" y="0"/>
            <a:ext cx="5000460" cy="1425988"/>
            <a:chOff x="7191545" y="0"/>
            <a:chExt cx="5000460" cy="1425988"/>
          </a:xfrm>
        </p:grpSpPr>
        <p:pic>
          <p:nvPicPr>
            <p:cNvPr id="16905" name="Google Shape;16905;p144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906" name="Google Shape;16906;p1448"/>
            <p:cNvGrpSpPr/>
            <p:nvPr/>
          </p:nvGrpSpPr>
          <p:grpSpPr>
            <a:xfrm>
              <a:off x="7191545" y="0"/>
              <a:ext cx="5000460" cy="1425988"/>
              <a:chOff x="7191545" y="0"/>
              <a:chExt cx="5000460" cy="1425988"/>
            </a:xfrm>
          </p:grpSpPr>
          <p:sp>
            <p:nvSpPr>
              <p:cNvPr id="16907" name="Google Shape;16907;p144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908" name="Google Shape;16908;p144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909" name="Google Shape;16909;p1448"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427478398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4_Quotation 2">
  <p:cSld name="4_Quotation 2">
    <p:spTree>
      <p:nvGrpSpPr>
        <p:cNvPr id="1" name="Shape 16910"/>
        <p:cNvGrpSpPr/>
        <p:nvPr/>
      </p:nvGrpSpPr>
      <p:grpSpPr>
        <a:xfrm>
          <a:off x="0" y="0"/>
          <a:ext cx="0" cy="0"/>
          <a:chOff x="0" y="0"/>
          <a:chExt cx="0" cy="0"/>
        </a:xfrm>
      </p:grpSpPr>
      <p:sp>
        <p:nvSpPr>
          <p:cNvPr id="16911" name="Google Shape;16911;p1449"/>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912" name="Google Shape;16912;p1449"/>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13" name="Google Shape;16913;p1449"/>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914" name="Google Shape;16914;p144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915" name="Google Shape;16915;p144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916" name="Google Shape;16916;p144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917" name="Google Shape;16917;p1449"/>
          <p:cNvGrpSpPr/>
          <p:nvPr/>
        </p:nvGrpSpPr>
        <p:grpSpPr>
          <a:xfrm>
            <a:off x="7191545" y="0"/>
            <a:ext cx="5000460" cy="1425988"/>
            <a:chOff x="7191545" y="0"/>
            <a:chExt cx="5000460" cy="1425988"/>
          </a:xfrm>
        </p:grpSpPr>
        <p:pic>
          <p:nvPicPr>
            <p:cNvPr id="16918" name="Google Shape;16918;p144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919" name="Google Shape;16919;p1449"/>
            <p:cNvGrpSpPr/>
            <p:nvPr/>
          </p:nvGrpSpPr>
          <p:grpSpPr>
            <a:xfrm>
              <a:off x="7191545" y="0"/>
              <a:ext cx="5000460" cy="1425988"/>
              <a:chOff x="7191545" y="0"/>
              <a:chExt cx="5000460" cy="1425988"/>
            </a:xfrm>
          </p:grpSpPr>
          <p:sp>
            <p:nvSpPr>
              <p:cNvPr id="16920" name="Google Shape;16920;p144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921" name="Google Shape;16921;p144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922" name="Google Shape;16922;p1449"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87123589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1_Quotation 13">
  <p:cSld name="1_Quotation 13">
    <p:spTree>
      <p:nvGrpSpPr>
        <p:cNvPr id="1" name="Shape 16923"/>
        <p:cNvGrpSpPr/>
        <p:nvPr/>
      </p:nvGrpSpPr>
      <p:grpSpPr>
        <a:xfrm>
          <a:off x="0" y="0"/>
          <a:ext cx="0" cy="0"/>
          <a:chOff x="0" y="0"/>
          <a:chExt cx="0" cy="0"/>
        </a:xfrm>
      </p:grpSpPr>
      <p:sp>
        <p:nvSpPr>
          <p:cNvPr id="16924" name="Google Shape;16924;p1450"/>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925" name="Google Shape;16925;p1450"/>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26" name="Google Shape;16926;p1450"/>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927" name="Google Shape;16927;p145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928" name="Google Shape;16928;p145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929" name="Google Shape;16929;p145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930" name="Google Shape;16930;p1450"/>
          <p:cNvGrpSpPr/>
          <p:nvPr/>
        </p:nvGrpSpPr>
        <p:grpSpPr>
          <a:xfrm>
            <a:off x="7191545" y="0"/>
            <a:ext cx="5000460" cy="1425988"/>
            <a:chOff x="7191545" y="0"/>
            <a:chExt cx="5000460" cy="1425988"/>
          </a:xfrm>
        </p:grpSpPr>
        <p:pic>
          <p:nvPicPr>
            <p:cNvPr id="16931" name="Google Shape;16931;p145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932" name="Google Shape;16932;p1450"/>
            <p:cNvGrpSpPr/>
            <p:nvPr/>
          </p:nvGrpSpPr>
          <p:grpSpPr>
            <a:xfrm>
              <a:off x="7191545" y="0"/>
              <a:ext cx="5000460" cy="1425988"/>
              <a:chOff x="7191545" y="0"/>
              <a:chExt cx="5000460" cy="1425988"/>
            </a:xfrm>
          </p:grpSpPr>
          <p:sp>
            <p:nvSpPr>
              <p:cNvPr id="16933" name="Google Shape;16933;p145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934" name="Google Shape;16934;p145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935" name="Google Shape;16935;p1450"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31247106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936"/>
        <p:cNvGrpSpPr/>
        <p:nvPr/>
      </p:nvGrpSpPr>
      <p:grpSpPr>
        <a:xfrm>
          <a:off x="0" y="0"/>
          <a:ext cx="0" cy="0"/>
          <a:chOff x="0" y="0"/>
          <a:chExt cx="0" cy="0"/>
        </a:xfrm>
      </p:grpSpPr>
      <p:sp>
        <p:nvSpPr>
          <p:cNvPr id="16937" name="Google Shape;16937;p1451"/>
          <p:cNvSpPr/>
          <p:nvPr/>
        </p:nvSpPr>
        <p:spPr>
          <a:xfrm>
            <a:off x="0" y="0"/>
            <a:ext cx="12191996"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938" name="Google Shape;16938;p1451"/>
          <p:cNvSpPr/>
          <p:nvPr/>
        </p:nvSpPr>
        <p:spPr>
          <a:xfrm>
            <a:off x="2" y="5100854"/>
            <a:ext cx="7111361" cy="1757677"/>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pic>
        <p:nvPicPr>
          <p:cNvPr id="16939" name="Google Shape;16939;p1451"/>
          <p:cNvPicPr preferRelativeResize="0"/>
          <p:nvPr/>
        </p:nvPicPr>
        <p:blipFill rotWithShape="1">
          <a:blip r:embed="rId2">
            <a:alphaModFix/>
          </a:blip>
          <a:srcRect/>
          <a:stretch/>
        </p:blipFill>
        <p:spPr>
          <a:xfrm>
            <a:off x="0" y="5041902"/>
            <a:ext cx="12191996" cy="1816098"/>
          </a:xfrm>
          <a:prstGeom prst="rect">
            <a:avLst/>
          </a:prstGeom>
          <a:noFill/>
          <a:ln>
            <a:noFill/>
          </a:ln>
        </p:spPr>
      </p:pic>
      <p:sp>
        <p:nvSpPr>
          <p:cNvPr id="16940" name="Google Shape;16940;p1451"/>
          <p:cNvSpPr/>
          <p:nvPr/>
        </p:nvSpPr>
        <p:spPr>
          <a:xfrm>
            <a:off x="0" y="5020056"/>
            <a:ext cx="12191996" cy="1838328"/>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pic>
        <p:nvPicPr>
          <p:cNvPr id="16941" name="Google Shape;16941;p1451"/>
          <p:cNvPicPr preferRelativeResize="0"/>
          <p:nvPr/>
        </p:nvPicPr>
        <p:blipFill rotWithShape="1">
          <a:blip r:embed="rId3">
            <a:alphaModFix/>
          </a:blip>
          <a:srcRect/>
          <a:stretch/>
        </p:blipFill>
        <p:spPr>
          <a:xfrm>
            <a:off x="313960" y="5564126"/>
            <a:ext cx="2025386" cy="911355"/>
          </a:xfrm>
          <a:prstGeom prst="rect">
            <a:avLst/>
          </a:prstGeom>
          <a:noFill/>
          <a:ln>
            <a:noFill/>
          </a:ln>
        </p:spPr>
      </p:pic>
      <p:sp>
        <p:nvSpPr>
          <p:cNvPr id="16942" name="Google Shape;16942;p1451"/>
          <p:cNvSpPr/>
          <p:nvPr/>
        </p:nvSpPr>
        <p:spPr>
          <a:xfrm>
            <a:off x="1520190" y="2812538"/>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943" name="Google Shape;16943;p1451"/>
          <p:cNvSpPr txBox="1">
            <a:spLocks noGrp="1"/>
          </p:cNvSpPr>
          <p:nvPr>
            <p:ph type="title"/>
          </p:nvPr>
        </p:nvSpPr>
        <p:spPr>
          <a:xfrm>
            <a:off x="471695" y="365446"/>
            <a:ext cx="11248619" cy="830997"/>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444C55"/>
              </a:buClr>
              <a:buSzPts val="5400"/>
              <a:buFont typeface="Calibri"/>
              <a:buNone/>
              <a:defRPr b="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44" name="Google Shape;16944;p1451"/>
          <p:cNvSpPr txBox="1">
            <a:spLocks noGrp="1"/>
          </p:cNvSpPr>
          <p:nvPr>
            <p:ph type="subTitle" idx="1"/>
          </p:nvPr>
        </p:nvSpPr>
        <p:spPr>
          <a:xfrm>
            <a:off x="1828800" y="3840480"/>
            <a:ext cx="8534396" cy="682238"/>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6945" name="Google Shape;16945;p1451"/>
          <p:cNvSpPr txBox="1">
            <a:spLocks noGrp="1"/>
          </p:cNvSpPr>
          <p:nvPr>
            <p:ph type="ftr" idx="11"/>
          </p:nvPr>
        </p:nvSpPr>
        <p:spPr>
          <a:xfrm>
            <a:off x="609603" y="6356353"/>
            <a:ext cx="4114800" cy="365129"/>
          </a:xfrm>
          <a:prstGeom prst="rect">
            <a:avLst/>
          </a:prstGeom>
          <a:noFill/>
          <a:ln>
            <a:noFill/>
          </a:ln>
        </p:spPr>
        <p:txBody>
          <a:bodyPr spcFirstLastPara="1" wrap="square" lIns="0" tIns="0" rIns="0" bIns="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46" name="Google Shape;16946;p1451"/>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919497"/>
              </a:buClr>
              <a:buSzPts val="2700"/>
              <a:buFont typeface="Calibri"/>
              <a:buNone/>
              <a:defRPr sz="1800" b="0" i="0" u="none" strike="noStrike" cap="none">
                <a:solidFill>
                  <a:srgbClr val="91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6947" name="Google Shape;16947;p1451"/>
          <p:cNvSpPr txBox="1">
            <a:spLocks noGrp="1"/>
          </p:cNvSpPr>
          <p:nvPr>
            <p:ph type="sldNum" idx="12"/>
          </p:nvPr>
        </p:nvSpPr>
        <p:spPr>
          <a:xfrm>
            <a:off x="8839203" y="6356353"/>
            <a:ext cx="2743200" cy="365129"/>
          </a:xfrm>
          <a:prstGeom prst="rect">
            <a:avLst/>
          </a:prstGeom>
          <a:noFill/>
          <a:ln>
            <a:noFill/>
          </a:ln>
        </p:spPr>
        <p:txBody>
          <a:bodyPr spcFirstLastPara="1" wrap="square" lIns="0" tIns="0" rIns="0" bIns="0" anchor="ctr" anchorCtr="0">
            <a:noAutofit/>
          </a:bodyPr>
          <a:lstStyle>
            <a:lvl1pPr marL="38107" marR="0" lvl="0"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1pPr>
            <a:lvl2pPr marL="38107" marR="0" lvl="1"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2pPr>
            <a:lvl3pPr marL="38107" marR="0" lvl="2"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3pPr>
            <a:lvl4pPr marL="38107" marR="0" lvl="3"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4pPr>
            <a:lvl5pPr marL="38107" marR="0" lvl="4"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5pPr>
            <a:lvl6pPr marL="38107" marR="0" lvl="5"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6pPr>
            <a:lvl7pPr marL="38107" marR="0" lvl="6"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7pPr>
            <a:lvl8pPr marL="38107" marR="0" lvl="7"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8pPr>
            <a:lvl9pPr marL="38107" marR="0" lvl="8"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8294172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matchingName="2_Quotation 2">
  <p:cSld name="2_Quotation 2">
    <p:spTree>
      <p:nvGrpSpPr>
        <p:cNvPr id="1" name="Shape 16948"/>
        <p:cNvGrpSpPr/>
        <p:nvPr/>
      </p:nvGrpSpPr>
      <p:grpSpPr>
        <a:xfrm>
          <a:off x="0" y="0"/>
          <a:ext cx="0" cy="0"/>
          <a:chOff x="0" y="0"/>
          <a:chExt cx="0" cy="0"/>
        </a:xfrm>
      </p:grpSpPr>
      <p:sp>
        <p:nvSpPr>
          <p:cNvPr id="16949" name="Google Shape;16949;p1452"/>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950" name="Google Shape;16950;p1452"/>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51" name="Google Shape;16951;p1452"/>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952" name="Google Shape;16952;p145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953" name="Google Shape;16953;p145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954" name="Google Shape;16954;p145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955" name="Google Shape;16955;p1452"/>
          <p:cNvGrpSpPr/>
          <p:nvPr/>
        </p:nvGrpSpPr>
        <p:grpSpPr>
          <a:xfrm>
            <a:off x="7191545" y="0"/>
            <a:ext cx="5000460" cy="1425988"/>
            <a:chOff x="7191545" y="0"/>
            <a:chExt cx="5000460" cy="1425988"/>
          </a:xfrm>
        </p:grpSpPr>
        <p:pic>
          <p:nvPicPr>
            <p:cNvPr id="16956" name="Google Shape;16956;p145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957" name="Google Shape;16957;p1452"/>
            <p:cNvGrpSpPr/>
            <p:nvPr/>
          </p:nvGrpSpPr>
          <p:grpSpPr>
            <a:xfrm>
              <a:off x="7191545" y="0"/>
              <a:ext cx="5000460" cy="1425988"/>
              <a:chOff x="7191545" y="0"/>
              <a:chExt cx="5000460" cy="1425988"/>
            </a:xfrm>
          </p:grpSpPr>
          <p:sp>
            <p:nvSpPr>
              <p:cNvPr id="16958" name="Google Shape;16958;p145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959" name="Google Shape;16959;p145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960" name="Google Shape;16960;p1452"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2825860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ation">
  <p:cSld name="Quotation 7">
    <p:spTree>
      <p:nvGrpSpPr>
        <p:cNvPr id="1" name="Shape 524"/>
        <p:cNvGrpSpPr/>
        <p:nvPr/>
      </p:nvGrpSpPr>
      <p:grpSpPr>
        <a:xfrm>
          <a:off x="0" y="0"/>
          <a:ext cx="0" cy="0"/>
          <a:chOff x="0" y="0"/>
          <a:chExt cx="0" cy="0"/>
        </a:xfrm>
      </p:grpSpPr>
      <p:sp>
        <p:nvSpPr>
          <p:cNvPr id="525" name="Google Shape;525;p51"/>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51"/>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7" name="Google Shape;527;p51"/>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8" name="Google Shape;528;p5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9" name="Google Shape;529;p5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30" name="Google Shape;530;p5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31" name="Google Shape;531;p51"/>
          <p:cNvGrpSpPr/>
          <p:nvPr/>
        </p:nvGrpSpPr>
        <p:grpSpPr>
          <a:xfrm>
            <a:off x="7191542" y="1"/>
            <a:ext cx="5000459" cy="1425992"/>
            <a:chOff x="7191542" y="1"/>
            <a:chExt cx="5000459" cy="1425992"/>
          </a:xfrm>
        </p:grpSpPr>
        <p:pic>
          <p:nvPicPr>
            <p:cNvPr id="532" name="Google Shape;532;p5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33" name="Google Shape;533;p51"/>
            <p:cNvGrpSpPr/>
            <p:nvPr/>
          </p:nvGrpSpPr>
          <p:grpSpPr>
            <a:xfrm>
              <a:off x="7191542" y="1"/>
              <a:ext cx="5000459" cy="1425992"/>
              <a:chOff x="7186272" y="0"/>
              <a:chExt cx="5005729" cy="1427495"/>
            </a:xfrm>
          </p:grpSpPr>
          <p:sp>
            <p:nvSpPr>
              <p:cNvPr id="534" name="Google Shape;534;p5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5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36" name="Google Shape;536;p51"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5_Quotation 2">
  <p:cSld name="5_Quotation 2">
    <p:spTree>
      <p:nvGrpSpPr>
        <p:cNvPr id="1" name="Shape 16961"/>
        <p:cNvGrpSpPr/>
        <p:nvPr/>
      </p:nvGrpSpPr>
      <p:grpSpPr>
        <a:xfrm>
          <a:off x="0" y="0"/>
          <a:ext cx="0" cy="0"/>
          <a:chOff x="0" y="0"/>
          <a:chExt cx="0" cy="0"/>
        </a:xfrm>
      </p:grpSpPr>
      <p:sp>
        <p:nvSpPr>
          <p:cNvPr id="16962" name="Google Shape;16962;p1453"/>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963" name="Google Shape;16963;p1453"/>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64" name="Google Shape;16964;p1453"/>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6965" name="Google Shape;16965;p145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6966" name="Google Shape;16966;p145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6967" name="Google Shape;16967;p145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6968" name="Google Shape;16968;p1453"/>
          <p:cNvGrpSpPr/>
          <p:nvPr/>
        </p:nvGrpSpPr>
        <p:grpSpPr>
          <a:xfrm>
            <a:off x="7191545" y="0"/>
            <a:ext cx="5000460" cy="1425988"/>
            <a:chOff x="7191545" y="0"/>
            <a:chExt cx="5000460" cy="1425988"/>
          </a:xfrm>
        </p:grpSpPr>
        <p:pic>
          <p:nvPicPr>
            <p:cNvPr id="16969" name="Google Shape;16969;p145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6970" name="Google Shape;16970;p1453"/>
            <p:cNvGrpSpPr/>
            <p:nvPr/>
          </p:nvGrpSpPr>
          <p:grpSpPr>
            <a:xfrm>
              <a:off x="7191545" y="0"/>
              <a:ext cx="5000460" cy="1425988"/>
              <a:chOff x="7191545" y="0"/>
              <a:chExt cx="5000460" cy="1425988"/>
            </a:xfrm>
          </p:grpSpPr>
          <p:sp>
            <p:nvSpPr>
              <p:cNvPr id="16971" name="Google Shape;16971;p145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6972" name="Google Shape;16972;p145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6973" name="Google Shape;16973;p1453"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60573915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matchingName="Cover 9">
  <p:cSld name="Cover 9">
    <p:spTree>
      <p:nvGrpSpPr>
        <p:cNvPr id="1" name="Shape 16974"/>
        <p:cNvGrpSpPr/>
        <p:nvPr/>
      </p:nvGrpSpPr>
      <p:grpSpPr>
        <a:xfrm>
          <a:off x="0" y="0"/>
          <a:ext cx="0" cy="0"/>
          <a:chOff x="0" y="0"/>
          <a:chExt cx="0" cy="0"/>
        </a:xfrm>
      </p:grpSpPr>
      <p:sp>
        <p:nvSpPr>
          <p:cNvPr id="16975" name="Google Shape;16975;p1454"/>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976" name="Google Shape;16976;p1454"/>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77" name="Google Shape;16977;p1454"/>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6978" name="Google Shape;16978;p1454"/>
          <p:cNvGrpSpPr/>
          <p:nvPr/>
        </p:nvGrpSpPr>
        <p:grpSpPr>
          <a:xfrm>
            <a:off x="0" y="5020350"/>
            <a:ext cx="12191996" cy="1837651"/>
            <a:chOff x="0" y="5020348"/>
            <a:chExt cx="12191996" cy="1837651"/>
          </a:xfrm>
        </p:grpSpPr>
        <p:sp>
          <p:nvSpPr>
            <p:cNvPr id="16979" name="Google Shape;16979;p1454"/>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980" name="Google Shape;16980;p1454"/>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981" name="Google Shape;16981;p1454"/>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74284064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matchingName="Divider 10">
  <p:cSld name="Divider 10">
    <p:spTree>
      <p:nvGrpSpPr>
        <p:cNvPr id="1" name="Shape 16982"/>
        <p:cNvGrpSpPr/>
        <p:nvPr/>
      </p:nvGrpSpPr>
      <p:grpSpPr>
        <a:xfrm>
          <a:off x="0" y="0"/>
          <a:ext cx="0" cy="0"/>
          <a:chOff x="0" y="0"/>
          <a:chExt cx="0" cy="0"/>
        </a:xfrm>
      </p:grpSpPr>
      <p:grpSp>
        <p:nvGrpSpPr>
          <p:cNvPr id="16983" name="Google Shape;16983;p1455"/>
          <p:cNvGrpSpPr/>
          <p:nvPr/>
        </p:nvGrpSpPr>
        <p:grpSpPr>
          <a:xfrm>
            <a:off x="0" y="5020350"/>
            <a:ext cx="12191996" cy="1837651"/>
            <a:chOff x="0" y="5020348"/>
            <a:chExt cx="12191996" cy="1837651"/>
          </a:xfrm>
        </p:grpSpPr>
        <p:sp>
          <p:nvSpPr>
            <p:cNvPr id="16984" name="Google Shape;16984;p1455"/>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985" name="Google Shape;16985;p1455"/>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986" name="Google Shape;16986;p1455"/>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6987" name="Google Shape;16987;p1455"/>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6988" name="Google Shape;16988;p1455"/>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89" name="Google Shape;16989;p1455"/>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4741269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matchingName="Photo Slide 9">
  <p:cSld name="Photo Slide 9">
    <p:spTree>
      <p:nvGrpSpPr>
        <p:cNvPr id="1" name="Shape 16990"/>
        <p:cNvGrpSpPr/>
        <p:nvPr/>
      </p:nvGrpSpPr>
      <p:grpSpPr>
        <a:xfrm>
          <a:off x="0" y="0"/>
          <a:ext cx="0" cy="0"/>
          <a:chOff x="0" y="0"/>
          <a:chExt cx="0" cy="0"/>
        </a:xfrm>
      </p:grpSpPr>
      <p:sp>
        <p:nvSpPr>
          <p:cNvPr id="16991" name="Google Shape;16991;p1456"/>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6992" name="Google Shape;16992;p1456"/>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6993" name="Google Shape;16993;p1456"/>
          <p:cNvGrpSpPr/>
          <p:nvPr/>
        </p:nvGrpSpPr>
        <p:grpSpPr>
          <a:xfrm>
            <a:off x="2" y="5379426"/>
            <a:ext cx="2807363" cy="753895"/>
            <a:chOff x="0" y="5379424"/>
            <a:chExt cx="2807363" cy="753895"/>
          </a:xfrm>
        </p:grpSpPr>
        <p:sp>
          <p:nvSpPr>
            <p:cNvPr id="16994" name="Google Shape;16994;p1456"/>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995" name="Google Shape;16995;p1456"/>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6996" name="Google Shape;16996;p1456"/>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12244542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matchingName="Quotation 14">
  <p:cSld name="Quotation 14">
    <p:spTree>
      <p:nvGrpSpPr>
        <p:cNvPr id="1" name="Shape 16997"/>
        <p:cNvGrpSpPr/>
        <p:nvPr/>
      </p:nvGrpSpPr>
      <p:grpSpPr>
        <a:xfrm>
          <a:off x="0" y="0"/>
          <a:ext cx="0" cy="0"/>
          <a:chOff x="0" y="0"/>
          <a:chExt cx="0" cy="0"/>
        </a:xfrm>
      </p:grpSpPr>
      <p:sp>
        <p:nvSpPr>
          <p:cNvPr id="16998" name="Google Shape;16998;p1457"/>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6999" name="Google Shape;16999;p1457"/>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00" name="Google Shape;17000;p1457"/>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001" name="Google Shape;17001;p145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002" name="Google Shape;17002;p145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003" name="Google Shape;17003;p145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004" name="Google Shape;17004;p1457"/>
          <p:cNvGrpSpPr/>
          <p:nvPr/>
        </p:nvGrpSpPr>
        <p:grpSpPr>
          <a:xfrm>
            <a:off x="7191545" y="0"/>
            <a:ext cx="5000460" cy="1425988"/>
            <a:chOff x="7191545" y="0"/>
            <a:chExt cx="5000460" cy="1425988"/>
          </a:xfrm>
        </p:grpSpPr>
        <p:pic>
          <p:nvPicPr>
            <p:cNvPr id="17005" name="Google Shape;17005;p145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006" name="Google Shape;17006;p1457"/>
            <p:cNvGrpSpPr/>
            <p:nvPr/>
          </p:nvGrpSpPr>
          <p:grpSpPr>
            <a:xfrm>
              <a:off x="7191545" y="0"/>
              <a:ext cx="5000460" cy="1425988"/>
              <a:chOff x="7191545" y="0"/>
              <a:chExt cx="5000460" cy="1425988"/>
            </a:xfrm>
          </p:grpSpPr>
          <p:sp>
            <p:nvSpPr>
              <p:cNvPr id="17007" name="Google Shape;17007;p145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008" name="Google Shape;17008;p145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009" name="Google Shape;17009;p1457"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50991446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matchingName="1_Quotation 14">
  <p:cSld name="1_Quotation 14">
    <p:spTree>
      <p:nvGrpSpPr>
        <p:cNvPr id="1" name="Shape 17010"/>
        <p:cNvGrpSpPr/>
        <p:nvPr/>
      </p:nvGrpSpPr>
      <p:grpSpPr>
        <a:xfrm>
          <a:off x="0" y="0"/>
          <a:ext cx="0" cy="0"/>
          <a:chOff x="0" y="0"/>
          <a:chExt cx="0" cy="0"/>
        </a:xfrm>
      </p:grpSpPr>
      <p:sp>
        <p:nvSpPr>
          <p:cNvPr id="17011" name="Google Shape;17011;p1458"/>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012" name="Google Shape;17012;p1458"/>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13" name="Google Shape;17013;p1458"/>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014" name="Google Shape;17014;p145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015" name="Google Shape;17015;p145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016" name="Google Shape;17016;p145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017" name="Google Shape;17017;p1458"/>
          <p:cNvGrpSpPr/>
          <p:nvPr/>
        </p:nvGrpSpPr>
        <p:grpSpPr>
          <a:xfrm>
            <a:off x="7191545" y="0"/>
            <a:ext cx="5000460" cy="1425988"/>
            <a:chOff x="7191545" y="0"/>
            <a:chExt cx="5000460" cy="1425988"/>
          </a:xfrm>
        </p:grpSpPr>
        <p:pic>
          <p:nvPicPr>
            <p:cNvPr id="17018" name="Google Shape;17018;p145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019" name="Google Shape;17019;p1458"/>
            <p:cNvGrpSpPr/>
            <p:nvPr/>
          </p:nvGrpSpPr>
          <p:grpSpPr>
            <a:xfrm>
              <a:off x="7191545" y="0"/>
              <a:ext cx="5000460" cy="1425988"/>
              <a:chOff x="7191545" y="0"/>
              <a:chExt cx="5000460" cy="1425988"/>
            </a:xfrm>
          </p:grpSpPr>
          <p:sp>
            <p:nvSpPr>
              <p:cNvPr id="17020" name="Google Shape;17020;p145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021" name="Google Shape;17021;p145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022" name="Google Shape;17022;p1458"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82809083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matchingName="Title and Content 12">
  <p:cSld name="Title and Content 12">
    <p:spTree>
      <p:nvGrpSpPr>
        <p:cNvPr id="1" name="Shape 17023"/>
        <p:cNvGrpSpPr/>
        <p:nvPr/>
      </p:nvGrpSpPr>
      <p:grpSpPr>
        <a:xfrm>
          <a:off x="0" y="0"/>
          <a:ext cx="0" cy="0"/>
          <a:chOff x="0" y="0"/>
          <a:chExt cx="0" cy="0"/>
        </a:xfrm>
      </p:grpSpPr>
      <p:grpSp>
        <p:nvGrpSpPr>
          <p:cNvPr id="17024" name="Google Shape;17024;p1459"/>
          <p:cNvGrpSpPr/>
          <p:nvPr/>
        </p:nvGrpSpPr>
        <p:grpSpPr>
          <a:xfrm>
            <a:off x="7191545" y="0"/>
            <a:ext cx="5000460" cy="1425988"/>
            <a:chOff x="7191545" y="0"/>
            <a:chExt cx="5000460" cy="1425988"/>
          </a:xfrm>
        </p:grpSpPr>
        <p:pic>
          <p:nvPicPr>
            <p:cNvPr id="17025" name="Google Shape;17025;p145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026" name="Google Shape;17026;p1459"/>
            <p:cNvGrpSpPr/>
            <p:nvPr/>
          </p:nvGrpSpPr>
          <p:grpSpPr>
            <a:xfrm>
              <a:off x="7191545" y="0"/>
              <a:ext cx="5000460" cy="1425988"/>
              <a:chOff x="7191545" y="0"/>
              <a:chExt cx="5000460" cy="1425988"/>
            </a:xfrm>
          </p:grpSpPr>
          <p:sp>
            <p:nvSpPr>
              <p:cNvPr id="17027" name="Google Shape;17027;p145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028" name="Google Shape;17028;p145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029" name="Google Shape;17029;p1459"/>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30" name="Google Shape;17030;p1459"/>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031" name="Google Shape;17031;p145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032" name="Google Shape;17032;p145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033" name="Google Shape;17033;p145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5171388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Two Content 8">
  <p:cSld name="Two Content 8">
    <p:spTree>
      <p:nvGrpSpPr>
        <p:cNvPr id="1" name="Shape 17034"/>
        <p:cNvGrpSpPr/>
        <p:nvPr/>
      </p:nvGrpSpPr>
      <p:grpSpPr>
        <a:xfrm>
          <a:off x="0" y="0"/>
          <a:ext cx="0" cy="0"/>
          <a:chOff x="0" y="0"/>
          <a:chExt cx="0" cy="0"/>
        </a:xfrm>
      </p:grpSpPr>
      <p:sp>
        <p:nvSpPr>
          <p:cNvPr id="17035" name="Google Shape;17035;p146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36" name="Google Shape;17036;p1460"/>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7037" name="Google Shape;17037;p1460"/>
          <p:cNvGrpSpPr/>
          <p:nvPr/>
        </p:nvGrpSpPr>
        <p:grpSpPr>
          <a:xfrm>
            <a:off x="7191545" y="0"/>
            <a:ext cx="5000460" cy="1425988"/>
            <a:chOff x="7191545" y="0"/>
            <a:chExt cx="5000460" cy="1425988"/>
          </a:xfrm>
        </p:grpSpPr>
        <p:pic>
          <p:nvPicPr>
            <p:cNvPr id="17038" name="Google Shape;17038;p146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039" name="Google Shape;17039;p1460"/>
            <p:cNvGrpSpPr/>
            <p:nvPr/>
          </p:nvGrpSpPr>
          <p:grpSpPr>
            <a:xfrm>
              <a:off x="7191545" y="0"/>
              <a:ext cx="5000460" cy="1425988"/>
              <a:chOff x="7191545" y="0"/>
              <a:chExt cx="5000460" cy="1425988"/>
            </a:xfrm>
          </p:grpSpPr>
          <p:sp>
            <p:nvSpPr>
              <p:cNvPr id="17040" name="Google Shape;17040;p146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041" name="Google Shape;17041;p146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042" name="Google Shape;17042;p1460"/>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043" name="Google Shape;17043;p1460"/>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044" name="Google Shape;17044;p146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045" name="Google Shape;17045;p146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6701190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matchingName="Comparison 7">
  <p:cSld name="Comparison 7">
    <p:spTree>
      <p:nvGrpSpPr>
        <p:cNvPr id="1" name="Shape 17046"/>
        <p:cNvGrpSpPr/>
        <p:nvPr/>
      </p:nvGrpSpPr>
      <p:grpSpPr>
        <a:xfrm>
          <a:off x="0" y="0"/>
          <a:ext cx="0" cy="0"/>
          <a:chOff x="0" y="0"/>
          <a:chExt cx="0" cy="0"/>
        </a:xfrm>
      </p:grpSpPr>
      <p:grpSp>
        <p:nvGrpSpPr>
          <p:cNvPr id="17047" name="Google Shape;17047;p1461"/>
          <p:cNvGrpSpPr/>
          <p:nvPr/>
        </p:nvGrpSpPr>
        <p:grpSpPr>
          <a:xfrm>
            <a:off x="7191545" y="0"/>
            <a:ext cx="5000460" cy="1425988"/>
            <a:chOff x="7191545" y="0"/>
            <a:chExt cx="5000460" cy="1425988"/>
          </a:xfrm>
        </p:grpSpPr>
        <p:pic>
          <p:nvPicPr>
            <p:cNvPr id="17048" name="Google Shape;17048;p146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049" name="Google Shape;17049;p1461"/>
            <p:cNvGrpSpPr/>
            <p:nvPr/>
          </p:nvGrpSpPr>
          <p:grpSpPr>
            <a:xfrm>
              <a:off x="7191545" y="0"/>
              <a:ext cx="5000460" cy="1425988"/>
              <a:chOff x="7191545" y="0"/>
              <a:chExt cx="5000460" cy="1425988"/>
            </a:xfrm>
          </p:grpSpPr>
          <p:sp>
            <p:nvSpPr>
              <p:cNvPr id="17050" name="Google Shape;17050;p146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051" name="Google Shape;17051;p146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052" name="Google Shape;17052;p1461"/>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53" name="Google Shape;17053;p1461"/>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054" name="Google Shape;17054;p1461"/>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055" name="Google Shape;17055;p1461"/>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056" name="Google Shape;17056;p1461"/>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057" name="Google Shape;17057;p146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058" name="Google Shape;17058;p146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059" name="Google Shape;17059;p146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4547407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7060"/>
        <p:cNvGrpSpPr/>
        <p:nvPr/>
      </p:nvGrpSpPr>
      <p:grpSpPr>
        <a:xfrm>
          <a:off x="0" y="0"/>
          <a:ext cx="0" cy="0"/>
          <a:chOff x="0" y="0"/>
          <a:chExt cx="0" cy="0"/>
        </a:xfrm>
      </p:grpSpPr>
      <p:grpSp>
        <p:nvGrpSpPr>
          <p:cNvPr id="17061" name="Google Shape;17061;p1462"/>
          <p:cNvGrpSpPr/>
          <p:nvPr/>
        </p:nvGrpSpPr>
        <p:grpSpPr>
          <a:xfrm>
            <a:off x="7191545" y="0"/>
            <a:ext cx="5000460" cy="1425988"/>
            <a:chOff x="7191545" y="0"/>
            <a:chExt cx="5000460" cy="1425988"/>
          </a:xfrm>
        </p:grpSpPr>
        <p:pic>
          <p:nvPicPr>
            <p:cNvPr id="17062" name="Google Shape;17062;p146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063" name="Google Shape;17063;p1462"/>
            <p:cNvGrpSpPr/>
            <p:nvPr/>
          </p:nvGrpSpPr>
          <p:grpSpPr>
            <a:xfrm>
              <a:off x="7191545" y="0"/>
              <a:ext cx="5000460" cy="1425988"/>
              <a:chOff x="7191545" y="0"/>
              <a:chExt cx="5000460" cy="1425988"/>
            </a:xfrm>
          </p:grpSpPr>
          <p:sp>
            <p:nvSpPr>
              <p:cNvPr id="17064" name="Google Shape;17064;p146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065" name="Google Shape;17065;p146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066" name="Google Shape;17066;p146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67" name="Google Shape;17067;p146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068" name="Google Shape;17068;p146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069" name="Google Shape;17069;p146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6962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Quotation">
  <p:cSld name="3_Quotation">
    <p:spTree>
      <p:nvGrpSpPr>
        <p:cNvPr id="1" name="Shape 537"/>
        <p:cNvGrpSpPr/>
        <p:nvPr/>
      </p:nvGrpSpPr>
      <p:grpSpPr>
        <a:xfrm>
          <a:off x="0" y="0"/>
          <a:ext cx="0" cy="0"/>
          <a:chOff x="0" y="0"/>
          <a:chExt cx="0" cy="0"/>
        </a:xfrm>
      </p:grpSpPr>
      <p:sp>
        <p:nvSpPr>
          <p:cNvPr id="538" name="Google Shape;538;p5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9" name="Google Shape;539;p5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0" name="Google Shape;540;p5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5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42" name="Google Shape;542;p5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43" name="Google Shape;543;p5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44" name="Google Shape;544;p52"/>
          <p:cNvGrpSpPr/>
          <p:nvPr/>
        </p:nvGrpSpPr>
        <p:grpSpPr>
          <a:xfrm>
            <a:off x="7191542" y="1"/>
            <a:ext cx="5000459" cy="1425992"/>
            <a:chOff x="7191542" y="1"/>
            <a:chExt cx="5000459" cy="1425992"/>
          </a:xfrm>
        </p:grpSpPr>
        <p:pic>
          <p:nvPicPr>
            <p:cNvPr id="545" name="Google Shape;545;p5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46" name="Google Shape;546;p52"/>
            <p:cNvGrpSpPr/>
            <p:nvPr/>
          </p:nvGrpSpPr>
          <p:grpSpPr>
            <a:xfrm>
              <a:off x="7191542" y="1"/>
              <a:ext cx="5000459" cy="1425992"/>
              <a:chOff x="7186272" y="0"/>
              <a:chExt cx="5005729" cy="1427495"/>
            </a:xfrm>
          </p:grpSpPr>
          <p:sp>
            <p:nvSpPr>
              <p:cNvPr id="547" name="Google Shape;547;p5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5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49" name="Google Shape;549;p52"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matchingName="End 8">
  <p:cSld name="End 8">
    <p:spTree>
      <p:nvGrpSpPr>
        <p:cNvPr id="1" name="Shape 17070"/>
        <p:cNvGrpSpPr/>
        <p:nvPr/>
      </p:nvGrpSpPr>
      <p:grpSpPr>
        <a:xfrm>
          <a:off x="0" y="0"/>
          <a:ext cx="0" cy="0"/>
          <a:chOff x="0" y="0"/>
          <a:chExt cx="0" cy="0"/>
        </a:xfrm>
      </p:grpSpPr>
      <p:grpSp>
        <p:nvGrpSpPr>
          <p:cNvPr id="17071" name="Google Shape;17071;p1463"/>
          <p:cNvGrpSpPr/>
          <p:nvPr/>
        </p:nvGrpSpPr>
        <p:grpSpPr>
          <a:xfrm>
            <a:off x="0" y="0"/>
            <a:ext cx="12191996" cy="2148830"/>
            <a:chOff x="0" y="0"/>
            <a:chExt cx="12191996" cy="2148830"/>
          </a:xfrm>
        </p:grpSpPr>
        <p:sp>
          <p:nvSpPr>
            <p:cNvPr id="17072" name="Google Shape;17072;p1463"/>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073" name="Google Shape;17073;p1463"/>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7074" name="Google Shape;17074;p1463"/>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075" name="Google Shape;17075;p1463"/>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076" name="Google Shape;17076;p1463"/>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077" name="Google Shape;17077;p1463"/>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117888388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Blank 6">
  <p:cSld name="Blank 6">
    <p:spTree>
      <p:nvGrpSpPr>
        <p:cNvPr id="1" name="Shape 17078"/>
        <p:cNvGrpSpPr/>
        <p:nvPr/>
      </p:nvGrpSpPr>
      <p:grpSpPr>
        <a:xfrm>
          <a:off x="0" y="0"/>
          <a:ext cx="0" cy="0"/>
          <a:chOff x="0" y="0"/>
          <a:chExt cx="0" cy="0"/>
        </a:xfrm>
      </p:grpSpPr>
      <p:sp>
        <p:nvSpPr>
          <p:cNvPr id="17079" name="Google Shape;17079;p146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080" name="Google Shape;17080;p146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081" name="Google Shape;17081;p146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082" name="Google Shape;17082;p1464"/>
          <p:cNvGrpSpPr/>
          <p:nvPr/>
        </p:nvGrpSpPr>
        <p:grpSpPr>
          <a:xfrm>
            <a:off x="7191545" y="0"/>
            <a:ext cx="5000460" cy="1425988"/>
            <a:chOff x="7191545" y="0"/>
            <a:chExt cx="5000460" cy="1425988"/>
          </a:xfrm>
        </p:grpSpPr>
        <p:pic>
          <p:nvPicPr>
            <p:cNvPr id="17083" name="Google Shape;17083;p146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084" name="Google Shape;17084;p1464"/>
            <p:cNvGrpSpPr/>
            <p:nvPr/>
          </p:nvGrpSpPr>
          <p:grpSpPr>
            <a:xfrm>
              <a:off x="7191545" y="0"/>
              <a:ext cx="5000460" cy="1425988"/>
              <a:chOff x="7191545" y="0"/>
              <a:chExt cx="5000460" cy="1425988"/>
            </a:xfrm>
          </p:grpSpPr>
          <p:sp>
            <p:nvSpPr>
              <p:cNvPr id="17085" name="Google Shape;17085;p146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086" name="Google Shape;17086;p146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294770892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matchingName="Cover 10">
  <p:cSld name="Cover 10">
    <p:spTree>
      <p:nvGrpSpPr>
        <p:cNvPr id="1" name="Shape 17087"/>
        <p:cNvGrpSpPr/>
        <p:nvPr/>
      </p:nvGrpSpPr>
      <p:grpSpPr>
        <a:xfrm>
          <a:off x="0" y="0"/>
          <a:ext cx="0" cy="0"/>
          <a:chOff x="0" y="0"/>
          <a:chExt cx="0" cy="0"/>
        </a:xfrm>
      </p:grpSpPr>
      <p:sp>
        <p:nvSpPr>
          <p:cNvPr id="17088" name="Google Shape;17088;p1465"/>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089" name="Google Shape;17089;p1465"/>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90" name="Google Shape;17090;p1465"/>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7091" name="Google Shape;17091;p1465"/>
          <p:cNvGrpSpPr/>
          <p:nvPr/>
        </p:nvGrpSpPr>
        <p:grpSpPr>
          <a:xfrm>
            <a:off x="0" y="5020350"/>
            <a:ext cx="12191996" cy="1837651"/>
            <a:chOff x="0" y="5020348"/>
            <a:chExt cx="12191996" cy="1837651"/>
          </a:xfrm>
        </p:grpSpPr>
        <p:sp>
          <p:nvSpPr>
            <p:cNvPr id="17092" name="Google Shape;17092;p1465"/>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093" name="Google Shape;17093;p1465"/>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7094" name="Google Shape;17094;p1465"/>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267084915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matchingName="Divider 11">
  <p:cSld name="Divider 11">
    <p:spTree>
      <p:nvGrpSpPr>
        <p:cNvPr id="1" name="Shape 17095"/>
        <p:cNvGrpSpPr/>
        <p:nvPr/>
      </p:nvGrpSpPr>
      <p:grpSpPr>
        <a:xfrm>
          <a:off x="0" y="0"/>
          <a:ext cx="0" cy="0"/>
          <a:chOff x="0" y="0"/>
          <a:chExt cx="0" cy="0"/>
        </a:xfrm>
      </p:grpSpPr>
      <p:grpSp>
        <p:nvGrpSpPr>
          <p:cNvPr id="17096" name="Google Shape;17096;p1466"/>
          <p:cNvGrpSpPr/>
          <p:nvPr/>
        </p:nvGrpSpPr>
        <p:grpSpPr>
          <a:xfrm>
            <a:off x="0" y="5020350"/>
            <a:ext cx="12191996" cy="1837651"/>
            <a:chOff x="0" y="5020348"/>
            <a:chExt cx="12191996" cy="1837651"/>
          </a:xfrm>
        </p:grpSpPr>
        <p:sp>
          <p:nvSpPr>
            <p:cNvPr id="17097" name="Google Shape;17097;p1466"/>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098" name="Google Shape;17098;p1466"/>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099" name="Google Shape;17099;p1466"/>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7100" name="Google Shape;17100;p1466"/>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7101" name="Google Shape;17101;p1466"/>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02" name="Google Shape;17102;p1466"/>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0191383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matchingName="Photo Slide 10">
  <p:cSld name="Photo Slide 10">
    <p:spTree>
      <p:nvGrpSpPr>
        <p:cNvPr id="1" name="Shape 17103"/>
        <p:cNvGrpSpPr/>
        <p:nvPr/>
      </p:nvGrpSpPr>
      <p:grpSpPr>
        <a:xfrm>
          <a:off x="0" y="0"/>
          <a:ext cx="0" cy="0"/>
          <a:chOff x="0" y="0"/>
          <a:chExt cx="0" cy="0"/>
        </a:xfrm>
      </p:grpSpPr>
      <p:sp>
        <p:nvSpPr>
          <p:cNvPr id="17104" name="Google Shape;17104;p1467"/>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7105" name="Google Shape;17105;p1467"/>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7106" name="Google Shape;17106;p1467"/>
          <p:cNvGrpSpPr/>
          <p:nvPr/>
        </p:nvGrpSpPr>
        <p:grpSpPr>
          <a:xfrm>
            <a:off x="2" y="5379426"/>
            <a:ext cx="2807363" cy="753895"/>
            <a:chOff x="0" y="5379424"/>
            <a:chExt cx="2807363" cy="753895"/>
          </a:xfrm>
        </p:grpSpPr>
        <p:sp>
          <p:nvSpPr>
            <p:cNvPr id="17107" name="Google Shape;17107;p1467"/>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108" name="Google Shape;17108;p1467"/>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7109" name="Google Shape;17109;p1467"/>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283401416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matchingName="Quotation 15">
  <p:cSld name="Quotation 15">
    <p:spTree>
      <p:nvGrpSpPr>
        <p:cNvPr id="1" name="Shape 17110"/>
        <p:cNvGrpSpPr/>
        <p:nvPr/>
      </p:nvGrpSpPr>
      <p:grpSpPr>
        <a:xfrm>
          <a:off x="0" y="0"/>
          <a:ext cx="0" cy="0"/>
          <a:chOff x="0" y="0"/>
          <a:chExt cx="0" cy="0"/>
        </a:xfrm>
      </p:grpSpPr>
      <p:sp>
        <p:nvSpPr>
          <p:cNvPr id="17111" name="Google Shape;17111;p1468"/>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112" name="Google Shape;17112;p1468"/>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13" name="Google Shape;17113;p1468"/>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114" name="Google Shape;17114;p146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115" name="Google Shape;17115;p146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116" name="Google Shape;17116;p146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117" name="Google Shape;17117;p1468"/>
          <p:cNvGrpSpPr/>
          <p:nvPr/>
        </p:nvGrpSpPr>
        <p:grpSpPr>
          <a:xfrm>
            <a:off x="7191545" y="0"/>
            <a:ext cx="5000460" cy="1425988"/>
            <a:chOff x="7191545" y="0"/>
            <a:chExt cx="5000460" cy="1425988"/>
          </a:xfrm>
        </p:grpSpPr>
        <p:pic>
          <p:nvPicPr>
            <p:cNvPr id="17118" name="Google Shape;17118;p146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119" name="Google Shape;17119;p1468"/>
            <p:cNvGrpSpPr/>
            <p:nvPr/>
          </p:nvGrpSpPr>
          <p:grpSpPr>
            <a:xfrm>
              <a:off x="7191545" y="0"/>
              <a:ext cx="5000460" cy="1425988"/>
              <a:chOff x="7191545" y="0"/>
              <a:chExt cx="5000460" cy="1425988"/>
            </a:xfrm>
          </p:grpSpPr>
          <p:sp>
            <p:nvSpPr>
              <p:cNvPr id="17120" name="Google Shape;17120;p146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121" name="Google Shape;17121;p146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122" name="Google Shape;17122;p1468"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404999496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matchingName="Title and Content 13">
  <p:cSld name="Title and Content 13">
    <p:spTree>
      <p:nvGrpSpPr>
        <p:cNvPr id="1" name="Shape 17123"/>
        <p:cNvGrpSpPr/>
        <p:nvPr/>
      </p:nvGrpSpPr>
      <p:grpSpPr>
        <a:xfrm>
          <a:off x="0" y="0"/>
          <a:ext cx="0" cy="0"/>
          <a:chOff x="0" y="0"/>
          <a:chExt cx="0" cy="0"/>
        </a:xfrm>
      </p:grpSpPr>
      <p:grpSp>
        <p:nvGrpSpPr>
          <p:cNvPr id="17124" name="Google Shape;17124;p1469"/>
          <p:cNvGrpSpPr/>
          <p:nvPr/>
        </p:nvGrpSpPr>
        <p:grpSpPr>
          <a:xfrm>
            <a:off x="7191545" y="0"/>
            <a:ext cx="5000460" cy="1425988"/>
            <a:chOff x="7191545" y="0"/>
            <a:chExt cx="5000460" cy="1425988"/>
          </a:xfrm>
        </p:grpSpPr>
        <p:pic>
          <p:nvPicPr>
            <p:cNvPr id="17125" name="Google Shape;17125;p146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126" name="Google Shape;17126;p1469"/>
            <p:cNvGrpSpPr/>
            <p:nvPr/>
          </p:nvGrpSpPr>
          <p:grpSpPr>
            <a:xfrm>
              <a:off x="7191545" y="0"/>
              <a:ext cx="5000460" cy="1425988"/>
              <a:chOff x="7191545" y="0"/>
              <a:chExt cx="5000460" cy="1425988"/>
            </a:xfrm>
          </p:grpSpPr>
          <p:sp>
            <p:nvSpPr>
              <p:cNvPr id="17127" name="Google Shape;17127;p146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128" name="Google Shape;17128;p146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129" name="Google Shape;17129;p1469"/>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30" name="Google Shape;17130;p1469"/>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131" name="Google Shape;17131;p146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132" name="Google Shape;17132;p146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133" name="Google Shape;17133;p146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9436485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matchingName="Two Content 9">
  <p:cSld name="Two Content 9">
    <p:spTree>
      <p:nvGrpSpPr>
        <p:cNvPr id="1" name="Shape 17134"/>
        <p:cNvGrpSpPr/>
        <p:nvPr/>
      </p:nvGrpSpPr>
      <p:grpSpPr>
        <a:xfrm>
          <a:off x="0" y="0"/>
          <a:ext cx="0" cy="0"/>
          <a:chOff x="0" y="0"/>
          <a:chExt cx="0" cy="0"/>
        </a:xfrm>
      </p:grpSpPr>
      <p:sp>
        <p:nvSpPr>
          <p:cNvPr id="17135" name="Google Shape;17135;p147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36" name="Google Shape;17136;p1470"/>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7137" name="Google Shape;17137;p1470"/>
          <p:cNvGrpSpPr/>
          <p:nvPr/>
        </p:nvGrpSpPr>
        <p:grpSpPr>
          <a:xfrm>
            <a:off x="7191545" y="0"/>
            <a:ext cx="5000460" cy="1425988"/>
            <a:chOff x="7191545" y="0"/>
            <a:chExt cx="5000460" cy="1425988"/>
          </a:xfrm>
        </p:grpSpPr>
        <p:pic>
          <p:nvPicPr>
            <p:cNvPr id="17138" name="Google Shape;17138;p147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139" name="Google Shape;17139;p1470"/>
            <p:cNvGrpSpPr/>
            <p:nvPr/>
          </p:nvGrpSpPr>
          <p:grpSpPr>
            <a:xfrm>
              <a:off x="7191545" y="0"/>
              <a:ext cx="5000460" cy="1425988"/>
              <a:chOff x="7191545" y="0"/>
              <a:chExt cx="5000460" cy="1425988"/>
            </a:xfrm>
          </p:grpSpPr>
          <p:sp>
            <p:nvSpPr>
              <p:cNvPr id="17140" name="Google Shape;17140;p147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141" name="Google Shape;17141;p147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142" name="Google Shape;17142;p1470"/>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143" name="Google Shape;17143;p1470"/>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144" name="Google Shape;17144;p147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145" name="Google Shape;17145;p147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2327208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matchingName="Comparison 8">
  <p:cSld name="Comparison 8">
    <p:spTree>
      <p:nvGrpSpPr>
        <p:cNvPr id="1" name="Shape 17146"/>
        <p:cNvGrpSpPr/>
        <p:nvPr/>
      </p:nvGrpSpPr>
      <p:grpSpPr>
        <a:xfrm>
          <a:off x="0" y="0"/>
          <a:ext cx="0" cy="0"/>
          <a:chOff x="0" y="0"/>
          <a:chExt cx="0" cy="0"/>
        </a:xfrm>
      </p:grpSpPr>
      <p:grpSp>
        <p:nvGrpSpPr>
          <p:cNvPr id="17147" name="Google Shape;17147;p1471"/>
          <p:cNvGrpSpPr/>
          <p:nvPr/>
        </p:nvGrpSpPr>
        <p:grpSpPr>
          <a:xfrm>
            <a:off x="7191545" y="0"/>
            <a:ext cx="5000460" cy="1425988"/>
            <a:chOff x="7191545" y="0"/>
            <a:chExt cx="5000460" cy="1425988"/>
          </a:xfrm>
        </p:grpSpPr>
        <p:pic>
          <p:nvPicPr>
            <p:cNvPr id="17148" name="Google Shape;17148;p147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149" name="Google Shape;17149;p1471"/>
            <p:cNvGrpSpPr/>
            <p:nvPr/>
          </p:nvGrpSpPr>
          <p:grpSpPr>
            <a:xfrm>
              <a:off x="7191545" y="0"/>
              <a:ext cx="5000460" cy="1425988"/>
              <a:chOff x="7191545" y="0"/>
              <a:chExt cx="5000460" cy="1425988"/>
            </a:xfrm>
          </p:grpSpPr>
          <p:sp>
            <p:nvSpPr>
              <p:cNvPr id="17150" name="Google Shape;17150;p147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151" name="Google Shape;17151;p147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152" name="Google Shape;17152;p1471"/>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53" name="Google Shape;17153;p1471"/>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154" name="Google Shape;17154;p1471"/>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155" name="Google Shape;17155;p1471"/>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156" name="Google Shape;17156;p1471"/>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157" name="Google Shape;17157;p147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158" name="Google Shape;17158;p147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159" name="Google Shape;17159;p147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3288586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7160"/>
        <p:cNvGrpSpPr/>
        <p:nvPr/>
      </p:nvGrpSpPr>
      <p:grpSpPr>
        <a:xfrm>
          <a:off x="0" y="0"/>
          <a:ext cx="0" cy="0"/>
          <a:chOff x="0" y="0"/>
          <a:chExt cx="0" cy="0"/>
        </a:xfrm>
      </p:grpSpPr>
      <p:grpSp>
        <p:nvGrpSpPr>
          <p:cNvPr id="17161" name="Google Shape;17161;p1472"/>
          <p:cNvGrpSpPr/>
          <p:nvPr/>
        </p:nvGrpSpPr>
        <p:grpSpPr>
          <a:xfrm>
            <a:off x="7191545" y="0"/>
            <a:ext cx="5000460" cy="1425988"/>
            <a:chOff x="7191545" y="0"/>
            <a:chExt cx="5000460" cy="1425988"/>
          </a:xfrm>
        </p:grpSpPr>
        <p:pic>
          <p:nvPicPr>
            <p:cNvPr id="17162" name="Google Shape;17162;p147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163" name="Google Shape;17163;p1472"/>
            <p:cNvGrpSpPr/>
            <p:nvPr/>
          </p:nvGrpSpPr>
          <p:grpSpPr>
            <a:xfrm>
              <a:off x="7191545" y="0"/>
              <a:ext cx="5000460" cy="1425988"/>
              <a:chOff x="7191545" y="0"/>
              <a:chExt cx="5000460" cy="1425988"/>
            </a:xfrm>
          </p:grpSpPr>
          <p:sp>
            <p:nvSpPr>
              <p:cNvPr id="17164" name="Google Shape;17164;p147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165" name="Google Shape;17165;p147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166" name="Google Shape;17166;p147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67" name="Google Shape;17167;p147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168" name="Google Shape;17168;p147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169" name="Google Shape;17169;p147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910858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Quotation">
  <p:cSld name="Quotation 8">
    <p:spTree>
      <p:nvGrpSpPr>
        <p:cNvPr id="1" name="Shape 550"/>
        <p:cNvGrpSpPr/>
        <p:nvPr/>
      </p:nvGrpSpPr>
      <p:grpSpPr>
        <a:xfrm>
          <a:off x="0" y="0"/>
          <a:ext cx="0" cy="0"/>
          <a:chOff x="0" y="0"/>
          <a:chExt cx="0" cy="0"/>
        </a:xfrm>
      </p:grpSpPr>
      <p:sp>
        <p:nvSpPr>
          <p:cNvPr id="551" name="Google Shape;551;p53"/>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53"/>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3" name="Google Shape;553;p53"/>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4" name="Google Shape;554;p5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5" name="Google Shape;555;p5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56" name="Google Shape;556;p5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57" name="Google Shape;557;p53"/>
          <p:cNvGrpSpPr/>
          <p:nvPr/>
        </p:nvGrpSpPr>
        <p:grpSpPr>
          <a:xfrm>
            <a:off x="7191542" y="1"/>
            <a:ext cx="5000459" cy="1425992"/>
            <a:chOff x="7191542" y="1"/>
            <a:chExt cx="5000459" cy="1425992"/>
          </a:xfrm>
        </p:grpSpPr>
        <p:pic>
          <p:nvPicPr>
            <p:cNvPr id="558" name="Google Shape;558;p5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59" name="Google Shape;559;p53"/>
            <p:cNvGrpSpPr/>
            <p:nvPr/>
          </p:nvGrpSpPr>
          <p:grpSpPr>
            <a:xfrm>
              <a:off x="7191542" y="1"/>
              <a:ext cx="5000459" cy="1425992"/>
              <a:chOff x="7186272" y="0"/>
              <a:chExt cx="5005729" cy="1427495"/>
            </a:xfrm>
          </p:grpSpPr>
          <p:sp>
            <p:nvSpPr>
              <p:cNvPr id="560" name="Google Shape;560;p5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5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62" name="Google Shape;562;p53"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matchingName="End 9">
  <p:cSld name="End 9">
    <p:spTree>
      <p:nvGrpSpPr>
        <p:cNvPr id="1" name="Shape 17170"/>
        <p:cNvGrpSpPr/>
        <p:nvPr/>
      </p:nvGrpSpPr>
      <p:grpSpPr>
        <a:xfrm>
          <a:off x="0" y="0"/>
          <a:ext cx="0" cy="0"/>
          <a:chOff x="0" y="0"/>
          <a:chExt cx="0" cy="0"/>
        </a:xfrm>
      </p:grpSpPr>
      <p:grpSp>
        <p:nvGrpSpPr>
          <p:cNvPr id="17171" name="Google Shape;17171;p1473"/>
          <p:cNvGrpSpPr/>
          <p:nvPr/>
        </p:nvGrpSpPr>
        <p:grpSpPr>
          <a:xfrm>
            <a:off x="0" y="0"/>
            <a:ext cx="12191996" cy="2148830"/>
            <a:chOff x="0" y="0"/>
            <a:chExt cx="12191996" cy="2148830"/>
          </a:xfrm>
        </p:grpSpPr>
        <p:sp>
          <p:nvSpPr>
            <p:cNvPr id="17172" name="Google Shape;17172;p1473"/>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173" name="Google Shape;17173;p1473"/>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7174" name="Google Shape;17174;p1473"/>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175" name="Google Shape;17175;p1473"/>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176" name="Google Shape;17176;p1473"/>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177" name="Google Shape;17177;p1473"/>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85245775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matchingName="Blank 7">
  <p:cSld name="Blank 7">
    <p:spTree>
      <p:nvGrpSpPr>
        <p:cNvPr id="1" name="Shape 17178"/>
        <p:cNvGrpSpPr/>
        <p:nvPr/>
      </p:nvGrpSpPr>
      <p:grpSpPr>
        <a:xfrm>
          <a:off x="0" y="0"/>
          <a:ext cx="0" cy="0"/>
          <a:chOff x="0" y="0"/>
          <a:chExt cx="0" cy="0"/>
        </a:xfrm>
      </p:grpSpPr>
      <p:sp>
        <p:nvSpPr>
          <p:cNvPr id="17179" name="Google Shape;17179;p147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180" name="Google Shape;17180;p147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181" name="Google Shape;17181;p147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182" name="Google Shape;17182;p1474"/>
          <p:cNvGrpSpPr/>
          <p:nvPr/>
        </p:nvGrpSpPr>
        <p:grpSpPr>
          <a:xfrm>
            <a:off x="7191545" y="0"/>
            <a:ext cx="5000460" cy="1425988"/>
            <a:chOff x="7191545" y="0"/>
            <a:chExt cx="5000460" cy="1425988"/>
          </a:xfrm>
        </p:grpSpPr>
        <p:pic>
          <p:nvPicPr>
            <p:cNvPr id="17183" name="Google Shape;17183;p147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184" name="Google Shape;17184;p1474"/>
            <p:cNvGrpSpPr/>
            <p:nvPr/>
          </p:nvGrpSpPr>
          <p:grpSpPr>
            <a:xfrm>
              <a:off x="7191545" y="0"/>
              <a:ext cx="5000460" cy="1425988"/>
              <a:chOff x="7191545" y="0"/>
              <a:chExt cx="5000460" cy="1425988"/>
            </a:xfrm>
          </p:grpSpPr>
          <p:sp>
            <p:nvSpPr>
              <p:cNvPr id="17185" name="Google Shape;17185;p147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186" name="Google Shape;17186;p147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423834971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matchingName="3_Quotation 3">
  <p:cSld name="3_Quotation 3">
    <p:spTree>
      <p:nvGrpSpPr>
        <p:cNvPr id="1" name="Shape 17187"/>
        <p:cNvGrpSpPr/>
        <p:nvPr/>
      </p:nvGrpSpPr>
      <p:grpSpPr>
        <a:xfrm>
          <a:off x="0" y="0"/>
          <a:ext cx="0" cy="0"/>
          <a:chOff x="0" y="0"/>
          <a:chExt cx="0" cy="0"/>
        </a:xfrm>
      </p:grpSpPr>
      <p:sp>
        <p:nvSpPr>
          <p:cNvPr id="17188" name="Google Shape;17188;p1475"/>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189" name="Google Shape;17189;p1475"/>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90" name="Google Shape;17190;p1475"/>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191" name="Google Shape;17191;p147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192" name="Google Shape;17192;p147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193" name="Google Shape;17193;p147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194" name="Google Shape;17194;p1475"/>
          <p:cNvGrpSpPr/>
          <p:nvPr/>
        </p:nvGrpSpPr>
        <p:grpSpPr>
          <a:xfrm>
            <a:off x="7191545" y="0"/>
            <a:ext cx="5000460" cy="1425988"/>
            <a:chOff x="7191545" y="0"/>
            <a:chExt cx="5000460" cy="1425988"/>
          </a:xfrm>
        </p:grpSpPr>
        <p:pic>
          <p:nvPicPr>
            <p:cNvPr id="17195" name="Google Shape;17195;p147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196" name="Google Shape;17196;p1475"/>
            <p:cNvGrpSpPr/>
            <p:nvPr/>
          </p:nvGrpSpPr>
          <p:grpSpPr>
            <a:xfrm>
              <a:off x="7191545" y="0"/>
              <a:ext cx="5000460" cy="1425988"/>
              <a:chOff x="7191545" y="0"/>
              <a:chExt cx="5000460" cy="1425988"/>
            </a:xfrm>
          </p:grpSpPr>
          <p:sp>
            <p:nvSpPr>
              <p:cNvPr id="17197" name="Google Shape;17197;p147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198" name="Google Shape;17198;p147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199" name="Google Shape;17199;p1475"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56998049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1_Cover 10">
  <p:cSld name="1_Cover 10">
    <p:spTree>
      <p:nvGrpSpPr>
        <p:cNvPr id="1" name="Shape 17200"/>
        <p:cNvGrpSpPr/>
        <p:nvPr/>
      </p:nvGrpSpPr>
      <p:grpSpPr>
        <a:xfrm>
          <a:off x="0" y="0"/>
          <a:ext cx="0" cy="0"/>
          <a:chOff x="0" y="0"/>
          <a:chExt cx="0" cy="0"/>
        </a:xfrm>
      </p:grpSpPr>
      <p:sp>
        <p:nvSpPr>
          <p:cNvPr id="17201" name="Google Shape;17201;p1476"/>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202" name="Google Shape;17202;p1476"/>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03" name="Google Shape;17203;p1476"/>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7204" name="Google Shape;17204;p1476"/>
          <p:cNvGrpSpPr/>
          <p:nvPr/>
        </p:nvGrpSpPr>
        <p:grpSpPr>
          <a:xfrm>
            <a:off x="0" y="5020350"/>
            <a:ext cx="12191996" cy="1837651"/>
            <a:chOff x="0" y="5020348"/>
            <a:chExt cx="12191996" cy="1837651"/>
          </a:xfrm>
        </p:grpSpPr>
        <p:sp>
          <p:nvSpPr>
            <p:cNvPr id="17205" name="Google Shape;17205;p1476"/>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206" name="Google Shape;17206;p1476"/>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7207" name="Google Shape;17207;p1476"/>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209213736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1_Divider 11">
  <p:cSld name="1_Divider 11">
    <p:spTree>
      <p:nvGrpSpPr>
        <p:cNvPr id="1" name="Shape 17208"/>
        <p:cNvGrpSpPr/>
        <p:nvPr/>
      </p:nvGrpSpPr>
      <p:grpSpPr>
        <a:xfrm>
          <a:off x="0" y="0"/>
          <a:ext cx="0" cy="0"/>
          <a:chOff x="0" y="0"/>
          <a:chExt cx="0" cy="0"/>
        </a:xfrm>
      </p:grpSpPr>
      <p:grpSp>
        <p:nvGrpSpPr>
          <p:cNvPr id="17209" name="Google Shape;17209;p1477"/>
          <p:cNvGrpSpPr/>
          <p:nvPr/>
        </p:nvGrpSpPr>
        <p:grpSpPr>
          <a:xfrm>
            <a:off x="0" y="5020350"/>
            <a:ext cx="12191996" cy="1837651"/>
            <a:chOff x="0" y="5020348"/>
            <a:chExt cx="12191996" cy="1837651"/>
          </a:xfrm>
        </p:grpSpPr>
        <p:sp>
          <p:nvSpPr>
            <p:cNvPr id="17210" name="Google Shape;17210;p1477"/>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211" name="Google Shape;17211;p1477"/>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212" name="Google Shape;17212;p1477"/>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7213" name="Google Shape;17213;p1477"/>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7214" name="Google Shape;17214;p1477"/>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15" name="Google Shape;17215;p1477"/>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852970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matchingName="1_Photo Slide 10">
  <p:cSld name="1_Photo Slide 10">
    <p:spTree>
      <p:nvGrpSpPr>
        <p:cNvPr id="1" name="Shape 17216"/>
        <p:cNvGrpSpPr/>
        <p:nvPr/>
      </p:nvGrpSpPr>
      <p:grpSpPr>
        <a:xfrm>
          <a:off x="0" y="0"/>
          <a:ext cx="0" cy="0"/>
          <a:chOff x="0" y="0"/>
          <a:chExt cx="0" cy="0"/>
        </a:xfrm>
      </p:grpSpPr>
      <p:sp>
        <p:nvSpPr>
          <p:cNvPr id="17217" name="Google Shape;17217;p1478"/>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7218" name="Google Shape;17218;p1478"/>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7219" name="Google Shape;17219;p1478"/>
          <p:cNvGrpSpPr/>
          <p:nvPr/>
        </p:nvGrpSpPr>
        <p:grpSpPr>
          <a:xfrm>
            <a:off x="2" y="5379426"/>
            <a:ext cx="2807363" cy="753895"/>
            <a:chOff x="0" y="5379424"/>
            <a:chExt cx="2807363" cy="753895"/>
          </a:xfrm>
        </p:grpSpPr>
        <p:sp>
          <p:nvSpPr>
            <p:cNvPr id="17220" name="Google Shape;17220;p1478"/>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221" name="Google Shape;17221;p1478"/>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7222" name="Google Shape;17222;p1478"/>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141744030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matchingName="1_Quotation 15">
  <p:cSld name="1_Quotation 15">
    <p:spTree>
      <p:nvGrpSpPr>
        <p:cNvPr id="1" name="Shape 17223"/>
        <p:cNvGrpSpPr/>
        <p:nvPr/>
      </p:nvGrpSpPr>
      <p:grpSpPr>
        <a:xfrm>
          <a:off x="0" y="0"/>
          <a:ext cx="0" cy="0"/>
          <a:chOff x="0" y="0"/>
          <a:chExt cx="0" cy="0"/>
        </a:xfrm>
      </p:grpSpPr>
      <p:sp>
        <p:nvSpPr>
          <p:cNvPr id="17224" name="Google Shape;17224;p1479"/>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225" name="Google Shape;17225;p1479"/>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26" name="Google Shape;17226;p1479"/>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227" name="Google Shape;17227;p147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228" name="Google Shape;17228;p147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229" name="Google Shape;17229;p147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230" name="Google Shape;17230;p1479"/>
          <p:cNvGrpSpPr/>
          <p:nvPr/>
        </p:nvGrpSpPr>
        <p:grpSpPr>
          <a:xfrm>
            <a:off x="7191545" y="0"/>
            <a:ext cx="5000460" cy="1425988"/>
            <a:chOff x="7191545" y="0"/>
            <a:chExt cx="5000460" cy="1425988"/>
          </a:xfrm>
        </p:grpSpPr>
        <p:pic>
          <p:nvPicPr>
            <p:cNvPr id="17231" name="Google Shape;17231;p147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232" name="Google Shape;17232;p1479"/>
            <p:cNvGrpSpPr/>
            <p:nvPr/>
          </p:nvGrpSpPr>
          <p:grpSpPr>
            <a:xfrm>
              <a:off x="7191545" y="0"/>
              <a:ext cx="5000460" cy="1425988"/>
              <a:chOff x="7191545" y="0"/>
              <a:chExt cx="5000460" cy="1425988"/>
            </a:xfrm>
          </p:grpSpPr>
          <p:sp>
            <p:nvSpPr>
              <p:cNvPr id="17233" name="Google Shape;17233;p147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234" name="Google Shape;17234;p147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235" name="Google Shape;17235;p1479"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80250304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matchingName="1_Title and Content 13">
  <p:cSld name="1_Title and Content 13">
    <p:spTree>
      <p:nvGrpSpPr>
        <p:cNvPr id="1" name="Shape 17236"/>
        <p:cNvGrpSpPr/>
        <p:nvPr/>
      </p:nvGrpSpPr>
      <p:grpSpPr>
        <a:xfrm>
          <a:off x="0" y="0"/>
          <a:ext cx="0" cy="0"/>
          <a:chOff x="0" y="0"/>
          <a:chExt cx="0" cy="0"/>
        </a:xfrm>
      </p:grpSpPr>
      <p:grpSp>
        <p:nvGrpSpPr>
          <p:cNvPr id="17237" name="Google Shape;17237;p1480"/>
          <p:cNvGrpSpPr/>
          <p:nvPr/>
        </p:nvGrpSpPr>
        <p:grpSpPr>
          <a:xfrm>
            <a:off x="7191545" y="0"/>
            <a:ext cx="5000460" cy="1425988"/>
            <a:chOff x="7191545" y="0"/>
            <a:chExt cx="5000460" cy="1425988"/>
          </a:xfrm>
        </p:grpSpPr>
        <p:pic>
          <p:nvPicPr>
            <p:cNvPr id="17238" name="Google Shape;17238;p148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239" name="Google Shape;17239;p1480"/>
            <p:cNvGrpSpPr/>
            <p:nvPr/>
          </p:nvGrpSpPr>
          <p:grpSpPr>
            <a:xfrm>
              <a:off x="7191545" y="0"/>
              <a:ext cx="5000460" cy="1425988"/>
              <a:chOff x="7191545" y="0"/>
              <a:chExt cx="5000460" cy="1425988"/>
            </a:xfrm>
          </p:grpSpPr>
          <p:sp>
            <p:nvSpPr>
              <p:cNvPr id="17240" name="Google Shape;17240;p148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241" name="Google Shape;17241;p148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242" name="Google Shape;17242;p148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43" name="Google Shape;17243;p1480"/>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244" name="Google Shape;17244;p148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245" name="Google Shape;17245;p148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246" name="Google Shape;17246;p148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9671140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1_Two Content 9">
  <p:cSld name="1_Two Content 9">
    <p:spTree>
      <p:nvGrpSpPr>
        <p:cNvPr id="1" name="Shape 17247"/>
        <p:cNvGrpSpPr/>
        <p:nvPr/>
      </p:nvGrpSpPr>
      <p:grpSpPr>
        <a:xfrm>
          <a:off x="0" y="0"/>
          <a:ext cx="0" cy="0"/>
          <a:chOff x="0" y="0"/>
          <a:chExt cx="0" cy="0"/>
        </a:xfrm>
      </p:grpSpPr>
      <p:sp>
        <p:nvSpPr>
          <p:cNvPr id="17248" name="Google Shape;17248;p1481"/>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49" name="Google Shape;17249;p1481"/>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7250" name="Google Shape;17250;p1481"/>
          <p:cNvGrpSpPr/>
          <p:nvPr/>
        </p:nvGrpSpPr>
        <p:grpSpPr>
          <a:xfrm>
            <a:off x="7191545" y="0"/>
            <a:ext cx="5000460" cy="1425988"/>
            <a:chOff x="7191545" y="0"/>
            <a:chExt cx="5000460" cy="1425988"/>
          </a:xfrm>
        </p:grpSpPr>
        <p:pic>
          <p:nvPicPr>
            <p:cNvPr id="17251" name="Google Shape;17251;p148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252" name="Google Shape;17252;p1481"/>
            <p:cNvGrpSpPr/>
            <p:nvPr/>
          </p:nvGrpSpPr>
          <p:grpSpPr>
            <a:xfrm>
              <a:off x="7191545" y="0"/>
              <a:ext cx="5000460" cy="1425988"/>
              <a:chOff x="7191545" y="0"/>
              <a:chExt cx="5000460" cy="1425988"/>
            </a:xfrm>
          </p:grpSpPr>
          <p:sp>
            <p:nvSpPr>
              <p:cNvPr id="17253" name="Google Shape;17253;p148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254" name="Google Shape;17254;p148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255" name="Google Shape;17255;p1481"/>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256" name="Google Shape;17256;p1481"/>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257" name="Google Shape;17257;p148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258" name="Google Shape;17258;p148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3380051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matchingName="1_Comparison 8">
  <p:cSld name="1_Comparison 8">
    <p:spTree>
      <p:nvGrpSpPr>
        <p:cNvPr id="1" name="Shape 17259"/>
        <p:cNvGrpSpPr/>
        <p:nvPr/>
      </p:nvGrpSpPr>
      <p:grpSpPr>
        <a:xfrm>
          <a:off x="0" y="0"/>
          <a:ext cx="0" cy="0"/>
          <a:chOff x="0" y="0"/>
          <a:chExt cx="0" cy="0"/>
        </a:xfrm>
      </p:grpSpPr>
      <p:grpSp>
        <p:nvGrpSpPr>
          <p:cNvPr id="17260" name="Google Shape;17260;p1482"/>
          <p:cNvGrpSpPr/>
          <p:nvPr/>
        </p:nvGrpSpPr>
        <p:grpSpPr>
          <a:xfrm>
            <a:off x="7191545" y="0"/>
            <a:ext cx="5000460" cy="1425988"/>
            <a:chOff x="7191545" y="0"/>
            <a:chExt cx="5000460" cy="1425988"/>
          </a:xfrm>
        </p:grpSpPr>
        <p:pic>
          <p:nvPicPr>
            <p:cNvPr id="17261" name="Google Shape;17261;p148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262" name="Google Shape;17262;p1482"/>
            <p:cNvGrpSpPr/>
            <p:nvPr/>
          </p:nvGrpSpPr>
          <p:grpSpPr>
            <a:xfrm>
              <a:off x="7191545" y="0"/>
              <a:ext cx="5000460" cy="1425988"/>
              <a:chOff x="7191545" y="0"/>
              <a:chExt cx="5000460" cy="1425988"/>
            </a:xfrm>
          </p:grpSpPr>
          <p:sp>
            <p:nvSpPr>
              <p:cNvPr id="17263" name="Google Shape;17263;p148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264" name="Google Shape;17264;p148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265" name="Google Shape;17265;p148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66" name="Google Shape;17266;p1482"/>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267" name="Google Shape;17267;p1482"/>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268" name="Google Shape;17268;p1482"/>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269" name="Google Shape;17269;p1482"/>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270" name="Google Shape;17270;p148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271" name="Google Shape;17271;p148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272" name="Google Shape;17272;p148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20046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3"/>
        <p:cNvGrpSpPr/>
        <p:nvPr/>
      </p:nvGrpSpPr>
      <p:grpSpPr>
        <a:xfrm>
          <a:off x="0" y="0"/>
          <a:ext cx="0" cy="0"/>
          <a:chOff x="0" y="0"/>
          <a:chExt cx="0" cy="0"/>
        </a:xfrm>
      </p:grpSpPr>
      <p:grpSp>
        <p:nvGrpSpPr>
          <p:cNvPr id="74" name="Google Shape;74;p8"/>
          <p:cNvGrpSpPr/>
          <p:nvPr/>
        </p:nvGrpSpPr>
        <p:grpSpPr>
          <a:xfrm>
            <a:off x="7191542" y="1"/>
            <a:ext cx="5000459" cy="1425992"/>
            <a:chOff x="7191542" y="1"/>
            <a:chExt cx="5000459" cy="1425992"/>
          </a:xfrm>
        </p:grpSpPr>
        <p:pic>
          <p:nvPicPr>
            <p:cNvPr id="75" name="Google Shape;75;p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6" name="Google Shape;76;p8"/>
            <p:cNvGrpSpPr/>
            <p:nvPr/>
          </p:nvGrpSpPr>
          <p:grpSpPr>
            <a:xfrm>
              <a:off x="7191542" y="1"/>
              <a:ext cx="5000459" cy="1425992"/>
              <a:chOff x="7186272" y="0"/>
              <a:chExt cx="5005729" cy="1427495"/>
            </a:xfrm>
          </p:grpSpPr>
          <p:sp>
            <p:nvSpPr>
              <p:cNvPr id="77" name="Google Shape;77;p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9" name="Google Shape;79;p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8"/>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8"/>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8"/>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5" name="Google Shape;85;p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 name="Google Shape;86;p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563"/>
        <p:cNvGrpSpPr/>
        <p:nvPr/>
      </p:nvGrpSpPr>
      <p:grpSpPr>
        <a:xfrm>
          <a:off x="0" y="0"/>
          <a:ext cx="0" cy="0"/>
          <a:chOff x="0" y="0"/>
          <a:chExt cx="0" cy="0"/>
        </a:xfrm>
      </p:grpSpPr>
      <p:sp>
        <p:nvSpPr>
          <p:cNvPr id="564" name="Google Shape;564;p54"/>
          <p:cNvSpPr/>
          <p:nvPr/>
        </p:nvSpPr>
        <p:spPr>
          <a:xfrm>
            <a:off x="0" y="0"/>
            <a:ext cx="12192000"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54"/>
          <p:cNvSpPr/>
          <p:nvPr/>
        </p:nvSpPr>
        <p:spPr>
          <a:xfrm>
            <a:off x="2" y="5100849"/>
            <a:ext cx="7111365" cy="1757680"/>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6" name="Google Shape;566;p54"/>
          <p:cNvPicPr preferRelativeResize="0"/>
          <p:nvPr/>
        </p:nvPicPr>
        <p:blipFill rotWithShape="1">
          <a:blip r:embed="rId2">
            <a:alphaModFix/>
          </a:blip>
          <a:srcRect/>
          <a:stretch/>
        </p:blipFill>
        <p:spPr>
          <a:xfrm>
            <a:off x="0" y="5041899"/>
            <a:ext cx="12192000" cy="1816100"/>
          </a:xfrm>
          <a:prstGeom prst="rect">
            <a:avLst/>
          </a:prstGeom>
          <a:noFill/>
          <a:ln>
            <a:noFill/>
          </a:ln>
        </p:spPr>
      </p:pic>
      <p:sp>
        <p:nvSpPr>
          <p:cNvPr id="567" name="Google Shape;567;p54"/>
          <p:cNvSpPr/>
          <p:nvPr/>
        </p:nvSpPr>
        <p:spPr>
          <a:xfrm>
            <a:off x="1" y="5020055"/>
            <a:ext cx="12192000" cy="1838325"/>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68" name="Google Shape;568;p54"/>
          <p:cNvPicPr preferRelativeResize="0"/>
          <p:nvPr/>
        </p:nvPicPr>
        <p:blipFill rotWithShape="1">
          <a:blip r:embed="rId3">
            <a:alphaModFix/>
          </a:blip>
          <a:srcRect/>
          <a:stretch/>
        </p:blipFill>
        <p:spPr>
          <a:xfrm>
            <a:off x="313956" y="5564123"/>
            <a:ext cx="2025383" cy="911351"/>
          </a:xfrm>
          <a:prstGeom prst="rect">
            <a:avLst/>
          </a:prstGeom>
          <a:noFill/>
          <a:ln>
            <a:noFill/>
          </a:ln>
        </p:spPr>
      </p:pic>
      <p:sp>
        <p:nvSpPr>
          <p:cNvPr id="569" name="Google Shape;569;p54"/>
          <p:cNvSpPr/>
          <p:nvPr/>
        </p:nvSpPr>
        <p:spPr>
          <a:xfrm>
            <a:off x="1520189" y="2812542"/>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54"/>
          <p:cNvSpPr txBox="1">
            <a:spLocks noGrp="1"/>
          </p:cNvSpPr>
          <p:nvPr>
            <p:ph type="ctrTitle"/>
          </p:nvPr>
        </p:nvSpPr>
        <p:spPr>
          <a:xfrm>
            <a:off x="471690" y="493920"/>
            <a:ext cx="11248618" cy="57404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chemeClr val="dk1"/>
              </a:buClr>
              <a:buSzPts val="3600"/>
              <a:buFont typeface="Calibri"/>
              <a:buNone/>
              <a:defRPr b="0" i="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1" name="Google Shape;571;p54"/>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572" name="Google Shape;572;p54"/>
          <p:cNvSpPr txBox="1">
            <a:spLocks noGrp="1"/>
          </p:cNvSpPr>
          <p:nvPr>
            <p:ph type="ftr" idx="11"/>
          </p:nvPr>
        </p:nvSpPr>
        <p:spPr>
          <a:xfrm>
            <a:off x="609600" y="6356350"/>
            <a:ext cx="4114800" cy="365125"/>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400"/>
              <a:buNone/>
              <a:defRPr>
                <a:solidFill>
                  <a:srgbClr val="919497"/>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3" name="Google Shape;573;p54"/>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4" name="Google Shape;574;p54"/>
          <p:cNvSpPr txBox="1">
            <a:spLocks noGrp="1"/>
          </p:cNvSpPr>
          <p:nvPr>
            <p:ph type="sldNum" idx="12"/>
          </p:nvPr>
        </p:nvSpPr>
        <p:spPr>
          <a:xfrm>
            <a:off x="8839200" y="6356350"/>
            <a:ext cx="2743200" cy="365125"/>
          </a:xfrm>
          <a:prstGeom prst="rect">
            <a:avLst/>
          </a:prstGeom>
          <a:noFill/>
          <a:ln>
            <a:noFill/>
          </a:ln>
        </p:spPr>
        <p:txBody>
          <a:bodyPr spcFirstLastPara="1" wrap="square" lIns="0" tIns="0" rIns="0" bIns="0" anchor="ctr" anchorCtr="0">
            <a:noAutofit/>
          </a:bodyPr>
          <a:lstStyle>
            <a:lvl1pPr marL="38100" marR="0" lvl="0" indent="0" algn="r">
              <a:lnSpc>
                <a:spcPct val="118750"/>
              </a:lnSpc>
              <a:spcBef>
                <a:spcPts val="0"/>
              </a:spcBef>
              <a:buNone/>
              <a:defRPr sz="1200" b="0" i="0">
                <a:solidFill>
                  <a:srgbClr val="929599"/>
                </a:solidFill>
                <a:latin typeface="Arial"/>
                <a:ea typeface="Arial"/>
                <a:cs typeface="Arial"/>
                <a:sym typeface="Arial"/>
              </a:defRPr>
            </a:lvl1pPr>
            <a:lvl2pPr marL="38100" marR="0" lvl="1" indent="0" algn="r">
              <a:lnSpc>
                <a:spcPct val="118750"/>
              </a:lnSpc>
              <a:spcBef>
                <a:spcPts val="0"/>
              </a:spcBef>
              <a:buNone/>
              <a:defRPr sz="1200" b="0" i="0">
                <a:solidFill>
                  <a:srgbClr val="929599"/>
                </a:solidFill>
                <a:latin typeface="Arial"/>
                <a:ea typeface="Arial"/>
                <a:cs typeface="Arial"/>
                <a:sym typeface="Arial"/>
              </a:defRPr>
            </a:lvl2pPr>
            <a:lvl3pPr marL="38100" marR="0" lvl="2" indent="0" algn="r">
              <a:lnSpc>
                <a:spcPct val="118750"/>
              </a:lnSpc>
              <a:spcBef>
                <a:spcPts val="0"/>
              </a:spcBef>
              <a:buNone/>
              <a:defRPr sz="1200" b="0" i="0">
                <a:solidFill>
                  <a:srgbClr val="929599"/>
                </a:solidFill>
                <a:latin typeface="Arial"/>
                <a:ea typeface="Arial"/>
                <a:cs typeface="Arial"/>
                <a:sym typeface="Arial"/>
              </a:defRPr>
            </a:lvl3pPr>
            <a:lvl4pPr marL="38100" marR="0" lvl="3" indent="0" algn="r">
              <a:lnSpc>
                <a:spcPct val="118750"/>
              </a:lnSpc>
              <a:spcBef>
                <a:spcPts val="0"/>
              </a:spcBef>
              <a:buNone/>
              <a:defRPr sz="1200" b="0" i="0">
                <a:solidFill>
                  <a:srgbClr val="929599"/>
                </a:solidFill>
                <a:latin typeface="Arial"/>
                <a:ea typeface="Arial"/>
                <a:cs typeface="Arial"/>
                <a:sym typeface="Arial"/>
              </a:defRPr>
            </a:lvl4pPr>
            <a:lvl5pPr marL="38100" marR="0" lvl="4" indent="0" algn="r">
              <a:lnSpc>
                <a:spcPct val="118750"/>
              </a:lnSpc>
              <a:spcBef>
                <a:spcPts val="0"/>
              </a:spcBef>
              <a:buNone/>
              <a:defRPr sz="1200" b="0" i="0">
                <a:solidFill>
                  <a:srgbClr val="929599"/>
                </a:solidFill>
                <a:latin typeface="Arial"/>
                <a:ea typeface="Arial"/>
                <a:cs typeface="Arial"/>
                <a:sym typeface="Arial"/>
              </a:defRPr>
            </a:lvl5pPr>
            <a:lvl6pPr marL="38100" marR="0" lvl="5" indent="0" algn="r">
              <a:lnSpc>
                <a:spcPct val="118750"/>
              </a:lnSpc>
              <a:spcBef>
                <a:spcPts val="0"/>
              </a:spcBef>
              <a:buNone/>
              <a:defRPr sz="1200" b="0" i="0">
                <a:solidFill>
                  <a:srgbClr val="929599"/>
                </a:solidFill>
                <a:latin typeface="Arial"/>
                <a:ea typeface="Arial"/>
                <a:cs typeface="Arial"/>
                <a:sym typeface="Arial"/>
              </a:defRPr>
            </a:lvl6pPr>
            <a:lvl7pPr marL="38100" marR="0" lvl="6" indent="0" algn="r">
              <a:lnSpc>
                <a:spcPct val="118750"/>
              </a:lnSpc>
              <a:spcBef>
                <a:spcPts val="0"/>
              </a:spcBef>
              <a:buNone/>
              <a:defRPr sz="1200" b="0" i="0">
                <a:solidFill>
                  <a:srgbClr val="929599"/>
                </a:solidFill>
                <a:latin typeface="Arial"/>
                <a:ea typeface="Arial"/>
                <a:cs typeface="Arial"/>
                <a:sym typeface="Arial"/>
              </a:defRPr>
            </a:lvl7pPr>
            <a:lvl8pPr marL="38100" marR="0" lvl="7" indent="0" algn="r">
              <a:lnSpc>
                <a:spcPct val="118750"/>
              </a:lnSpc>
              <a:spcBef>
                <a:spcPts val="0"/>
              </a:spcBef>
              <a:buNone/>
              <a:defRPr sz="1200" b="0" i="0">
                <a:solidFill>
                  <a:srgbClr val="929599"/>
                </a:solidFill>
                <a:latin typeface="Arial"/>
                <a:ea typeface="Arial"/>
                <a:cs typeface="Arial"/>
                <a:sym typeface="Arial"/>
              </a:defRPr>
            </a:lvl8pPr>
            <a:lvl9pPr marL="38100" marR="0" lvl="8" indent="0" algn="r">
              <a:lnSpc>
                <a:spcPct val="118750"/>
              </a:lnSpc>
              <a:spcBef>
                <a:spcPts val="0"/>
              </a:spcBef>
              <a:buNone/>
              <a:defRPr sz="1200" b="0" i="0">
                <a:solidFill>
                  <a:srgbClr val="92959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matchingName="1_Title Only 8">
  <p:cSld name="1_Title Only 8">
    <p:spTree>
      <p:nvGrpSpPr>
        <p:cNvPr id="1" name="Shape 17273"/>
        <p:cNvGrpSpPr/>
        <p:nvPr/>
      </p:nvGrpSpPr>
      <p:grpSpPr>
        <a:xfrm>
          <a:off x="0" y="0"/>
          <a:ext cx="0" cy="0"/>
          <a:chOff x="0" y="0"/>
          <a:chExt cx="0" cy="0"/>
        </a:xfrm>
      </p:grpSpPr>
      <p:grpSp>
        <p:nvGrpSpPr>
          <p:cNvPr id="17274" name="Google Shape;17274;p1483"/>
          <p:cNvGrpSpPr/>
          <p:nvPr/>
        </p:nvGrpSpPr>
        <p:grpSpPr>
          <a:xfrm>
            <a:off x="7191545" y="0"/>
            <a:ext cx="5000460" cy="1425988"/>
            <a:chOff x="7191545" y="0"/>
            <a:chExt cx="5000460" cy="1425988"/>
          </a:xfrm>
        </p:grpSpPr>
        <p:pic>
          <p:nvPicPr>
            <p:cNvPr id="17275" name="Google Shape;17275;p148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276" name="Google Shape;17276;p1483"/>
            <p:cNvGrpSpPr/>
            <p:nvPr/>
          </p:nvGrpSpPr>
          <p:grpSpPr>
            <a:xfrm>
              <a:off x="7191545" y="0"/>
              <a:ext cx="5000460" cy="1425988"/>
              <a:chOff x="7191545" y="0"/>
              <a:chExt cx="5000460" cy="1425988"/>
            </a:xfrm>
          </p:grpSpPr>
          <p:sp>
            <p:nvSpPr>
              <p:cNvPr id="17277" name="Google Shape;17277;p148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278" name="Google Shape;17278;p148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279" name="Google Shape;17279;p1483"/>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80" name="Google Shape;17280;p148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281" name="Google Shape;17281;p148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282" name="Google Shape;17282;p148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4521719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matchingName="1_End 9">
  <p:cSld name="1_End 9">
    <p:spTree>
      <p:nvGrpSpPr>
        <p:cNvPr id="1" name="Shape 17283"/>
        <p:cNvGrpSpPr/>
        <p:nvPr/>
      </p:nvGrpSpPr>
      <p:grpSpPr>
        <a:xfrm>
          <a:off x="0" y="0"/>
          <a:ext cx="0" cy="0"/>
          <a:chOff x="0" y="0"/>
          <a:chExt cx="0" cy="0"/>
        </a:xfrm>
      </p:grpSpPr>
      <p:grpSp>
        <p:nvGrpSpPr>
          <p:cNvPr id="17284" name="Google Shape;17284;p1484"/>
          <p:cNvGrpSpPr/>
          <p:nvPr/>
        </p:nvGrpSpPr>
        <p:grpSpPr>
          <a:xfrm>
            <a:off x="0" y="0"/>
            <a:ext cx="12191996" cy="2148830"/>
            <a:chOff x="0" y="0"/>
            <a:chExt cx="12191996" cy="2148830"/>
          </a:xfrm>
        </p:grpSpPr>
        <p:sp>
          <p:nvSpPr>
            <p:cNvPr id="17285" name="Google Shape;17285;p1484"/>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286" name="Google Shape;17286;p1484"/>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7287" name="Google Shape;17287;p1484"/>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288" name="Google Shape;17288;p1484"/>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289" name="Google Shape;17289;p1484"/>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290" name="Google Shape;17290;p1484"/>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210637652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matchingName="1_Blank 7">
  <p:cSld name="1_Blank 7">
    <p:spTree>
      <p:nvGrpSpPr>
        <p:cNvPr id="1" name="Shape 17291"/>
        <p:cNvGrpSpPr/>
        <p:nvPr/>
      </p:nvGrpSpPr>
      <p:grpSpPr>
        <a:xfrm>
          <a:off x="0" y="0"/>
          <a:ext cx="0" cy="0"/>
          <a:chOff x="0" y="0"/>
          <a:chExt cx="0" cy="0"/>
        </a:xfrm>
      </p:grpSpPr>
      <p:sp>
        <p:nvSpPr>
          <p:cNvPr id="17292" name="Google Shape;17292;p148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293" name="Google Shape;17293;p148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294" name="Google Shape;17294;p148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295" name="Google Shape;17295;p1485"/>
          <p:cNvGrpSpPr/>
          <p:nvPr/>
        </p:nvGrpSpPr>
        <p:grpSpPr>
          <a:xfrm>
            <a:off x="7191545" y="0"/>
            <a:ext cx="5000460" cy="1425988"/>
            <a:chOff x="7191545" y="0"/>
            <a:chExt cx="5000460" cy="1425988"/>
          </a:xfrm>
        </p:grpSpPr>
        <p:pic>
          <p:nvPicPr>
            <p:cNvPr id="17296" name="Google Shape;17296;p148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297" name="Google Shape;17297;p1485"/>
            <p:cNvGrpSpPr/>
            <p:nvPr/>
          </p:nvGrpSpPr>
          <p:grpSpPr>
            <a:xfrm>
              <a:off x="7191545" y="0"/>
              <a:ext cx="5000460" cy="1425988"/>
              <a:chOff x="7191545" y="0"/>
              <a:chExt cx="5000460" cy="1425988"/>
            </a:xfrm>
          </p:grpSpPr>
          <p:sp>
            <p:nvSpPr>
              <p:cNvPr id="17298" name="Google Shape;17298;p148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299" name="Google Shape;17299;p148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6361370"/>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matchingName="4_Quotation 3">
  <p:cSld name="4_Quotation 3">
    <p:spTree>
      <p:nvGrpSpPr>
        <p:cNvPr id="1" name="Shape 17300"/>
        <p:cNvGrpSpPr/>
        <p:nvPr/>
      </p:nvGrpSpPr>
      <p:grpSpPr>
        <a:xfrm>
          <a:off x="0" y="0"/>
          <a:ext cx="0" cy="0"/>
          <a:chOff x="0" y="0"/>
          <a:chExt cx="0" cy="0"/>
        </a:xfrm>
      </p:grpSpPr>
      <p:sp>
        <p:nvSpPr>
          <p:cNvPr id="17301" name="Google Shape;17301;p1486"/>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302" name="Google Shape;17302;p1486"/>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03" name="Google Shape;17303;p1486"/>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304" name="Google Shape;17304;p148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305" name="Google Shape;17305;p148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306" name="Google Shape;17306;p148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307" name="Google Shape;17307;p1486"/>
          <p:cNvGrpSpPr/>
          <p:nvPr/>
        </p:nvGrpSpPr>
        <p:grpSpPr>
          <a:xfrm>
            <a:off x="7191545" y="0"/>
            <a:ext cx="5000460" cy="1425988"/>
            <a:chOff x="7191545" y="0"/>
            <a:chExt cx="5000460" cy="1425988"/>
          </a:xfrm>
        </p:grpSpPr>
        <p:pic>
          <p:nvPicPr>
            <p:cNvPr id="17308" name="Google Shape;17308;p148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309" name="Google Shape;17309;p1486"/>
            <p:cNvGrpSpPr/>
            <p:nvPr/>
          </p:nvGrpSpPr>
          <p:grpSpPr>
            <a:xfrm>
              <a:off x="7191545" y="0"/>
              <a:ext cx="5000460" cy="1425988"/>
              <a:chOff x="7191545" y="0"/>
              <a:chExt cx="5000460" cy="1425988"/>
            </a:xfrm>
          </p:grpSpPr>
          <p:sp>
            <p:nvSpPr>
              <p:cNvPr id="17310" name="Google Shape;17310;p148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311" name="Google Shape;17311;p148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312" name="Google Shape;17312;p1486"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75580084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7313"/>
        <p:cNvGrpSpPr/>
        <p:nvPr/>
      </p:nvGrpSpPr>
      <p:grpSpPr>
        <a:xfrm>
          <a:off x="0" y="0"/>
          <a:ext cx="0" cy="0"/>
          <a:chOff x="0" y="0"/>
          <a:chExt cx="0" cy="0"/>
        </a:xfrm>
      </p:grpSpPr>
      <p:sp>
        <p:nvSpPr>
          <p:cNvPr id="17314" name="Google Shape;17314;p1487"/>
          <p:cNvSpPr txBox="1">
            <a:spLocks noGrp="1"/>
          </p:cNvSpPr>
          <p:nvPr>
            <p:ph type="ctrTitle"/>
          </p:nvPr>
        </p:nvSpPr>
        <p:spPr>
          <a:xfrm>
            <a:off x="1524003" y="1122362"/>
            <a:ext cx="9144000" cy="2387598"/>
          </a:xfrm>
          <a:prstGeom prst="rect">
            <a:avLst/>
          </a:prstGeom>
          <a:noFill/>
          <a:ln>
            <a:noFill/>
          </a:ln>
        </p:spPr>
        <p:txBody>
          <a:bodyPr spcFirstLastPara="1" wrap="square" lIns="91400" tIns="45700" rIns="91400" bIns="45700" anchor="b" anchorCtr="1">
            <a:noAutofit/>
          </a:bodyPr>
          <a:lstStyle>
            <a:lvl1pPr lvl="0" algn="ctr">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15" name="Google Shape;17315;p1487"/>
          <p:cNvSpPr txBox="1">
            <a:spLocks noGrp="1"/>
          </p:cNvSpPr>
          <p:nvPr>
            <p:ph type="subTitle" idx="1"/>
          </p:nvPr>
        </p:nvSpPr>
        <p:spPr>
          <a:xfrm>
            <a:off x="1524003" y="3602041"/>
            <a:ext cx="9144000" cy="1655758"/>
          </a:xfrm>
          <a:prstGeom prst="rect">
            <a:avLst/>
          </a:prstGeom>
          <a:noFill/>
          <a:ln>
            <a:noFill/>
          </a:ln>
        </p:spPr>
        <p:txBody>
          <a:bodyPr spcFirstLastPara="1" wrap="square" lIns="91400" tIns="45700" rIns="91400" bIns="45700" anchor="t" anchorCtr="1">
            <a:noAutofit/>
          </a:bodyPr>
          <a:lstStyle>
            <a:lvl1pPr lvl="0" algn="ctr">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316" name="Google Shape;17316;p1487"/>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317" name="Google Shape;17317;p148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18" name="Google Shape;17318;p148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70195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17319"/>
        <p:cNvGrpSpPr/>
        <p:nvPr/>
      </p:nvGrpSpPr>
      <p:grpSpPr>
        <a:xfrm>
          <a:off x="0" y="0"/>
          <a:ext cx="0" cy="0"/>
          <a:chOff x="0" y="0"/>
          <a:chExt cx="0" cy="0"/>
        </a:xfrm>
      </p:grpSpPr>
      <p:sp>
        <p:nvSpPr>
          <p:cNvPr id="17320" name="Google Shape;17320;p1488"/>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321" name="Google Shape;17321;p1488"/>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22" name="Google Shape;17322;p1488"/>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323" name="Google Shape;17323;p148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24" name="Google Shape;17324;p148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325" name="Google Shape;17325;p1488"/>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326" name="Google Shape;17326;p1488"/>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327" name="Google Shape;17327;p1488"/>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328" name="Google Shape;17328;p1488"/>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152011063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matchingName="3_Title Slide_Yale Blue 2">
  <p:cSld name="3_Title Slide_Yale Blue 2">
    <p:spTree>
      <p:nvGrpSpPr>
        <p:cNvPr id="1" name="Shape 17329"/>
        <p:cNvGrpSpPr/>
        <p:nvPr/>
      </p:nvGrpSpPr>
      <p:grpSpPr>
        <a:xfrm>
          <a:off x="0" y="0"/>
          <a:ext cx="0" cy="0"/>
          <a:chOff x="0" y="0"/>
          <a:chExt cx="0" cy="0"/>
        </a:xfrm>
      </p:grpSpPr>
      <p:sp>
        <p:nvSpPr>
          <p:cNvPr id="17330" name="Google Shape;17330;p1489"/>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331" name="Google Shape;17331;p1489"/>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32" name="Google Shape;17332;p1489"/>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333" name="Google Shape;17333;p148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34" name="Google Shape;17334;p148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335" name="Google Shape;17335;p1489"/>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336" name="Google Shape;17336;p1489"/>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337" name="Google Shape;17337;p1489"/>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338" name="Google Shape;17338;p1489"/>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240136462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17339"/>
        <p:cNvGrpSpPr/>
        <p:nvPr/>
      </p:nvGrpSpPr>
      <p:grpSpPr>
        <a:xfrm>
          <a:off x="0" y="0"/>
          <a:ext cx="0" cy="0"/>
          <a:chOff x="0" y="0"/>
          <a:chExt cx="0" cy="0"/>
        </a:xfrm>
      </p:grpSpPr>
      <p:sp>
        <p:nvSpPr>
          <p:cNvPr id="17340" name="Google Shape;17340;p1490"/>
          <p:cNvSpPr txBox="1">
            <a:spLocks noGrp="1"/>
          </p:cNvSpPr>
          <p:nvPr>
            <p:ph type="title"/>
          </p:nvPr>
        </p:nvSpPr>
        <p:spPr>
          <a:xfrm>
            <a:off x="848992" y="783843"/>
            <a:ext cx="1017775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41" name="Google Shape;17341;p1490"/>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342" name="Google Shape;17342;p1490"/>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343" name="Google Shape;17343;p1490"/>
          <p:cNvSpPr txBox="1">
            <a:spLocks noGrp="1"/>
          </p:cNvSpPr>
          <p:nvPr>
            <p:ph type="body" idx="1"/>
          </p:nvPr>
        </p:nvSpPr>
        <p:spPr>
          <a:xfrm>
            <a:off x="848784" y="1615024"/>
            <a:ext cx="10176933" cy="3812115"/>
          </a:xfrm>
          <a:prstGeom prst="rect">
            <a:avLst/>
          </a:prstGeom>
          <a:noFill/>
          <a:ln>
            <a:noFill/>
          </a:ln>
        </p:spPr>
        <p:txBody>
          <a:bodyPr spcFirstLastPara="1" wrap="square" lIns="91400" tIns="45700" rIns="91400" bIns="45700" anchor="t" anchorCtr="0">
            <a:noAutofit/>
          </a:bodyPr>
          <a:lstStyle>
            <a:lvl1pPr marL="304815" lvl="0" indent="-242709" algn="l">
              <a:lnSpc>
                <a:spcPct val="100000"/>
              </a:lnSpc>
              <a:spcBef>
                <a:spcPts val="1000"/>
              </a:spcBef>
              <a:spcAft>
                <a:spcPts val="0"/>
              </a:spcAft>
              <a:buSzPts val="2133"/>
              <a:buChar char="•"/>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344" name="Google Shape;17344;p1490"/>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398176198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345"/>
        <p:cNvGrpSpPr/>
        <p:nvPr/>
      </p:nvGrpSpPr>
      <p:grpSpPr>
        <a:xfrm>
          <a:off x="0" y="0"/>
          <a:ext cx="0" cy="0"/>
          <a:chOff x="0" y="0"/>
          <a:chExt cx="0" cy="0"/>
        </a:xfrm>
      </p:grpSpPr>
      <p:sp>
        <p:nvSpPr>
          <p:cNvPr id="17346" name="Google Shape;17346;p1491"/>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pic>
        <p:nvPicPr>
          <p:cNvPr id="17347" name="Google Shape;17347;p1491"/>
          <p:cNvPicPr preferRelativeResize="0"/>
          <p:nvPr/>
        </p:nvPicPr>
        <p:blipFill rotWithShape="1">
          <a:blip r:embed="rId2">
            <a:alphaModFix/>
          </a:blip>
          <a:srcRect/>
          <a:stretch/>
        </p:blipFill>
        <p:spPr>
          <a:xfrm>
            <a:off x="7132669" y="6364408"/>
            <a:ext cx="5059329" cy="493593"/>
          </a:xfrm>
          <a:prstGeom prst="rect">
            <a:avLst/>
          </a:prstGeom>
          <a:noFill/>
          <a:ln>
            <a:noFill/>
          </a:ln>
        </p:spPr>
      </p:pic>
      <p:sp>
        <p:nvSpPr>
          <p:cNvPr id="17348" name="Google Shape;17348;p1491"/>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349" name="Google Shape;17349;p1491"/>
          <p:cNvSpPr txBox="1">
            <a:spLocks noGrp="1"/>
          </p:cNvSpPr>
          <p:nvPr>
            <p:ph type="title"/>
          </p:nvPr>
        </p:nvSpPr>
        <p:spPr>
          <a:xfrm>
            <a:off x="848992" y="806859"/>
            <a:ext cx="1015617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50" name="Google Shape;17350;p1491"/>
          <p:cNvSpPr txBox="1">
            <a:spLocks noGrp="1"/>
          </p:cNvSpPr>
          <p:nvPr>
            <p:ph type="body" idx="1"/>
          </p:nvPr>
        </p:nvSpPr>
        <p:spPr>
          <a:xfrm>
            <a:off x="848992" y="1637856"/>
            <a:ext cx="10156176" cy="4117159"/>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6125995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17351"/>
        <p:cNvGrpSpPr/>
        <p:nvPr/>
      </p:nvGrpSpPr>
      <p:grpSpPr>
        <a:xfrm>
          <a:off x="0" y="0"/>
          <a:ext cx="0" cy="0"/>
          <a:chOff x="0" y="0"/>
          <a:chExt cx="0" cy="0"/>
        </a:xfrm>
      </p:grpSpPr>
      <p:sp>
        <p:nvSpPr>
          <p:cNvPr id="17352" name="Google Shape;17352;p1492"/>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353" name="Google Shape;17353;p1492"/>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354" name="Google Shape;17354;p1492"/>
          <p:cNvSpPr txBox="1">
            <a:spLocks noGrp="1"/>
          </p:cNvSpPr>
          <p:nvPr>
            <p:ph type="body" idx="1"/>
          </p:nvPr>
        </p:nvSpPr>
        <p:spPr>
          <a:xfrm>
            <a:off x="1186836" y="1294452"/>
            <a:ext cx="3983336" cy="378808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1200" i="1">
                <a:solidFill>
                  <a:srgbClr val="003B5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355" name="Google Shape;17355;p1492"/>
          <p:cNvSpPr txBox="1">
            <a:spLocks noGrp="1"/>
          </p:cNvSpPr>
          <p:nvPr>
            <p:ph type="body" idx="2"/>
          </p:nvPr>
        </p:nvSpPr>
        <p:spPr>
          <a:xfrm>
            <a:off x="5549395" y="1997122"/>
            <a:ext cx="5466557" cy="3085414"/>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356" name="Google Shape;17356;p1492"/>
          <p:cNvSpPr txBox="1">
            <a:spLocks noGrp="1"/>
          </p:cNvSpPr>
          <p:nvPr>
            <p:ph type="title"/>
          </p:nvPr>
        </p:nvSpPr>
        <p:spPr>
          <a:xfrm>
            <a:off x="5549395" y="1154523"/>
            <a:ext cx="5466557"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357" name="Google Shape;17357;p1492"/>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26883442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Quotation">
  <p:cSld name="2_Quotation">
    <p:spTree>
      <p:nvGrpSpPr>
        <p:cNvPr id="1" name="Shape 575"/>
        <p:cNvGrpSpPr/>
        <p:nvPr/>
      </p:nvGrpSpPr>
      <p:grpSpPr>
        <a:xfrm>
          <a:off x="0" y="0"/>
          <a:ext cx="0" cy="0"/>
          <a:chOff x="0" y="0"/>
          <a:chExt cx="0" cy="0"/>
        </a:xfrm>
      </p:grpSpPr>
      <p:sp>
        <p:nvSpPr>
          <p:cNvPr id="576" name="Google Shape;576;p55"/>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55"/>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8" name="Google Shape;578;p55"/>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5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0" name="Google Shape;580;p5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81" name="Google Shape;581;p5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82" name="Google Shape;582;p55"/>
          <p:cNvGrpSpPr/>
          <p:nvPr/>
        </p:nvGrpSpPr>
        <p:grpSpPr>
          <a:xfrm>
            <a:off x="7191542" y="1"/>
            <a:ext cx="5000459" cy="1425992"/>
            <a:chOff x="7191542" y="1"/>
            <a:chExt cx="5000459" cy="1425992"/>
          </a:xfrm>
        </p:grpSpPr>
        <p:pic>
          <p:nvPicPr>
            <p:cNvPr id="583" name="Google Shape;583;p5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584" name="Google Shape;584;p55"/>
            <p:cNvGrpSpPr/>
            <p:nvPr/>
          </p:nvGrpSpPr>
          <p:grpSpPr>
            <a:xfrm>
              <a:off x="7191542" y="1"/>
              <a:ext cx="5000459" cy="1425992"/>
              <a:chOff x="7186272" y="0"/>
              <a:chExt cx="5005729" cy="1427495"/>
            </a:xfrm>
          </p:grpSpPr>
          <p:sp>
            <p:nvSpPr>
              <p:cNvPr id="585" name="Google Shape;585;p5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5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587" name="Google Shape;587;p55"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matchingName="3_Title Slide_Yale Blue 3">
  <p:cSld name="3_Title Slide_Yale Blue 3">
    <p:spTree>
      <p:nvGrpSpPr>
        <p:cNvPr id="1" name="Shape 17358"/>
        <p:cNvGrpSpPr/>
        <p:nvPr/>
      </p:nvGrpSpPr>
      <p:grpSpPr>
        <a:xfrm>
          <a:off x="0" y="0"/>
          <a:ext cx="0" cy="0"/>
          <a:chOff x="0" y="0"/>
          <a:chExt cx="0" cy="0"/>
        </a:xfrm>
      </p:grpSpPr>
      <p:sp>
        <p:nvSpPr>
          <p:cNvPr id="17359" name="Google Shape;17359;p1493"/>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360" name="Google Shape;17360;p1493"/>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61" name="Google Shape;17361;p1493"/>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362" name="Google Shape;17362;p149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63" name="Google Shape;17363;p149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364" name="Google Shape;17364;p1493"/>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365" name="Google Shape;17365;p1493"/>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366" name="Google Shape;17366;p1493"/>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367" name="Google Shape;17367;p1493"/>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3770493911"/>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matchingName="Title and Bullets Layout 2">
  <p:cSld name="Title and Bullets Layout 2">
    <p:spTree>
      <p:nvGrpSpPr>
        <p:cNvPr id="1" name="Shape 17368"/>
        <p:cNvGrpSpPr/>
        <p:nvPr/>
      </p:nvGrpSpPr>
      <p:grpSpPr>
        <a:xfrm>
          <a:off x="0" y="0"/>
          <a:ext cx="0" cy="0"/>
          <a:chOff x="0" y="0"/>
          <a:chExt cx="0" cy="0"/>
        </a:xfrm>
      </p:grpSpPr>
      <p:sp>
        <p:nvSpPr>
          <p:cNvPr id="17369" name="Google Shape;17369;p1494"/>
          <p:cNvSpPr txBox="1">
            <a:spLocks noGrp="1"/>
          </p:cNvSpPr>
          <p:nvPr>
            <p:ph type="title"/>
          </p:nvPr>
        </p:nvSpPr>
        <p:spPr>
          <a:xfrm>
            <a:off x="848992" y="783843"/>
            <a:ext cx="1017775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70" name="Google Shape;17370;p1494"/>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371" name="Google Shape;17371;p1494"/>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372" name="Google Shape;17372;p1494"/>
          <p:cNvSpPr txBox="1">
            <a:spLocks noGrp="1"/>
          </p:cNvSpPr>
          <p:nvPr>
            <p:ph type="body" idx="1"/>
          </p:nvPr>
        </p:nvSpPr>
        <p:spPr>
          <a:xfrm>
            <a:off x="848784" y="1615024"/>
            <a:ext cx="10176933" cy="3812115"/>
          </a:xfrm>
          <a:prstGeom prst="rect">
            <a:avLst/>
          </a:prstGeom>
          <a:noFill/>
          <a:ln>
            <a:noFill/>
          </a:ln>
        </p:spPr>
        <p:txBody>
          <a:bodyPr spcFirstLastPara="1" wrap="square" lIns="91400" tIns="45700" rIns="91400" bIns="45700" anchor="t" anchorCtr="0">
            <a:noAutofit/>
          </a:bodyPr>
          <a:lstStyle>
            <a:lvl1pPr marL="304815" lvl="0" indent="-242709" algn="l">
              <a:lnSpc>
                <a:spcPct val="100000"/>
              </a:lnSpc>
              <a:spcBef>
                <a:spcPts val="1000"/>
              </a:spcBef>
              <a:spcAft>
                <a:spcPts val="0"/>
              </a:spcAft>
              <a:buSzPts val="2133"/>
              <a:buChar char="•"/>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373" name="Google Shape;17373;p1494"/>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263049569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7374"/>
        <p:cNvGrpSpPr/>
        <p:nvPr/>
      </p:nvGrpSpPr>
      <p:grpSpPr>
        <a:xfrm>
          <a:off x="0" y="0"/>
          <a:ext cx="0" cy="0"/>
          <a:chOff x="0" y="0"/>
          <a:chExt cx="0" cy="0"/>
        </a:xfrm>
      </p:grpSpPr>
      <p:sp>
        <p:nvSpPr>
          <p:cNvPr id="17375" name="Google Shape;17375;p1495"/>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pic>
        <p:nvPicPr>
          <p:cNvPr id="17376" name="Google Shape;17376;p1495"/>
          <p:cNvPicPr preferRelativeResize="0"/>
          <p:nvPr/>
        </p:nvPicPr>
        <p:blipFill rotWithShape="1">
          <a:blip r:embed="rId2">
            <a:alphaModFix/>
          </a:blip>
          <a:srcRect/>
          <a:stretch/>
        </p:blipFill>
        <p:spPr>
          <a:xfrm>
            <a:off x="7132669" y="6364408"/>
            <a:ext cx="5059329" cy="493593"/>
          </a:xfrm>
          <a:prstGeom prst="rect">
            <a:avLst/>
          </a:prstGeom>
          <a:noFill/>
          <a:ln>
            <a:noFill/>
          </a:ln>
        </p:spPr>
      </p:pic>
      <p:sp>
        <p:nvSpPr>
          <p:cNvPr id="17377" name="Google Shape;17377;p1495"/>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378" name="Google Shape;17378;p1495"/>
          <p:cNvSpPr txBox="1">
            <a:spLocks noGrp="1"/>
          </p:cNvSpPr>
          <p:nvPr>
            <p:ph type="title"/>
          </p:nvPr>
        </p:nvSpPr>
        <p:spPr>
          <a:xfrm>
            <a:off x="848992" y="806859"/>
            <a:ext cx="1015617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79" name="Google Shape;17379;p1495"/>
          <p:cNvSpPr txBox="1">
            <a:spLocks noGrp="1"/>
          </p:cNvSpPr>
          <p:nvPr>
            <p:ph type="body" idx="1"/>
          </p:nvPr>
        </p:nvSpPr>
        <p:spPr>
          <a:xfrm>
            <a:off x="848992" y="1637856"/>
            <a:ext cx="10156176" cy="4117159"/>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122161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matchingName="Two Section | Picture and Copy Layout 2">
  <p:cSld name="Two Section | Picture and Copy Layout 2">
    <p:spTree>
      <p:nvGrpSpPr>
        <p:cNvPr id="1" name="Shape 17380"/>
        <p:cNvGrpSpPr/>
        <p:nvPr/>
      </p:nvGrpSpPr>
      <p:grpSpPr>
        <a:xfrm>
          <a:off x="0" y="0"/>
          <a:ext cx="0" cy="0"/>
          <a:chOff x="0" y="0"/>
          <a:chExt cx="0" cy="0"/>
        </a:xfrm>
      </p:grpSpPr>
      <p:sp>
        <p:nvSpPr>
          <p:cNvPr id="17381" name="Google Shape;17381;p1496"/>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382" name="Google Shape;17382;p1496"/>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383" name="Google Shape;17383;p1496"/>
          <p:cNvSpPr txBox="1">
            <a:spLocks noGrp="1"/>
          </p:cNvSpPr>
          <p:nvPr>
            <p:ph type="body" idx="1"/>
          </p:nvPr>
        </p:nvSpPr>
        <p:spPr>
          <a:xfrm>
            <a:off x="1186836" y="1294452"/>
            <a:ext cx="3983336" cy="378808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1200" i="1">
                <a:solidFill>
                  <a:srgbClr val="003B5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384" name="Google Shape;17384;p1496"/>
          <p:cNvSpPr txBox="1">
            <a:spLocks noGrp="1"/>
          </p:cNvSpPr>
          <p:nvPr>
            <p:ph type="body" idx="2"/>
          </p:nvPr>
        </p:nvSpPr>
        <p:spPr>
          <a:xfrm>
            <a:off x="5549395" y="1997122"/>
            <a:ext cx="5466557" cy="3085414"/>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385" name="Google Shape;17385;p1496"/>
          <p:cNvSpPr txBox="1">
            <a:spLocks noGrp="1"/>
          </p:cNvSpPr>
          <p:nvPr>
            <p:ph type="title"/>
          </p:nvPr>
        </p:nvSpPr>
        <p:spPr>
          <a:xfrm>
            <a:off x="5549395" y="1154523"/>
            <a:ext cx="5466557"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386" name="Google Shape;17386;p1496"/>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280185759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matchingName="3_Title Slide_Yale Blue 4">
  <p:cSld name="3_Title Slide_Yale Blue 4">
    <p:spTree>
      <p:nvGrpSpPr>
        <p:cNvPr id="1" name="Shape 17387"/>
        <p:cNvGrpSpPr/>
        <p:nvPr/>
      </p:nvGrpSpPr>
      <p:grpSpPr>
        <a:xfrm>
          <a:off x="0" y="0"/>
          <a:ext cx="0" cy="0"/>
          <a:chOff x="0" y="0"/>
          <a:chExt cx="0" cy="0"/>
        </a:xfrm>
      </p:grpSpPr>
      <p:sp>
        <p:nvSpPr>
          <p:cNvPr id="17388" name="Google Shape;17388;p1497"/>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389" name="Google Shape;17389;p1497"/>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90" name="Google Shape;17390;p1497"/>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391" name="Google Shape;17391;p149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92" name="Google Shape;17392;p149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393" name="Google Shape;17393;p1497"/>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394" name="Google Shape;17394;p1497"/>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395" name="Google Shape;17395;p1497"/>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396" name="Google Shape;17396;p1497"/>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355787141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matchingName="Title and Bullets Layout 3">
  <p:cSld name="Title and Bullets Layout 3">
    <p:spTree>
      <p:nvGrpSpPr>
        <p:cNvPr id="1" name="Shape 17397"/>
        <p:cNvGrpSpPr/>
        <p:nvPr/>
      </p:nvGrpSpPr>
      <p:grpSpPr>
        <a:xfrm>
          <a:off x="0" y="0"/>
          <a:ext cx="0" cy="0"/>
          <a:chOff x="0" y="0"/>
          <a:chExt cx="0" cy="0"/>
        </a:xfrm>
      </p:grpSpPr>
      <p:sp>
        <p:nvSpPr>
          <p:cNvPr id="17398" name="Google Shape;17398;p1498"/>
          <p:cNvSpPr txBox="1">
            <a:spLocks noGrp="1"/>
          </p:cNvSpPr>
          <p:nvPr>
            <p:ph type="title"/>
          </p:nvPr>
        </p:nvSpPr>
        <p:spPr>
          <a:xfrm>
            <a:off x="848992" y="783843"/>
            <a:ext cx="1017775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99" name="Google Shape;17399;p1498"/>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00" name="Google Shape;17400;p1498"/>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01" name="Google Shape;17401;p1498"/>
          <p:cNvSpPr txBox="1">
            <a:spLocks noGrp="1"/>
          </p:cNvSpPr>
          <p:nvPr>
            <p:ph type="body" idx="1"/>
          </p:nvPr>
        </p:nvSpPr>
        <p:spPr>
          <a:xfrm>
            <a:off x="848784" y="1615024"/>
            <a:ext cx="10176933" cy="3812115"/>
          </a:xfrm>
          <a:prstGeom prst="rect">
            <a:avLst/>
          </a:prstGeom>
          <a:noFill/>
          <a:ln>
            <a:noFill/>
          </a:ln>
        </p:spPr>
        <p:txBody>
          <a:bodyPr spcFirstLastPara="1" wrap="square" lIns="91400" tIns="45700" rIns="91400" bIns="45700" anchor="t" anchorCtr="0">
            <a:noAutofit/>
          </a:bodyPr>
          <a:lstStyle>
            <a:lvl1pPr marL="304815" lvl="0" indent="-242709" algn="l">
              <a:lnSpc>
                <a:spcPct val="100000"/>
              </a:lnSpc>
              <a:spcBef>
                <a:spcPts val="1000"/>
              </a:spcBef>
              <a:spcAft>
                <a:spcPts val="0"/>
              </a:spcAft>
              <a:buSzPts val="2133"/>
              <a:buChar char="•"/>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402" name="Google Shape;17402;p1498"/>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300915015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matchingName="1_Title and Content 3">
  <p:cSld name="1_Title and Content 3">
    <p:spTree>
      <p:nvGrpSpPr>
        <p:cNvPr id="1" name="Shape 17403"/>
        <p:cNvGrpSpPr/>
        <p:nvPr/>
      </p:nvGrpSpPr>
      <p:grpSpPr>
        <a:xfrm>
          <a:off x="0" y="0"/>
          <a:ext cx="0" cy="0"/>
          <a:chOff x="0" y="0"/>
          <a:chExt cx="0" cy="0"/>
        </a:xfrm>
      </p:grpSpPr>
      <p:sp>
        <p:nvSpPr>
          <p:cNvPr id="17404" name="Google Shape;17404;p1499"/>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pic>
        <p:nvPicPr>
          <p:cNvPr id="17405" name="Google Shape;17405;p1499"/>
          <p:cNvPicPr preferRelativeResize="0"/>
          <p:nvPr/>
        </p:nvPicPr>
        <p:blipFill rotWithShape="1">
          <a:blip r:embed="rId2">
            <a:alphaModFix/>
          </a:blip>
          <a:srcRect/>
          <a:stretch/>
        </p:blipFill>
        <p:spPr>
          <a:xfrm>
            <a:off x="7132669" y="6364408"/>
            <a:ext cx="5059329" cy="493593"/>
          </a:xfrm>
          <a:prstGeom prst="rect">
            <a:avLst/>
          </a:prstGeom>
          <a:noFill/>
          <a:ln>
            <a:noFill/>
          </a:ln>
        </p:spPr>
      </p:pic>
      <p:sp>
        <p:nvSpPr>
          <p:cNvPr id="17406" name="Google Shape;17406;p1499"/>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07" name="Google Shape;17407;p1499"/>
          <p:cNvSpPr txBox="1">
            <a:spLocks noGrp="1"/>
          </p:cNvSpPr>
          <p:nvPr>
            <p:ph type="title"/>
          </p:nvPr>
        </p:nvSpPr>
        <p:spPr>
          <a:xfrm>
            <a:off x="848992" y="806859"/>
            <a:ext cx="1015617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08" name="Google Shape;17408;p1499"/>
          <p:cNvSpPr txBox="1">
            <a:spLocks noGrp="1"/>
          </p:cNvSpPr>
          <p:nvPr>
            <p:ph type="body" idx="1"/>
          </p:nvPr>
        </p:nvSpPr>
        <p:spPr>
          <a:xfrm>
            <a:off x="848992" y="1637856"/>
            <a:ext cx="10156176" cy="4117159"/>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3461998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matchingName="Two Section | Picture and Copy Layout 3">
  <p:cSld name="Two Section | Picture and Copy Layout 3">
    <p:spTree>
      <p:nvGrpSpPr>
        <p:cNvPr id="1" name="Shape 17409"/>
        <p:cNvGrpSpPr/>
        <p:nvPr/>
      </p:nvGrpSpPr>
      <p:grpSpPr>
        <a:xfrm>
          <a:off x="0" y="0"/>
          <a:ext cx="0" cy="0"/>
          <a:chOff x="0" y="0"/>
          <a:chExt cx="0" cy="0"/>
        </a:xfrm>
      </p:grpSpPr>
      <p:sp>
        <p:nvSpPr>
          <p:cNvPr id="17410" name="Google Shape;17410;p1500"/>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11" name="Google Shape;17411;p1500"/>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12" name="Google Shape;17412;p1500"/>
          <p:cNvSpPr txBox="1">
            <a:spLocks noGrp="1"/>
          </p:cNvSpPr>
          <p:nvPr>
            <p:ph type="body" idx="1"/>
          </p:nvPr>
        </p:nvSpPr>
        <p:spPr>
          <a:xfrm>
            <a:off x="1186836" y="1294452"/>
            <a:ext cx="3983336" cy="378808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1200" i="1">
                <a:solidFill>
                  <a:srgbClr val="003B5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413" name="Google Shape;17413;p1500"/>
          <p:cNvSpPr txBox="1">
            <a:spLocks noGrp="1"/>
          </p:cNvSpPr>
          <p:nvPr>
            <p:ph type="body" idx="2"/>
          </p:nvPr>
        </p:nvSpPr>
        <p:spPr>
          <a:xfrm>
            <a:off x="5549395" y="1997122"/>
            <a:ext cx="5466557" cy="3085414"/>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414" name="Google Shape;17414;p1500"/>
          <p:cNvSpPr txBox="1">
            <a:spLocks noGrp="1"/>
          </p:cNvSpPr>
          <p:nvPr>
            <p:ph type="title"/>
          </p:nvPr>
        </p:nvSpPr>
        <p:spPr>
          <a:xfrm>
            <a:off x="5549395" y="1154523"/>
            <a:ext cx="5466557"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415" name="Google Shape;17415;p1500"/>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118813713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matchingName="3_Title Slide_Yale Blue 5">
  <p:cSld name="3_Title Slide_Yale Blue 5">
    <p:spTree>
      <p:nvGrpSpPr>
        <p:cNvPr id="1" name="Shape 17416"/>
        <p:cNvGrpSpPr/>
        <p:nvPr/>
      </p:nvGrpSpPr>
      <p:grpSpPr>
        <a:xfrm>
          <a:off x="0" y="0"/>
          <a:ext cx="0" cy="0"/>
          <a:chOff x="0" y="0"/>
          <a:chExt cx="0" cy="0"/>
        </a:xfrm>
      </p:grpSpPr>
      <p:sp>
        <p:nvSpPr>
          <p:cNvPr id="17417" name="Google Shape;17417;p1501"/>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418" name="Google Shape;17418;p1501"/>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19" name="Google Shape;17419;p1501"/>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420" name="Google Shape;17420;p150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21" name="Google Shape;17421;p150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422" name="Google Shape;17422;p1501"/>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423" name="Google Shape;17423;p1501"/>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424" name="Google Shape;17424;p1501"/>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425" name="Google Shape;17425;p1501"/>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151916807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matchingName="3_Title Slide_Yale Blue 6">
  <p:cSld name="3_Title Slide_Yale Blue 6">
    <p:spTree>
      <p:nvGrpSpPr>
        <p:cNvPr id="1" name="Shape 17426"/>
        <p:cNvGrpSpPr/>
        <p:nvPr/>
      </p:nvGrpSpPr>
      <p:grpSpPr>
        <a:xfrm>
          <a:off x="0" y="0"/>
          <a:ext cx="0" cy="0"/>
          <a:chOff x="0" y="0"/>
          <a:chExt cx="0" cy="0"/>
        </a:xfrm>
      </p:grpSpPr>
      <p:sp>
        <p:nvSpPr>
          <p:cNvPr id="17427" name="Google Shape;17427;p1502"/>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428" name="Google Shape;17428;p1502"/>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29" name="Google Shape;17429;p1502"/>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430" name="Google Shape;17430;p150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31" name="Google Shape;17431;p150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432" name="Google Shape;17432;p1502"/>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433" name="Google Shape;17433;p1502"/>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434" name="Google Shape;17434;p1502"/>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435" name="Google Shape;17435;p1502"/>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1872673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ver">
  <p:cSld name="Cover 6">
    <p:spTree>
      <p:nvGrpSpPr>
        <p:cNvPr id="1" name="Shape 588"/>
        <p:cNvGrpSpPr/>
        <p:nvPr/>
      </p:nvGrpSpPr>
      <p:grpSpPr>
        <a:xfrm>
          <a:off x="0" y="0"/>
          <a:ext cx="0" cy="0"/>
          <a:chOff x="0" y="0"/>
          <a:chExt cx="0" cy="0"/>
        </a:xfrm>
      </p:grpSpPr>
      <p:sp>
        <p:nvSpPr>
          <p:cNvPr id="589" name="Google Shape;589;p56"/>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56"/>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1" name="Google Shape;591;p56"/>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2" name="Google Shape;592;p56"/>
          <p:cNvSpPr>
            <a:spLocks noGrp="1"/>
          </p:cNvSpPr>
          <p:nvPr>
            <p:ph type="pic" idx="2"/>
          </p:nvPr>
        </p:nvSpPr>
        <p:spPr>
          <a:xfrm>
            <a:off x="7118684" y="233915"/>
            <a:ext cx="5073316" cy="5943600"/>
          </a:xfrm>
          <a:prstGeom prst="rect">
            <a:avLst/>
          </a:prstGeom>
          <a:noFill/>
          <a:ln>
            <a:noFill/>
          </a:ln>
        </p:spPr>
      </p:sp>
      <p:grpSp>
        <p:nvGrpSpPr>
          <p:cNvPr id="593" name="Google Shape;593;p56"/>
          <p:cNvGrpSpPr/>
          <p:nvPr/>
        </p:nvGrpSpPr>
        <p:grpSpPr>
          <a:xfrm>
            <a:off x="0" y="5020348"/>
            <a:ext cx="12192000" cy="1837653"/>
            <a:chOff x="0" y="5020348"/>
            <a:chExt cx="12192000" cy="1837653"/>
          </a:xfrm>
        </p:grpSpPr>
        <p:sp>
          <p:nvSpPr>
            <p:cNvPr id="594" name="Google Shape;594;p56"/>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56"/>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6" name="Google Shape;596;p56"/>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matchingName="Title and Bullets Layout 4">
  <p:cSld name="Title and Bullets Layout 4">
    <p:spTree>
      <p:nvGrpSpPr>
        <p:cNvPr id="1" name="Shape 17436"/>
        <p:cNvGrpSpPr/>
        <p:nvPr/>
      </p:nvGrpSpPr>
      <p:grpSpPr>
        <a:xfrm>
          <a:off x="0" y="0"/>
          <a:ext cx="0" cy="0"/>
          <a:chOff x="0" y="0"/>
          <a:chExt cx="0" cy="0"/>
        </a:xfrm>
      </p:grpSpPr>
      <p:sp>
        <p:nvSpPr>
          <p:cNvPr id="17437" name="Google Shape;17437;p1503"/>
          <p:cNvSpPr txBox="1">
            <a:spLocks noGrp="1"/>
          </p:cNvSpPr>
          <p:nvPr>
            <p:ph type="title"/>
          </p:nvPr>
        </p:nvSpPr>
        <p:spPr>
          <a:xfrm>
            <a:off x="848992" y="783843"/>
            <a:ext cx="1017775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38" name="Google Shape;17438;p1503"/>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39" name="Google Shape;17439;p1503"/>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40" name="Google Shape;17440;p1503"/>
          <p:cNvSpPr txBox="1">
            <a:spLocks noGrp="1"/>
          </p:cNvSpPr>
          <p:nvPr>
            <p:ph type="body" idx="1"/>
          </p:nvPr>
        </p:nvSpPr>
        <p:spPr>
          <a:xfrm>
            <a:off x="848784" y="1615024"/>
            <a:ext cx="10176933" cy="3812115"/>
          </a:xfrm>
          <a:prstGeom prst="rect">
            <a:avLst/>
          </a:prstGeom>
          <a:noFill/>
          <a:ln>
            <a:noFill/>
          </a:ln>
        </p:spPr>
        <p:txBody>
          <a:bodyPr spcFirstLastPara="1" wrap="square" lIns="91400" tIns="45700" rIns="91400" bIns="45700" anchor="t" anchorCtr="0">
            <a:noAutofit/>
          </a:bodyPr>
          <a:lstStyle>
            <a:lvl1pPr marL="304815" lvl="0" indent="-242709" algn="l">
              <a:lnSpc>
                <a:spcPct val="100000"/>
              </a:lnSpc>
              <a:spcBef>
                <a:spcPts val="1000"/>
              </a:spcBef>
              <a:spcAft>
                <a:spcPts val="0"/>
              </a:spcAft>
              <a:buSzPts val="2133"/>
              <a:buChar char="•"/>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441" name="Google Shape;17441;p1503"/>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351545074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matchingName="1_Title and Content 4">
  <p:cSld name="1_Title and Content 4">
    <p:spTree>
      <p:nvGrpSpPr>
        <p:cNvPr id="1" name="Shape 17442"/>
        <p:cNvGrpSpPr/>
        <p:nvPr/>
      </p:nvGrpSpPr>
      <p:grpSpPr>
        <a:xfrm>
          <a:off x="0" y="0"/>
          <a:ext cx="0" cy="0"/>
          <a:chOff x="0" y="0"/>
          <a:chExt cx="0" cy="0"/>
        </a:xfrm>
      </p:grpSpPr>
      <p:sp>
        <p:nvSpPr>
          <p:cNvPr id="17443" name="Google Shape;17443;p1504"/>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pic>
        <p:nvPicPr>
          <p:cNvPr id="17444" name="Google Shape;17444;p1504"/>
          <p:cNvPicPr preferRelativeResize="0"/>
          <p:nvPr/>
        </p:nvPicPr>
        <p:blipFill rotWithShape="1">
          <a:blip r:embed="rId2">
            <a:alphaModFix/>
          </a:blip>
          <a:srcRect/>
          <a:stretch/>
        </p:blipFill>
        <p:spPr>
          <a:xfrm>
            <a:off x="7132669" y="6364408"/>
            <a:ext cx="5059329" cy="493593"/>
          </a:xfrm>
          <a:prstGeom prst="rect">
            <a:avLst/>
          </a:prstGeom>
          <a:noFill/>
          <a:ln>
            <a:noFill/>
          </a:ln>
        </p:spPr>
      </p:pic>
      <p:sp>
        <p:nvSpPr>
          <p:cNvPr id="17445" name="Google Shape;17445;p1504"/>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46" name="Google Shape;17446;p1504"/>
          <p:cNvSpPr txBox="1">
            <a:spLocks noGrp="1"/>
          </p:cNvSpPr>
          <p:nvPr>
            <p:ph type="title"/>
          </p:nvPr>
        </p:nvSpPr>
        <p:spPr>
          <a:xfrm>
            <a:off x="848992" y="806859"/>
            <a:ext cx="1015617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47" name="Google Shape;17447;p1504"/>
          <p:cNvSpPr txBox="1">
            <a:spLocks noGrp="1"/>
          </p:cNvSpPr>
          <p:nvPr>
            <p:ph type="body" idx="1"/>
          </p:nvPr>
        </p:nvSpPr>
        <p:spPr>
          <a:xfrm>
            <a:off x="848992" y="1637856"/>
            <a:ext cx="10156176" cy="4117159"/>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1332065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matchingName="Two Section | Picture and Copy Layout 4">
  <p:cSld name="Two Section | Picture and Copy Layout 4">
    <p:spTree>
      <p:nvGrpSpPr>
        <p:cNvPr id="1" name="Shape 17448"/>
        <p:cNvGrpSpPr/>
        <p:nvPr/>
      </p:nvGrpSpPr>
      <p:grpSpPr>
        <a:xfrm>
          <a:off x="0" y="0"/>
          <a:ext cx="0" cy="0"/>
          <a:chOff x="0" y="0"/>
          <a:chExt cx="0" cy="0"/>
        </a:xfrm>
      </p:grpSpPr>
      <p:sp>
        <p:nvSpPr>
          <p:cNvPr id="17449" name="Google Shape;17449;p1505"/>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50" name="Google Shape;17450;p1505"/>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51" name="Google Shape;17451;p1505"/>
          <p:cNvSpPr txBox="1">
            <a:spLocks noGrp="1"/>
          </p:cNvSpPr>
          <p:nvPr>
            <p:ph type="body" idx="1"/>
          </p:nvPr>
        </p:nvSpPr>
        <p:spPr>
          <a:xfrm>
            <a:off x="1186836" y="1294452"/>
            <a:ext cx="3983336" cy="378808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1200" i="1">
                <a:solidFill>
                  <a:srgbClr val="003B5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452" name="Google Shape;17452;p1505"/>
          <p:cNvSpPr txBox="1">
            <a:spLocks noGrp="1"/>
          </p:cNvSpPr>
          <p:nvPr>
            <p:ph type="body" idx="2"/>
          </p:nvPr>
        </p:nvSpPr>
        <p:spPr>
          <a:xfrm>
            <a:off x="5549395" y="1997122"/>
            <a:ext cx="5466557" cy="3085414"/>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453" name="Google Shape;17453;p1505"/>
          <p:cNvSpPr txBox="1">
            <a:spLocks noGrp="1"/>
          </p:cNvSpPr>
          <p:nvPr>
            <p:ph type="title"/>
          </p:nvPr>
        </p:nvSpPr>
        <p:spPr>
          <a:xfrm>
            <a:off x="5549395" y="1154523"/>
            <a:ext cx="5466557"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454" name="Google Shape;17454;p1505"/>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305286993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matchingName="3_Title Slide_Yale Blue 7">
  <p:cSld name="3_Title Slide_Yale Blue 7">
    <p:spTree>
      <p:nvGrpSpPr>
        <p:cNvPr id="1" name="Shape 17455"/>
        <p:cNvGrpSpPr/>
        <p:nvPr/>
      </p:nvGrpSpPr>
      <p:grpSpPr>
        <a:xfrm>
          <a:off x="0" y="0"/>
          <a:ext cx="0" cy="0"/>
          <a:chOff x="0" y="0"/>
          <a:chExt cx="0" cy="0"/>
        </a:xfrm>
      </p:grpSpPr>
      <p:sp>
        <p:nvSpPr>
          <p:cNvPr id="17456" name="Google Shape;17456;p1506"/>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457" name="Google Shape;17457;p1506"/>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58" name="Google Shape;17458;p1506"/>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459" name="Google Shape;17459;p150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60" name="Google Shape;17460;p150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461" name="Google Shape;17461;p1506"/>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462" name="Google Shape;17462;p1506"/>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463" name="Google Shape;17463;p1506"/>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464" name="Google Shape;17464;p1506"/>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79023944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matchingName="Title and Bullets Layout 5">
  <p:cSld name="Title and Bullets Layout 5">
    <p:spTree>
      <p:nvGrpSpPr>
        <p:cNvPr id="1" name="Shape 17465"/>
        <p:cNvGrpSpPr/>
        <p:nvPr/>
      </p:nvGrpSpPr>
      <p:grpSpPr>
        <a:xfrm>
          <a:off x="0" y="0"/>
          <a:ext cx="0" cy="0"/>
          <a:chOff x="0" y="0"/>
          <a:chExt cx="0" cy="0"/>
        </a:xfrm>
      </p:grpSpPr>
      <p:sp>
        <p:nvSpPr>
          <p:cNvPr id="17466" name="Google Shape;17466;p1507"/>
          <p:cNvSpPr txBox="1">
            <a:spLocks noGrp="1"/>
          </p:cNvSpPr>
          <p:nvPr>
            <p:ph type="title"/>
          </p:nvPr>
        </p:nvSpPr>
        <p:spPr>
          <a:xfrm>
            <a:off x="848992" y="783843"/>
            <a:ext cx="1017775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67" name="Google Shape;17467;p1507"/>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68" name="Google Shape;17468;p1507"/>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69" name="Google Shape;17469;p1507"/>
          <p:cNvSpPr txBox="1">
            <a:spLocks noGrp="1"/>
          </p:cNvSpPr>
          <p:nvPr>
            <p:ph type="body" idx="1"/>
          </p:nvPr>
        </p:nvSpPr>
        <p:spPr>
          <a:xfrm>
            <a:off x="848784" y="1615024"/>
            <a:ext cx="10176933" cy="3812115"/>
          </a:xfrm>
          <a:prstGeom prst="rect">
            <a:avLst/>
          </a:prstGeom>
          <a:noFill/>
          <a:ln>
            <a:noFill/>
          </a:ln>
        </p:spPr>
        <p:txBody>
          <a:bodyPr spcFirstLastPara="1" wrap="square" lIns="91400" tIns="45700" rIns="91400" bIns="45700" anchor="t" anchorCtr="0">
            <a:noAutofit/>
          </a:bodyPr>
          <a:lstStyle>
            <a:lvl1pPr marL="304815" lvl="0" indent="-242709" algn="l">
              <a:lnSpc>
                <a:spcPct val="100000"/>
              </a:lnSpc>
              <a:spcBef>
                <a:spcPts val="1000"/>
              </a:spcBef>
              <a:spcAft>
                <a:spcPts val="0"/>
              </a:spcAft>
              <a:buSzPts val="2133"/>
              <a:buChar char="•"/>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470" name="Google Shape;17470;p1507"/>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252995911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matchingName="2_Title and Content 5">
  <p:cSld name="2_Title and Content 5">
    <p:spTree>
      <p:nvGrpSpPr>
        <p:cNvPr id="1" name="Shape 17471"/>
        <p:cNvGrpSpPr/>
        <p:nvPr/>
      </p:nvGrpSpPr>
      <p:grpSpPr>
        <a:xfrm>
          <a:off x="0" y="0"/>
          <a:ext cx="0" cy="0"/>
          <a:chOff x="0" y="0"/>
          <a:chExt cx="0" cy="0"/>
        </a:xfrm>
      </p:grpSpPr>
      <p:sp>
        <p:nvSpPr>
          <p:cNvPr id="17472" name="Google Shape;17472;p1508"/>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pic>
        <p:nvPicPr>
          <p:cNvPr id="17473" name="Google Shape;17473;p1508"/>
          <p:cNvPicPr preferRelativeResize="0"/>
          <p:nvPr/>
        </p:nvPicPr>
        <p:blipFill rotWithShape="1">
          <a:blip r:embed="rId2">
            <a:alphaModFix/>
          </a:blip>
          <a:srcRect/>
          <a:stretch/>
        </p:blipFill>
        <p:spPr>
          <a:xfrm>
            <a:off x="7132669" y="6364408"/>
            <a:ext cx="5059329" cy="493593"/>
          </a:xfrm>
          <a:prstGeom prst="rect">
            <a:avLst/>
          </a:prstGeom>
          <a:noFill/>
          <a:ln>
            <a:noFill/>
          </a:ln>
        </p:spPr>
      </p:pic>
      <p:sp>
        <p:nvSpPr>
          <p:cNvPr id="17474" name="Google Shape;17474;p1508"/>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75" name="Google Shape;17475;p1508"/>
          <p:cNvSpPr txBox="1">
            <a:spLocks noGrp="1"/>
          </p:cNvSpPr>
          <p:nvPr>
            <p:ph type="title"/>
          </p:nvPr>
        </p:nvSpPr>
        <p:spPr>
          <a:xfrm>
            <a:off x="848992" y="806859"/>
            <a:ext cx="1015617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76" name="Google Shape;17476;p1508"/>
          <p:cNvSpPr txBox="1">
            <a:spLocks noGrp="1"/>
          </p:cNvSpPr>
          <p:nvPr>
            <p:ph type="body" idx="1"/>
          </p:nvPr>
        </p:nvSpPr>
        <p:spPr>
          <a:xfrm>
            <a:off x="848992" y="1637856"/>
            <a:ext cx="10156176" cy="4117159"/>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9828465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matchingName="Two Section | Picture and Copy Layout 5">
  <p:cSld name="Two Section | Picture and Copy Layout 5">
    <p:spTree>
      <p:nvGrpSpPr>
        <p:cNvPr id="1" name="Shape 17477"/>
        <p:cNvGrpSpPr/>
        <p:nvPr/>
      </p:nvGrpSpPr>
      <p:grpSpPr>
        <a:xfrm>
          <a:off x="0" y="0"/>
          <a:ext cx="0" cy="0"/>
          <a:chOff x="0" y="0"/>
          <a:chExt cx="0" cy="0"/>
        </a:xfrm>
      </p:grpSpPr>
      <p:sp>
        <p:nvSpPr>
          <p:cNvPr id="17478" name="Google Shape;17478;p1509"/>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79" name="Google Shape;17479;p1509"/>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80" name="Google Shape;17480;p1509"/>
          <p:cNvSpPr txBox="1">
            <a:spLocks noGrp="1"/>
          </p:cNvSpPr>
          <p:nvPr>
            <p:ph type="body" idx="1"/>
          </p:nvPr>
        </p:nvSpPr>
        <p:spPr>
          <a:xfrm>
            <a:off x="1186836" y="1294452"/>
            <a:ext cx="3983336" cy="378808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1200" i="1">
                <a:solidFill>
                  <a:srgbClr val="003B5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481" name="Google Shape;17481;p1509"/>
          <p:cNvSpPr txBox="1">
            <a:spLocks noGrp="1"/>
          </p:cNvSpPr>
          <p:nvPr>
            <p:ph type="body" idx="2"/>
          </p:nvPr>
        </p:nvSpPr>
        <p:spPr>
          <a:xfrm>
            <a:off x="5549395" y="1997122"/>
            <a:ext cx="5466557" cy="3085414"/>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482" name="Google Shape;17482;p1509"/>
          <p:cNvSpPr txBox="1">
            <a:spLocks noGrp="1"/>
          </p:cNvSpPr>
          <p:nvPr>
            <p:ph type="title"/>
          </p:nvPr>
        </p:nvSpPr>
        <p:spPr>
          <a:xfrm>
            <a:off x="5549395" y="1154523"/>
            <a:ext cx="5466557"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483" name="Google Shape;17483;p1509"/>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322784590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matchingName="Title and Bullets Layout 6">
  <p:cSld name="Title and Bullets Layout 6">
    <p:spTree>
      <p:nvGrpSpPr>
        <p:cNvPr id="1" name="Shape 17484"/>
        <p:cNvGrpSpPr/>
        <p:nvPr/>
      </p:nvGrpSpPr>
      <p:grpSpPr>
        <a:xfrm>
          <a:off x="0" y="0"/>
          <a:ext cx="0" cy="0"/>
          <a:chOff x="0" y="0"/>
          <a:chExt cx="0" cy="0"/>
        </a:xfrm>
      </p:grpSpPr>
      <p:sp>
        <p:nvSpPr>
          <p:cNvPr id="17485" name="Google Shape;17485;p1510"/>
          <p:cNvSpPr txBox="1">
            <a:spLocks noGrp="1"/>
          </p:cNvSpPr>
          <p:nvPr>
            <p:ph type="title"/>
          </p:nvPr>
        </p:nvSpPr>
        <p:spPr>
          <a:xfrm>
            <a:off x="848992" y="783843"/>
            <a:ext cx="1017775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86" name="Google Shape;17486;p1510"/>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87" name="Google Shape;17487;p1510"/>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88" name="Google Shape;17488;p1510"/>
          <p:cNvSpPr txBox="1">
            <a:spLocks noGrp="1"/>
          </p:cNvSpPr>
          <p:nvPr>
            <p:ph type="body" idx="1"/>
          </p:nvPr>
        </p:nvSpPr>
        <p:spPr>
          <a:xfrm>
            <a:off x="848784" y="1615024"/>
            <a:ext cx="10176933" cy="3812115"/>
          </a:xfrm>
          <a:prstGeom prst="rect">
            <a:avLst/>
          </a:prstGeom>
          <a:noFill/>
          <a:ln>
            <a:noFill/>
          </a:ln>
        </p:spPr>
        <p:txBody>
          <a:bodyPr spcFirstLastPara="1" wrap="square" lIns="91400" tIns="45700" rIns="91400" bIns="45700" anchor="t" anchorCtr="0">
            <a:noAutofit/>
          </a:bodyPr>
          <a:lstStyle>
            <a:lvl1pPr marL="304815" lvl="0" indent="-242709" algn="l">
              <a:lnSpc>
                <a:spcPct val="100000"/>
              </a:lnSpc>
              <a:spcBef>
                <a:spcPts val="1000"/>
              </a:spcBef>
              <a:spcAft>
                <a:spcPts val="0"/>
              </a:spcAft>
              <a:buSzPts val="2133"/>
              <a:buChar char="•"/>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489" name="Google Shape;17489;p1510"/>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104835543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matchingName="1_Title and Content 6">
  <p:cSld name="1_Title and Content 6">
    <p:spTree>
      <p:nvGrpSpPr>
        <p:cNvPr id="1" name="Shape 17490"/>
        <p:cNvGrpSpPr/>
        <p:nvPr/>
      </p:nvGrpSpPr>
      <p:grpSpPr>
        <a:xfrm>
          <a:off x="0" y="0"/>
          <a:ext cx="0" cy="0"/>
          <a:chOff x="0" y="0"/>
          <a:chExt cx="0" cy="0"/>
        </a:xfrm>
      </p:grpSpPr>
      <p:sp>
        <p:nvSpPr>
          <p:cNvPr id="17491" name="Google Shape;17491;p1511"/>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pic>
        <p:nvPicPr>
          <p:cNvPr id="17492" name="Google Shape;17492;p1511"/>
          <p:cNvPicPr preferRelativeResize="0"/>
          <p:nvPr/>
        </p:nvPicPr>
        <p:blipFill rotWithShape="1">
          <a:blip r:embed="rId2">
            <a:alphaModFix/>
          </a:blip>
          <a:srcRect/>
          <a:stretch/>
        </p:blipFill>
        <p:spPr>
          <a:xfrm>
            <a:off x="7132669" y="6364408"/>
            <a:ext cx="5059329" cy="493593"/>
          </a:xfrm>
          <a:prstGeom prst="rect">
            <a:avLst/>
          </a:prstGeom>
          <a:noFill/>
          <a:ln>
            <a:noFill/>
          </a:ln>
        </p:spPr>
      </p:pic>
      <p:sp>
        <p:nvSpPr>
          <p:cNvPr id="17493" name="Google Shape;17493;p1511"/>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94" name="Google Shape;17494;p1511"/>
          <p:cNvSpPr txBox="1">
            <a:spLocks noGrp="1"/>
          </p:cNvSpPr>
          <p:nvPr>
            <p:ph type="title"/>
          </p:nvPr>
        </p:nvSpPr>
        <p:spPr>
          <a:xfrm>
            <a:off x="848992" y="806859"/>
            <a:ext cx="1015617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95" name="Google Shape;17495;p1511"/>
          <p:cNvSpPr txBox="1">
            <a:spLocks noGrp="1"/>
          </p:cNvSpPr>
          <p:nvPr>
            <p:ph type="body" idx="1"/>
          </p:nvPr>
        </p:nvSpPr>
        <p:spPr>
          <a:xfrm>
            <a:off x="848992" y="1637856"/>
            <a:ext cx="10156176" cy="4117159"/>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165452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matchingName="Two Section | Picture and Copy Layout 6">
  <p:cSld name="Two Section | Picture and Copy Layout 6">
    <p:spTree>
      <p:nvGrpSpPr>
        <p:cNvPr id="1" name="Shape 17496"/>
        <p:cNvGrpSpPr/>
        <p:nvPr/>
      </p:nvGrpSpPr>
      <p:grpSpPr>
        <a:xfrm>
          <a:off x="0" y="0"/>
          <a:ext cx="0" cy="0"/>
          <a:chOff x="0" y="0"/>
          <a:chExt cx="0" cy="0"/>
        </a:xfrm>
      </p:grpSpPr>
      <p:sp>
        <p:nvSpPr>
          <p:cNvPr id="17497" name="Google Shape;17497;p1512"/>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98" name="Google Shape;17498;p1512"/>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499" name="Google Shape;17499;p1512"/>
          <p:cNvSpPr txBox="1">
            <a:spLocks noGrp="1"/>
          </p:cNvSpPr>
          <p:nvPr>
            <p:ph type="body" idx="1"/>
          </p:nvPr>
        </p:nvSpPr>
        <p:spPr>
          <a:xfrm>
            <a:off x="1186836" y="1294452"/>
            <a:ext cx="3983336" cy="378808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1200" i="1">
                <a:solidFill>
                  <a:srgbClr val="003B5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500" name="Google Shape;17500;p1512"/>
          <p:cNvSpPr txBox="1">
            <a:spLocks noGrp="1"/>
          </p:cNvSpPr>
          <p:nvPr>
            <p:ph type="body" idx="2"/>
          </p:nvPr>
        </p:nvSpPr>
        <p:spPr>
          <a:xfrm>
            <a:off x="5549395" y="1997122"/>
            <a:ext cx="5466557" cy="3085414"/>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501" name="Google Shape;17501;p1512"/>
          <p:cNvSpPr txBox="1">
            <a:spLocks noGrp="1"/>
          </p:cNvSpPr>
          <p:nvPr>
            <p:ph type="title"/>
          </p:nvPr>
        </p:nvSpPr>
        <p:spPr>
          <a:xfrm>
            <a:off x="5549395" y="1154523"/>
            <a:ext cx="5466557"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502" name="Google Shape;17502;p1512"/>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3868347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p:cSld name="Divider 6">
    <p:bg>
      <p:bgPr>
        <a:solidFill>
          <a:schemeClr val="lt2"/>
        </a:solidFill>
        <a:effectLst/>
      </p:bgPr>
    </p:bg>
    <p:spTree>
      <p:nvGrpSpPr>
        <p:cNvPr id="1" name="Shape 597"/>
        <p:cNvGrpSpPr/>
        <p:nvPr/>
      </p:nvGrpSpPr>
      <p:grpSpPr>
        <a:xfrm>
          <a:off x="0" y="0"/>
          <a:ext cx="0" cy="0"/>
          <a:chOff x="0" y="0"/>
          <a:chExt cx="0" cy="0"/>
        </a:xfrm>
      </p:grpSpPr>
      <p:grpSp>
        <p:nvGrpSpPr>
          <p:cNvPr id="598" name="Google Shape;598;p57"/>
          <p:cNvGrpSpPr/>
          <p:nvPr/>
        </p:nvGrpSpPr>
        <p:grpSpPr>
          <a:xfrm>
            <a:off x="0" y="5020347"/>
            <a:ext cx="12192000" cy="1837653"/>
            <a:chOff x="0" y="5020347"/>
            <a:chExt cx="12192000" cy="1837653"/>
          </a:xfrm>
        </p:grpSpPr>
        <p:sp>
          <p:nvSpPr>
            <p:cNvPr id="599" name="Google Shape;599;p57"/>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57"/>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57"/>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2" name="Google Shape;602;p57"/>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603" name="Google Shape;603;p57"/>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57"/>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matchingName="4_Title Slide_Yale Blue 5">
  <p:cSld name="4_Title Slide_Yale Blue 5">
    <p:spTree>
      <p:nvGrpSpPr>
        <p:cNvPr id="1" name="Shape 17503"/>
        <p:cNvGrpSpPr/>
        <p:nvPr/>
      </p:nvGrpSpPr>
      <p:grpSpPr>
        <a:xfrm>
          <a:off x="0" y="0"/>
          <a:ext cx="0" cy="0"/>
          <a:chOff x="0" y="0"/>
          <a:chExt cx="0" cy="0"/>
        </a:xfrm>
      </p:grpSpPr>
      <p:sp>
        <p:nvSpPr>
          <p:cNvPr id="17504" name="Google Shape;17504;p1513"/>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505" name="Google Shape;17505;p1513"/>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06" name="Google Shape;17506;p1513"/>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507" name="Google Shape;17507;p151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08" name="Google Shape;17508;p151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509" name="Google Shape;17509;p1513"/>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510" name="Google Shape;17510;p1513"/>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511" name="Google Shape;17511;p1513"/>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512" name="Google Shape;17512;p1513"/>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346438658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matchingName="4_Title Slide_Yale Blue 6">
  <p:cSld name="4_Title Slide_Yale Blue 6">
    <p:spTree>
      <p:nvGrpSpPr>
        <p:cNvPr id="1" name="Shape 17513"/>
        <p:cNvGrpSpPr/>
        <p:nvPr/>
      </p:nvGrpSpPr>
      <p:grpSpPr>
        <a:xfrm>
          <a:off x="0" y="0"/>
          <a:ext cx="0" cy="0"/>
          <a:chOff x="0" y="0"/>
          <a:chExt cx="0" cy="0"/>
        </a:xfrm>
      </p:grpSpPr>
      <p:sp>
        <p:nvSpPr>
          <p:cNvPr id="17514" name="Google Shape;17514;p1514"/>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515" name="Google Shape;17515;p1514"/>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16" name="Google Shape;17516;p1514"/>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517" name="Google Shape;17517;p151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18" name="Google Shape;17518;p151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519" name="Google Shape;17519;p1514"/>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520" name="Google Shape;17520;p1514"/>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521" name="Google Shape;17521;p1514"/>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522" name="Google Shape;17522;p1514"/>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387362431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matchingName="1_Title and Bullets Layout 4">
  <p:cSld name="1_Title and Bullets Layout 4">
    <p:spTree>
      <p:nvGrpSpPr>
        <p:cNvPr id="1" name="Shape 17523"/>
        <p:cNvGrpSpPr/>
        <p:nvPr/>
      </p:nvGrpSpPr>
      <p:grpSpPr>
        <a:xfrm>
          <a:off x="0" y="0"/>
          <a:ext cx="0" cy="0"/>
          <a:chOff x="0" y="0"/>
          <a:chExt cx="0" cy="0"/>
        </a:xfrm>
      </p:grpSpPr>
      <p:sp>
        <p:nvSpPr>
          <p:cNvPr id="17524" name="Google Shape;17524;p1515"/>
          <p:cNvSpPr txBox="1">
            <a:spLocks noGrp="1"/>
          </p:cNvSpPr>
          <p:nvPr>
            <p:ph type="title"/>
          </p:nvPr>
        </p:nvSpPr>
        <p:spPr>
          <a:xfrm>
            <a:off x="848992" y="783843"/>
            <a:ext cx="1017775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25" name="Google Shape;17525;p1515"/>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526" name="Google Shape;17526;p1515"/>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527" name="Google Shape;17527;p1515"/>
          <p:cNvSpPr txBox="1">
            <a:spLocks noGrp="1"/>
          </p:cNvSpPr>
          <p:nvPr>
            <p:ph type="body" idx="1"/>
          </p:nvPr>
        </p:nvSpPr>
        <p:spPr>
          <a:xfrm>
            <a:off x="848784" y="1615024"/>
            <a:ext cx="10176933" cy="3812115"/>
          </a:xfrm>
          <a:prstGeom prst="rect">
            <a:avLst/>
          </a:prstGeom>
          <a:noFill/>
          <a:ln>
            <a:noFill/>
          </a:ln>
        </p:spPr>
        <p:txBody>
          <a:bodyPr spcFirstLastPara="1" wrap="square" lIns="91400" tIns="45700" rIns="91400" bIns="45700" anchor="t" anchorCtr="0">
            <a:noAutofit/>
          </a:bodyPr>
          <a:lstStyle>
            <a:lvl1pPr marL="304815" lvl="0" indent="-242709" algn="l">
              <a:lnSpc>
                <a:spcPct val="100000"/>
              </a:lnSpc>
              <a:spcBef>
                <a:spcPts val="1000"/>
              </a:spcBef>
              <a:spcAft>
                <a:spcPts val="0"/>
              </a:spcAft>
              <a:buSzPts val="2133"/>
              <a:buChar char="•"/>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528" name="Google Shape;17528;p1515"/>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335575681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matchingName="2_Title and Content 4">
  <p:cSld name="2_Title and Content 4">
    <p:spTree>
      <p:nvGrpSpPr>
        <p:cNvPr id="1" name="Shape 17529"/>
        <p:cNvGrpSpPr/>
        <p:nvPr/>
      </p:nvGrpSpPr>
      <p:grpSpPr>
        <a:xfrm>
          <a:off x="0" y="0"/>
          <a:ext cx="0" cy="0"/>
          <a:chOff x="0" y="0"/>
          <a:chExt cx="0" cy="0"/>
        </a:xfrm>
      </p:grpSpPr>
      <p:sp>
        <p:nvSpPr>
          <p:cNvPr id="17530" name="Google Shape;17530;p1516"/>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pic>
        <p:nvPicPr>
          <p:cNvPr id="17531" name="Google Shape;17531;p1516"/>
          <p:cNvPicPr preferRelativeResize="0"/>
          <p:nvPr/>
        </p:nvPicPr>
        <p:blipFill rotWithShape="1">
          <a:blip r:embed="rId2">
            <a:alphaModFix/>
          </a:blip>
          <a:srcRect/>
          <a:stretch/>
        </p:blipFill>
        <p:spPr>
          <a:xfrm>
            <a:off x="7132669" y="6364408"/>
            <a:ext cx="5059329" cy="493593"/>
          </a:xfrm>
          <a:prstGeom prst="rect">
            <a:avLst/>
          </a:prstGeom>
          <a:noFill/>
          <a:ln>
            <a:noFill/>
          </a:ln>
        </p:spPr>
      </p:pic>
      <p:sp>
        <p:nvSpPr>
          <p:cNvPr id="17532" name="Google Shape;17532;p1516"/>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533" name="Google Shape;17533;p1516"/>
          <p:cNvSpPr txBox="1">
            <a:spLocks noGrp="1"/>
          </p:cNvSpPr>
          <p:nvPr>
            <p:ph type="title"/>
          </p:nvPr>
        </p:nvSpPr>
        <p:spPr>
          <a:xfrm>
            <a:off x="848992" y="806859"/>
            <a:ext cx="1015617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34" name="Google Shape;17534;p1516"/>
          <p:cNvSpPr txBox="1">
            <a:spLocks noGrp="1"/>
          </p:cNvSpPr>
          <p:nvPr>
            <p:ph type="body" idx="1"/>
          </p:nvPr>
        </p:nvSpPr>
        <p:spPr>
          <a:xfrm>
            <a:off x="848992" y="1637856"/>
            <a:ext cx="10156176" cy="4117159"/>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3997116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matchingName="1_Two Section | Picture and Copy Layout 4">
  <p:cSld name="1_Two Section | Picture and Copy Layout 4">
    <p:spTree>
      <p:nvGrpSpPr>
        <p:cNvPr id="1" name="Shape 17535"/>
        <p:cNvGrpSpPr/>
        <p:nvPr/>
      </p:nvGrpSpPr>
      <p:grpSpPr>
        <a:xfrm>
          <a:off x="0" y="0"/>
          <a:ext cx="0" cy="0"/>
          <a:chOff x="0" y="0"/>
          <a:chExt cx="0" cy="0"/>
        </a:xfrm>
      </p:grpSpPr>
      <p:sp>
        <p:nvSpPr>
          <p:cNvPr id="17536" name="Google Shape;17536;p1517"/>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537" name="Google Shape;17537;p1517"/>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538" name="Google Shape;17538;p1517"/>
          <p:cNvSpPr txBox="1">
            <a:spLocks noGrp="1"/>
          </p:cNvSpPr>
          <p:nvPr>
            <p:ph type="body" idx="1"/>
          </p:nvPr>
        </p:nvSpPr>
        <p:spPr>
          <a:xfrm>
            <a:off x="1186836" y="1294452"/>
            <a:ext cx="3983336" cy="378808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1200" i="1">
                <a:solidFill>
                  <a:srgbClr val="003B5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539" name="Google Shape;17539;p1517"/>
          <p:cNvSpPr txBox="1">
            <a:spLocks noGrp="1"/>
          </p:cNvSpPr>
          <p:nvPr>
            <p:ph type="body" idx="2"/>
          </p:nvPr>
        </p:nvSpPr>
        <p:spPr>
          <a:xfrm>
            <a:off x="5549395" y="1997122"/>
            <a:ext cx="5466557" cy="3085414"/>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540" name="Google Shape;17540;p1517"/>
          <p:cNvSpPr txBox="1">
            <a:spLocks noGrp="1"/>
          </p:cNvSpPr>
          <p:nvPr>
            <p:ph type="title"/>
          </p:nvPr>
        </p:nvSpPr>
        <p:spPr>
          <a:xfrm>
            <a:off x="5549395" y="1154523"/>
            <a:ext cx="5466557"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541" name="Google Shape;17541;p1517"/>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289763939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matchingName="4_Title Slide_Yale Blue 7">
  <p:cSld name="4_Title Slide_Yale Blue 7">
    <p:spTree>
      <p:nvGrpSpPr>
        <p:cNvPr id="1" name="Shape 17542"/>
        <p:cNvGrpSpPr/>
        <p:nvPr/>
      </p:nvGrpSpPr>
      <p:grpSpPr>
        <a:xfrm>
          <a:off x="0" y="0"/>
          <a:ext cx="0" cy="0"/>
          <a:chOff x="0" y="0"/>
          <a:chExt cx="0" cy="0"/>
        </a:xfrm>
      </p:grpSpPr>
      <p:sp>
        <p:nvSpPr>
          <p:cNvPr id="17543" name="Google Shape;17543;p1518"/>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544" name="Google Shape;17544;p1518"/>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45" name="Google Shape;17545;p1518"/>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546" name="Google Shape;17546;p151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47" name="Google Shape;17547;p151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548" name="Google Shape;17548;p1518"/>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549" name="Google Shape;17549;p1518"/>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550" name="Google Shape;17550;p1518"/>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551" name="Google Shape;17551;p1518"/>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46138312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matchingName="1_Title and Bullets Layout 5">
  <p:cSld name="1_Title and Bullets Layout 5">
    <p:spTree>
      <p:nvGrpSpPr>
        <p:cNvPr id="1" name="Shape 17552"/>
        <p:cNvGrpSpPr/>
        <p:nvPr/>
      </p:nvGrpSpPr>
      <p:grpSpPr>
        <a:xfrm>
          <a:off x="0" y="0"/>
          <a:ext cx="0" cy="0"/>
          <a:chOff x="0" y="0"/>
          <a:chExt cx="0" cy="0"/>
        </a:xfrm>
      </p:grpSpPr>
      <p:sp>
        <p:nvSpPr>
          <p:cNvPr id="17553" name="Google Shape;17553;p1519"/>
          <p:cNvSpPr txBox="1">
            <a:spLocks noGrp="1"/>
          </p:cNvSpPr>
          <p:nvPr>
            <p:ph type="title"/>
          </p:nvPr>
        </p:nvSpPr>
        <p:spPr>
          <a:xfrm>
            <a:off x="848992" y="783843"/>
            <a:ext cx="1017775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54" name="Google Shape;17554;p1519"/>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555" name="Google Shape;17555;p1519"/>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556" name="Google Shape;17556;p1519"/>
          <p:cNvSpPr txBox="1">
            <a:spLocks noGrp="1"/>
          </p:cNvSpPr>
          <p:nvPr>
            <p:ph type="body" idx="1"/>
          </p:nvPr>
        </p:nvSpPr>
        <p:spPr>
          <a:xfrm>
            <a:off x="848784" y="1615024"/>
            <a:ext cx="10176933" cy="3812115"/>
          </a:xfrm>
          <a:prstGeom prst="rect">
            <a:avLst/>
          </a:prstGeom>
          <a:noFill/>
          <a:ln>
            <a:noFill/>
          </a:ln>
        </p:spPr>
        <p:txBody>
          <a:bodyPr spcFirstLastPara="1" wrap="square" lIns="91400" tIns="45700" rIns="91400" bIns="45700" anchor="t" anchorCtr="0">
            <a:noAutofit/>
          </a:bodyPr>
          <a:lstStyle>
            <a:lvl1pPr marL="304815" lvl="0" indent="-242709" algn="l">
              <a:lnSpc>
                <a:spcPct val="100000"/>
              </a:lnSpc>
              <a:spcBef>
                <a:spcPts val="1000"/>
              </a:spcBef>
              <a:spcAft>
                <a:spcPts val="0"/>
              </a:spcAft>
              <a:buSzPts val="2133"/>
              <a:buChar char="•"/>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557" name="Google Shape;17557;p1519"/>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389857145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matchingName="3_Title and Content 5">
  <p:cSld name="3_Title and Content 5">
    <p:spTree>
      <p:nvGrpSpPr>
        <p:cNvPr id="1" name="Shape 17558"/>
        <p:cNvGrpSpPr/>
        <p:nvPr/>
      </p:nvGrpSpPr>
      <p:grpSpPr>
        <a:xfrm>
          <a:off x="0" y="0"/>
          <a:ext cx="0" cy="0"/>
          <a:chOff x="0" y="0"/>
          <a:chExt cx="0" cy="0"/>
        </a:xfrm>
      </p:grpSpPr>
      <p:sp>
        <p:nvSpPr>
          <p:cNvPr id="17559" name="Google Shape;17559;p1520"/>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pic>
        <p:nvPicPr>
          <p:cNvPr id="17560" name="Google Shape;17560;p1520"/>
          <p:cNvPicPr preferRelativeResize="0"/>
          <p:nvPr/>
        </p:nvPicPr>
        <p:blipFill rotWithShape="1">
          <a:blip r:embed="rId2">
            <a:alphaModFix/>
          </a:blip>
          <a:srcRect/>
          <a:stretch/>
        </p:blipFill>
        <p:spPr>
          <a:xfrm>
            <a:off x="7132669" y="6364408"/>
            <a:ext cx="5059329" cy="493593"/>
          </a:xfrm>
          <a:prstGeom prst="rect">
            <a:avLst/>
          </a:prstGeom>
          <a:noFill/>
          <a:ln>
            <a:noFill/>
          </a:ln>
        </p:spPr>
      </p:pic>
      <p:sp>
        <p:nvSpPr>
          <p:cNvPr id="17561" name="Google Shape;17561;p1520"/>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562" name="Google Shape;17562;p1520"/>
          <p:cNvSpPr txBox="1">
            <a:spLocks noGrp="1"/>
          </p:cNvSpPr>
          <p:nvPr>
            <p:ph type="title"/>
          </p:nvPr>
        </p:nvSpPr>
        <p:spPr>
          <a:xfrm>
            <a:off x="848992" y="806859"/>
            <a:ext cx="1015617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63" name="Google Shape;17563;p1520"/>
          <p:cNvSpPr txBox="1">
            <a:spLocks noGrp="1"/>
          </p:cNvSpPr>
          <p:nvPr>
            <p:ph type="body" idx="1"/>
          </p:nvPr>
        </p:nvSpPr>
        <p:spPr>
          <a:xfrm>
            <a:off x="848992" y="1637856"/>
            <a:ext cx="10156176" cy="4117159"/>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5138836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matchingName="1_Two Section | Picture and Copy Layout 5">
  <p:cSld name="1_Two Section | Picture and Copy Layout 5">
    <p:spTree>
      <p:nvGrpSpPr>
        <p:cNvPr id="1" name="Shape 17564"/>
        <p:cNvGrpSpPr/>
        <p:nvPr/>
      </p:nvGrpSpPr>
      <p:grpSpPr>
        <a:xfrm>
          <a:off x="0" y="0"/>
          <a:ext cx="0" cy="0"/>
          <a:chOff x="0" y="0"/>
          <a:chExt cx="0" cy="0"/>
        </a:xfrm>
      </p:grpSpPr>
      <p:sp>
        <p:nvSpPr>
          <p:cNvPr id="17565" name="Google Shape;17565;p1521"/>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566" name="Google Shape;17566;p1521"/>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567" name="Google Shape;17567;p1521"/>
          <p:cNvSpPr txBox="1">
            <a:spLocks noGrp="1"/>
          </p:cNvSpPr>
          <p:nvPr>
            <p:ph type="body" idx="1"/>
          </p:nvPr>
        </p:nvSpPr>
        <p:spPr>
          <a:xfrm>
            <a:off x="1186836" y="1294452"/>
            <a:ext cx="3983336" cy="378808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1200" i="1">
                <a:solidFill>
                  <a:srgbClr val="003B5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568" name="Google Shape;17568;p1521"/>
          <p:cNvSpPr txBox="1">
            <a:spLocks noGrp="1"/>
          </p:cNvSpPr>
          <p:nvPr>
            <p:ph type="body" idx="2"/>
          </p:nvPr>
        </p:nvSpPr>
        <p:spPr>
          <a:xfrm>
            <a:off x="5549395" y="1997122"/>
            <a:ext cx="5466557" cy="3085414"/>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569" name="Google Shape;17569;p1521"/>
          <p:cNvSpPr txBox="1">
            <a:spLocks noGrp="1"/>
          </p:cNvSpPr>
          <p:nvPr>
            <p:ph type="title"/>
          </p:nvPr>
        </p:nvSpPr>
        <p:spPr>
          <a:xfrm>
            <a:off x="5549395" y="1154523"/>
            <a:ext cx="5466557"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570" name="Google Shape;17570;p1521"/>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405595331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matchingName="Cover 11">
  <p:cSld name="Cover 11">
    <p:spTree>
      <p:nvGrpSpPr>
        <p:cNvPr id="1" name="Shape 17571"/>
        <p:cNvGrpSpPr/>
        <p:nvPr/>
      </p:nvGrpSpPr>
      <p:grpSpPr>
        <a:xfrm>
          <a:off x="0" y="0"/>
          <a:ext cx="0" cy="0"/>
          <a:chOff x="0" y="0"/>
          <a:chExt cx="0" cy="0"/>
        </a:xfrm>
      </p:grpSpPr>
      <p:sp>
        <p:nvSpPr>
          <p:cNvPr id="17572" name="Google Shape;17572;p1522"/>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573" name="Google Shape;17573;p1522"/>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74" name="Google Shape;17574;p1522"/>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7575" name="Google Shape;17575;p1522"/>
          <p:cNvGrpSpPr/>
          <p:nvPr/>
        </p:nvGrpSpPr>
        <p:grpSpPr>
          <a:xfrm>
            <a:off x="0" y="5020350"/>
            <a:ext cx="12191996" cy="1837651"/>
            <a:chOff x="0" y="5020348"/>
            <a:chExt cx="12191996" cy="1837651"/>
          </a:xfrm>
        </p:grpSpPr>
        <p:sp>
          <p:nvSpPr>
            <p:cNvPr id="17576" name="Google Shape;17576;p1522"/>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577" name="Google Shape;17577;p1522"/>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7578" name="Google Shape;17578;p1522"/>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467529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hoto Slide">
  <p:cSld name="Photo Slide 5">
    <p:spTree>
      <p:nvGrpSpPr>
        <p:cNvPr id="1" name="Shape 605"/>
        <p:cNvGrpSpPr/>
        <p:nvPr/>
      </p:nvGrpSpPr>
      <p:grpSpPr>
        <a:xfrm>
          <a:off x="0" y="0"/>
          <a:ext cx="0" cy="0"/>
          <a:chOff x="0" y="0"/>
          <a:chExt cx="0" cy="0"/>
        </a:xfrm>
      </p:grpSpPr>
      <p:sp>
        <p:nvSpPr>
          <p:cNvPr id="606" name="Google Shape;606;p58"/>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07" name="Google Shape;607;p58"/>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608" name="Google Shape;608;p58"/>
          <p:cNvGrpSpPr/>
          <p:nvPr/>
        </p:nvGrpSpPr>
        <p:grpSpPr>
          <a:xfrm>
            <a:off x="0" y="5379426"/>
            <a:ext cx="2807368" cy="753891"/>
            <a:chOff x="0" y="5379426"/>
            <a:chExt cx="2807368" cy="753891"/>
          </a:xfrm>
        </p:grpSpPr>
        <p:sp>
          <p:nvSpPr>
            <p:cNvPr id="609" name="Google Shape;609;p58"/>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58"/>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11" name="Google Shape;611;p58"/>
          <p:cNvSpPr>
            <a:spLocks noGrp="1"/>
          </p:cNvSpPr>
          <p:nvPr>
            <p:ph type="pic" idx="2"/>
          </p:nvPr>
        </p:nvSpPr>
        <p:spPr>
          <a:xfrm>
            <a:off x="2807368" y="457202"/>
            <a:ext cx="8915400" cy="5943598"/>
          </a:xfrm>
          <a:prstGeom prst="rect">
            <a:avLst/>
          </a:prstGeom>
          <a:noFill/>
          <a:ln>
            <a:noFill/>
          </a:ln>
        </p:spPr>
      </p:sp>
      <p:pic>
        <p:nvPicPr>
          <p:cNvPr id="612" name="Google Shape;612;p58"/>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matchingName="Divider 12">
  <p:cSld name="Divider 12">
    <p:spTree>
      <p:nvGrpSpPr>
        <p:cNvPr id="1" name="Shape 17579"/>
        <p:cNvGrpSpPr/>
        <p:nvPr/>
      </p:nvGrpSpPr>
      <p:grpSpPr>
        <a:xfrm>
          <a:off x="0" y="0"/>
          <a:ext cx="0" cy="0"/>
          <a:chOff x="0" y="0"/>
          <a:chExt cx="0" cy="0"/>
        </a:xfrm>
      </p:grpSpPr>
      <p:grpSp>
        <p:nvGrpSpPr>
          <p:cNvPr id="17580" name="Google Shape;17580;p1523"/>
          <p:cNvGrpSpPr/>
          <p:nvPr/>
        </p:nvGrpSpPr>
        <p:grpSpPr>
          <a:xfrm>
            <a:off x="0" y="5020350"/>
            <a:ext cx="12191996" cy="1837651"/>
            <a:chOff x="0" y="5020348"/>
            <a:chExt cx="12191996" cy="1837651"/>
          </a:xfrm>
        </p:grpSpPr>
        <p:sp>
          <p:nvSpPr>
            <p:cNvPr id="17581" name="Google Shape;17581;p1523"/>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582" name="Google Shape;17582;p1523"/>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583" name="Google Shape;17583;p1523"/>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7584" name="Google Shape;17584;p1523"/>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7585" name="Google Shape;17585;p1523"/>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86" name="Google Shape;17586;p1523"/>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7998324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matchingName="Photo Slide 11">
  <p:cSld name="Photo Slide 11">
    <p:spTree>
      <p:nvGrpSpPr>
        <p:cNvPr id="1" name="Shape 17587"/>
        <p:cNvGrpSpPr/>
        <p:nvPr/>
      </p:nvGrpSpPr>
      <p:grpSpPr>
        <a:xfrm>
          <a:off x="0" y="0"/>
          <a:ext cx="0" cy="0"/>
          <a:chOff x="0" y="0"/>
          <a:chExt cx="0" cy="0"/>
        </a:xfrm>
      </p:grpSpPr>
      <p:sp>
        <p:nvSpPr>
          <p:cNvPr id="17588" name="Google Shape;17588;p1524"/>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7589" name="Google Shape;17589;p1524"/>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7590" name="Google Shape;17590;p1524"/>
          <p:cNvGrpSpPr/>
          <p:nvPr/>
        </p:nvGrpSpPr>
        <p:grpSpPr>
          <a:xfrm>
            <a:off x="2" y="5379426"/>
            <a:ext cx="2807363" cy="753895"/>
            <a:chOff x="0" y="5379424"/>
            <a:chExt cx="2807363" cy="753895"/>
          </a:xfrm>
        </p:grpSpPr>
        <p:sp>
          <p:nvSpPr>
            <p:cNvPr id="17591" name="Google Shape;17591;p1524"/>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592" name="Google Shape;17592;p1524"/>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7593" name="Google Shape;17593;p1524"/>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189993508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matchingName="Quotation 16">
  <p:cSld name="Quotation 16">
    <p:spTree>
      <p:nvGrpSpPr>
        <p:cNvPr id="1" name="Shape 17594"/>
        <p:cNvGrpSpPr/>
        <p:nvPr/>
      </p:nvGrpSpPr>
      <p:grpSpPr>
        <a:xfrm>
          <a:off x="0" y="0"/>
          <a:ext cx="0" cy="0"/>
          <a:chOff x="0" y="0"/>
          <a:chExt cx="0" cy="0"/>
        </a:xfrm>
      </p:grpSpPr>
      <p:sp>
        <p:nvSpPr>
          <p:cNvPr id="17595" name="Google Shape;17595;p1525"/>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596" name="Google Shape;17596;p1525"/>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97" name="Google Shape;17597;p1525"/>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598" name="Google Shape;17598;p152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599" name="Google Shape;17599;p152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600" name="Google Shape;17600;p152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601" name="Google Shape;17601;p1525"/>
          <p:cNvGrpSpPr/>
          <p:nvPr/>
        </p:nvGrpSpPr>
        <p:grpSpPr>
          <a:xfrm>
            <a:off x="7191545" y="0"/>
            <a:ext cx="5000460" cy="1425988"/>
            <a:chOff x="7191545" y="0"/>
            <a:chExt cx="5000460" cy="1425988"/>
          </a:xfrm>
        </p:grpSpPr>
        <p:pic>
          <p:nvPicPr>
            <p:cNvPr id="17602" name="Google Shape;17602;p152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603" name="Google Shape;17603;p1525"/>
            <p:cNvGrpSpPr/>
            <p:nvPr/>
          </p:nvGrpSpPr>
          <p:grpSpPr>
            <a:xfrm>
              <a:off x="7191545" y="0"/>
              <a:ext cx="5000460" cy="1425988"/>
              <a:chOff x="7191545" y="0"/>
              <a:chExt cx="5000460" cy="1425988"/>
            </a:xfrm>
          </p:grpSpPr>
          <p:sp>
            <p:nvSpPr>
              <p:cNvPr id="17604" name="Google Shape;17604;p152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605" name="Google Shape;17605;p152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606" name="Google Shape;17606;p1525"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75169387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matchingName="1_Quotation 16">
  <p:cSld name="1_Quotation 16">
    <p:spTree>
      <p:nvGrpSpPr>
        <p:cNvPr id="1" name="Shape 17607"/>
        <p:cNvGrpSpPr/>
        <p:nvPr/>
      </p:nvGrpSpPr>
      <p:grpSpPr>
        <a:xfrm>
          <a:off x="0" y="0"/>
          <a:ext cx="0" cy="0"/>
          <a:chOff x="0" y="0"/>
          <a:chExt cx="0" cy="0"/>
        </a:xfrm>
      </p:grpSpPr>
      <p:sp>
        <p:nvSpPr>
          <p:cNvPr id="17608" name="Google Shape;17608;p1526"/>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609" name="Google Shape;17609;p1526"/>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10" name="Google Shape;17610;p1526"/>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611" name="Google Shape;17611;p152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612" name="Google Shape;17612;p152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613" name="Google Shape;17613;p152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614" name="Google Shape;17614;p1526"/>
          <p:cNvGrpSpPr/>
          <p:nvPr/>
        </p:nvGrpSpPr>
        <p:grpSpPr>
          <a:xfrm>
            <a:off x="7191545" y="0"/>
            <a:ext cx="5000460" cy="1425988"/>
            <a:chOff x="7191545" y="0"/>
            <a:chExt cx="5000460" cy="1425988"/>
          </a:xfrm>
        </p:grpSpPr>
        <p:pic>
          <p:nvPicPr>
            <p:cNvPr id="17615" name="Google Shape;17615;p152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616" name="Google Shape;17616;p1526"/>
            <p:cNvGrpSpPr/>
            <p:nvPr/>
          </p:nvGrpSpPr>
          <p:grpSpPr>
            <a:xfrm>
              <a:off x="7191545" y="0"/>
              <a:ext cx="5000460" cy="1425988"/>
              <a:chOff x="7191545" y="0"/>
              <a:chExt cx="5000460" cy="1425988"/>
            </a:xfrm>
          </p:grpSpPr>
          <p:sp>
            <p:nvSpPr>
              <p:cNvPr id="17617" name="Google Shape;17617;p152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618" name="Google Shape;17618;p152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619" name="Google Shape;17619;p1526"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410724381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matchingName="Two Content 10">
  <p:cSld name="Two Content 10">
    <p:spTree>
      <p:nvGrpSpPr>
        <p:cNvPr id="1" name="Shape 17620"/>
        <p:cNvGrpSpPr/>
        <p:nvPr/>
      </p:nvGrpSpPr>
      <p:grpSpPr>
        <a:xfrm>
          <a:off x="0" y="0"/>
          <a:ext cx="0" cy="0"/>
          <a:chOff x="0" y="0"/>
          <a:chExt cx="0" cy="0"/>
        </a:xfrm>
      </p:grpSpPr>
      <p:sp>
        <p:nvSpPr>
          <p:cNvPr id="17621" name="Google Shape;17621;p1527"/>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22" name="Google Shape;17622;p1527"/>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7623" name="Google Shape;17623;p1527"/>
          <p:cNvGrpSpPr/>
          <p:nvPr/>
        </p:nvGrpSpPr>
        <p:grpSpPr>
          <a:xfrm>
            <a:off x="7191545" y="0"/>
            <a:ext cx="5000460" cy="1425988"/>
            <a:chOff x="7191545" y="0"/>
            <a:chExt cx="5000460" cy="1425988"/>
          </a:xfrm>
        </p:grpSpPr>
        <p:pic>
          <p:nvPicPr>
            <p:cNvPr id="17624" name="Google Shape;17624;p152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625" name="Google Shape;17625;p1527"/>
            <p:cNvGrpSpPr/>
            <p:nvPr/>
          </p:nvGrpSpPr>
          <p:grpSpPr>
            <a:xfrm>
              <a:off x="7191545" y="0"/>
              <a:ext cx="5000460" cy="1425988"/>
              <a:chOff x="7191545" y="0"/>
              <a:chExt cx="5000460" cy="1425988"/>
            </a:xfrm>
          </p:grpSpPr>
          <p:sp>
            <p:nvSpPr>
              <p:cNvPr id="17626" name="Google Shape;17626;p152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627" name="Google Shape;17627;p152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628" name="Google Shape;17628;p1527"/>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629" name="Google Shape;17629;p1527"/>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630" name="Google Shape;17630;p152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631" name="Google Shape;17631;p152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5476465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matchingName="Comparison 9">
  <p:cSld name="Comparison 9">
    <p:spTree>
      <p:nvGrpSpPr>
        <p:cNvPr id="1" name="Shape 17632"/>
        <p:cNvGrpSpPr/>
        <p:nvPr/>
      </p:nvGrpSpPr>
      <p:grpSpPr>
        <a:xfrm>
          <a:off x="0" y="0"/>
          <a:ext cx="0" cy="0"/>
          <a:chOff x="0" y="0"/>
          <a:chExt cx="0" cy="0"/>
        </a:xfrm>
      </p:grpSpPr>
      <p:grpSp>
        <p:nvGrpSpPr>
          <p:cNvPr id="17633" name="Google Shape;17633;p1528"/>
          <p:cNvGrpSpPr/>
          <p:nvPr/>
        </p:nvGrpSpPr>
        <p:grpSpPr>
          <a:xfrm>
            <a:off x="7191545" y="0"/>
            <a:ext cx="5000460" cy="1425988"/>
            <a:chOff x="7191545" y="0"/>
            <a:chExt cx="5000460" cy="1425988"/>
          </a:xfrm>
        </p:grpSpPr>
        <p:pic>
          <p:nvPicPr>
            <p:cNvPr id="17634" name="Google Shape;17634;p152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635" name="Google Shape;17635;p1528"/>
            <p:cNvGrpSpPr/>
            <p:nvPr/>
          </p:nvGrpSpPr>
          <p:grpSpPr>
            <a:xfrm>
              <a:off x="7191545" y="0"/>
              <a:ext cx="5000460" cy="1425988"/>
              <a:chOff x="7191545" y="0"/>
              <a:chExt cx="5000460" cy="1425988"/>
            </a:xfrm>
          </p:grpSpPr>
          <p:sp>
            <p:nvSpPr>
              <p:cNvPr id="17636" name="Google Shape;17636;p152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637" name="Google Shape;17637;p152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638" name="Google Shape;17638;p1528"/>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39" name="Google Shape;17639;p1528"/>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640" name="Google Shape;17640;p1528"/>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641" name="Google Shape;17641;p1528"/>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642" name="Google Shape;17642;p1528"/>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643" name="Google Shape;17643;p152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644" name="Google Shape;17644;p152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645" name="Google Shape;17645;p152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8132485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17646"/>
        <p:cNvGrpSpPr/>
        <p:nvPr/>
      </p:nvGrpSpPr>
      <p:grpSpPr>
        <a:xfrm>
          <a:off x="0" y="0"/>
          <a:ext cx="0" cy="0"/>
          <a:chOff x="0" y="0"/>
          <a:chExt cx="0" cy="0"/>
        </a:xfrm>
      </p:grpSpPr>
      <p:grpSp>
        <p:nvGrpSpPr>
          <p:cNvPr id="17647" name="Google Shape;17647;p1529"/>
          <p:cNvGrpSpPr/>
          <p:nvPr/>
        </p:nvGrpSpPr>
        <p:grpSpPr>
          <a:xfrm>
            <a:off x="7191545" y="0"/>
            <a:ext cx="5000460" cy="1425988"/>
            <a:chOff x="7191545" y="0"/>
            <a:chExt cx="5000460" cy="1425988"/>
          </a:xfrm>
        </p:grpSpPr>
        <p:pic>
          <p:nvPicPr>
            <p:cNvPr id="17648" name="Google Shape;17648;p152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649" name="Google Shape;17649;p1529"/>
            <p:cNvGrpSpPr/>
            <p:nvPr/>
          </p:nvGrpSpPr>
          <p:grpSpPr>
            <a:xfrm>
              <a:off x="7191545" y="0"/>
              <a:ext cx="5000460" cy="1425988"/>
              <a:chOff x="7191545" y="0"/>
              <a:chExt cx="5000460" cy="1425988"/>
            </a:xfrm>
          </p:grpSpPr>
          <p:sp>
            <p:nvSpPr>
              <p:cNvPr id="17650" name="Google Shape;17650;p152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651" name="Google Shape;17651;p152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652" name="Google Shape;17652;p1529"/>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53" name="Google Shape;17653;p152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654" name="Google Shape;17654;p152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655" name="Google Shape;17655;p152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597773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matchingName="End 10">
  <p:cSld name="End 10">
    <p:spTree>
      <p:nvGrpSpPr>
        <p:cNvPr id="1" name="Shape 17656"/>
        <p:cNvGrpSpPr/>
        <p:nvPr/>
      </p:nvGrpSpPr>
      <p:grpSpPr>
        <a:xfrm>
          <a:off x="0" y="0"/>
          <a:ext cx="0" cy="0"/>
          <a:chOff x="0" y="0"/>
          <a:chExt cx="0" cy="0"/>
        </a:xfrm>
      </p:grpSpPr>
      <p:grpSp>
        <p:nvGrpSpPr>
          <p:cNvPr id="17657" name="Google Shape;17657;p1530"/>
          <p:cNvGrpSpPr/>
          <p:nvPr/>
        </p:nvGrpSpPr>
        <p:grpSpPr>
          <a:xfrm>
            <a:off x="0" y="0"/>
            <a:ext cx="12191996" cy="2148830"/>
            <a:chOff x="0" y="0"/>
            <a:chExt cx="12191996" cy="2148830"/>
          </a:xfrm>
        </p:grpSpPr>
        <p:sp>
          <p:nvSpPr>
            <p:cNvPr id="17658" name="Google Shape;17658;p1530"/>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659" name="Google Shape;17659;p1530"/>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7660" name="Google Shape;17660;p1530"/>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661" name="Google Shape;17661;p1530"/>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662" name="Google Shape;17662;p1530"/>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663" name="Google Shape;17663;p1530"/>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102097289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matchingName="Blank 8">
  <p:cSld name="Blank 8">
    <p:spTree>
      <p:nvGrpSpPr>
        <p:cNvPr id="1" name="Shape 17664"/>
        <p:cNvGrpSpPr/>
        <p:nvPr/>
      </p:nvGrpSpPr>
      <p:grpSpPr>
        <a:xfrm>
          <a:off x="0" y="0"/>
          <a:ext cx="0" cy="0"/>
          <a:chOff x="0" y="0"/>
          <a:chExt cx="0" cy="0"/>
        </a:xfrm>
      </p:grpSpPr>
      <p:sp>
        <p:nvSpPr>
          <p:cNvPr id="17665" name="Google Shape;17665;p153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666" name="Google Shape;17666;p153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667" name="Google Shape;17667;p153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668" name="Google Shape;17668;p1531"/>
          <p:cNvGrpSpPr/>
          <p:nvPr/>
        </p:nvGrpSpPr>
        <p:grpSpPr>
          <a:xfrm>
            <a:off x="7191545" y="0"/>
            <a:ext cx="5000460" cy="1425988"/>
            <a:chOff x="7191545" y="0"/>
            <a:chExt cx="5000460" cy="1425988"/>
          </a:xfrm>
        </p:grpSpPr>
        <p:pic>
          <p:nvPicPr>
            <p:cNvPr id="17669" name="Google Shape;17669;p153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670" name="Google Shape;17670;p1531"/>
            <p:cNvGrpSpPr/>
            <p:nvPr/>
          </p:nvGrpSpPr>
          <p:grpSpPr>
            <a:xfrm>
              <a:off x="7191545" y="0"/>
              <a:ext cx="5000460" cy="1425988"/>
              <a:chOff x="7191545" y="0"/>
              <a:chExt cx="5000460" cy="1425988"/>
            </a:xfrm>
          </p:grpSpPr>
          <p:sp>
            <p:nvSpPr>
              <p:cNvPr id="17671" name="Google Shape;17671;p153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672" name="Google Shape;17672;p153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145810454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matchingName="Cover 12">
  <p:cSld name="Cover 12">
    <p:spTree>
      <p:nvGrpSpPr>
        <p:cNvPr id="1" name="Shape 17673"/>
        <p:cNvGrpSpPr/>
        <p:nvPr/>
      </p:nvGrpSpPr>
      <p:grpSpPr>
        <a:xfrm>
          <a:off x="0" y="0"/>
          <a:ext cx="0" cy="0"/>
          <a:chOff x="0" y="0"/>
          <a:chExt cx="0" cy="0"/>
        </a:xfrm>
      </p:grpSpPr>
      <p:sp>
        <p:nvSpPr>
          <p:cNvPr id="17674" name="Google Shape;17674;p1532"/>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675" name="Google Shape;17675;p1532"/>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76" name="Google Shape;17676;p1532"/>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7677" name="Google Shape;17677;p1532"/>
          <p:cNvGrpSpPr/>
          <p:nvPr/>
        </p:nvGrpSpPr>
        <p:grpSpPr>
          <a:xfrm>
            <a:off x="0" y="5020350"/>
            <a:ext cx="12191996" cy="1837651"/>
            <a:chOff x="0" y="5020348"/>
            <a:chExt cx="12191996" cy="1837651"/>
          </a:xfrm>
        </p:grpSpPr>
        <p:sp>
          <p:nvSpPr>
            <p:cNvPr id="17678" name="Google Shape;17678;p1532"/>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679" name="Google Shape;17679;p1532"/>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7680" name="Google Shape;17680;p1532"/>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9496317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Quotation">
  <p:cSld name="Quotation 9">
    <p:spTree>
      <p:nvGrpSpPr>
        <p:cNvPr id="1" name="Shape 613"/>
        <p:cNvGrpSpPr/>
        <p:nvPr/>
      </p:nvGrpSpPr>
      <p:grpSpPr>
        <a:xfrm>
          <a:off x="0" y="0"/>
          <a:ext cx="0" cy="0"/>
          <a:chOff x="0" y="0"/>
          <a:chExt cx="0" cy="0"/>
        </a:xfrm>
      </p:grpSpPr>
      <p:sp>
        <p:nvSpPr>
          <p:cNvPr id="614" name="Google Shape;614;p59"/>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59"/>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6" name="Google Shape;616;p59"/>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7" name="Google Shape;617;p5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18" name="Google Shape;618;p5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19" name="Google Shape;619;p5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20" name="Google Shape;620;p59"/>
          <p:cNvGrpSpPr/>
          <p:nvPr/>
        </p:nvGrpSpPr>
        <p:grpSpPr>
          <a:xfrm>
            <a:off x="7191542" y="1"/>
            <a:ext cx="5000459" cy="1425992"/>
            <a:chOff x="7191542" y="1"/>
            <a:chExt cx="5000459" cy="1425992"/>
          </a:xfrm>
        </p:grpSpPr>
        <p:pic>
          <p:nvPicPr>
            <p:cNvPr id="621" name="Google Shape;621;p5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22" name="Google Shape;622;p59"/>
            <p:cNvGrpSpPr/>
            <p:nvPr/>
          </p:nvGrpSpPr>
          <p:grpSpPr>
            <a:xfrm>
              <a:off x="7191542" y="1"/>
              <a:ext cx="5000459" cy="1425992"/>
              <a:chOff x="7186272" y="0"/>
              <a:chExt cx="5005729" cy="1427495"/>
            </a:xfrm>
          </p:grpSpPr>
          <p:sp>
            <p:nvSpPr>
              <p:cNvPr id="623" name="Google Shape;623;p5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5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625" name="Google Shape;625;p59"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matchingName="Divider 13">
  <p:cSld name="Divider 13">
    <p:spTree>
      <p:nvGrpSpPr>
        <p:cNvPr id="1" name="Shape 17681"/>
        <p:cNvGrpSpPr/>
        <p:nvPr/>
      </p:nvGrpSpPr>
      <p:grpSpPr>
        <a:xfrm>
          <a:off x="0" y="0"/>
          <a:ext cx="0" cy="0"/>
          <a:chOff x="0" y="0"/>
          <a:chExt cx="0" cy="0"/>
        </a:xfrm>
      </p:grpSpPr>
      <p:grpSp>
        <p:nvGrpSpPr>
          <p:cNvPr id="17682" name="Google Shape;17682;p1533"/>
          <p:cNvGrpSpPr/>
          <p:nvPr/>
        </p:nvGrpSpPr>
        <p:grpSpPr>
          <a:xfrm>
            <a:off x="0" y="5020350"/>
            <a:ext cx="12191996" cy="1837651"/>
            <a:chOff x="0" y="5020348"/>
            <a:chExt cx="12191996" cy="1837651"/>
          </a:xfrm>
        </p:grpSpPr>
        <p:sp>
          <p:nvSpPr>
            <p:cNvPr id="17683" name="Google Shape;17683;p1533"/>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684" name="Google Shape;17684;p1533"/>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685" name="Google Shape;17685;p1533"/>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7686" name="Google Shape;17686;p1533"/>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7687" name="Google Shape;17687;p1533"/>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88" name="Google Shape;17688;p1533"/>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5372688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matchingName="Photo Slide 12">
  <p:cSld name="Photo Slide 12">
    <p:spTree>
      <p:nvGrpSpPr>
        <p:cNvPr id="1" name="Shape 17689"/>
        <p:cNvGrpSpPr/>
        <p:nvPr/>
      </p:nvGrpSpPr>
      <p:grpSpPr>
        <a:xfrm>
          <a:off x="0" y="0"/>
          <a:ext cx="0" cy="0"/>
          <a:chOff x="0" y="0"/>
          <a:chExt cx="0" cy="0"/>
        </a:xfrm>
      </p:grpSpPr>
      <p:sp>
        <p:nvSpPr>
          <p:cNvPr id="17690" name="Google Shape;17690;p1534"/>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7691" name="Google Shape;17691;p1534"/>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7692" name="Google Shape;17692;p1534"/>
          <p:cNvGrpSpPr/>
          <p:nvPr/>
        </p:nvGrpSpPr>
        <p:grpSpPr>
          <a:xfrm>
            <a:off x="2" y="5379426"/>
            <a:ext cx="2807363" cy="753895"/>
            <a:chOff x="0" y="5379424"/>
            <a:chExt cx="2807363" cy="753895"/>
          </a:xfrm>
        </p:grpSpPr>
        <p:sp>
          <p:nvSpPr>
            <p:cNvPr id="17693" name="Google Shape;17693;p1534"/>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694" name="Google Shape;17694;p1534"/>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7695" name="Google Shape;17695;p1534"/>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215212165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matchingName="Quotation 17">
  <p:cSld name="Quotation 17">
    <p:spTree>
      <p:nvGrpSpPr>
        <p:cNvPr id="1" name="Shape 17696"/>
        <p:cNvGrpSpPr/>
        <p:nvPr/>
      </p:nvGrpSpPr>
      <p:grpSpPr>
        <a:xfrm>
          <a:off x="0" y="0"/>
          <a:ext cx="0" cy="0"/>
          <a:chOff x="0" y="0"/>
          <a:chExt cx="0" cy="0"/>
        </a:xfrm>
      </p:grpSpPr>
      <p:sp>
        <p:nvSpPr>
          <p:cNvPr id="17697" name="Google Shape;17697;p1535"/>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698" name="Google Shape;17698;p1535"/>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99" name="Google Shape;17699;p1535"/>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700" name="Google Shape;17700;p153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701" name="Google Shape;17701;p153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702" name="Google Shape;17702;p153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703" name="Google Shape;17703;p1535"/>
          <p:cNvGrpSpPr/>
          <p:nvPr/>
        </p:nvGrpSpPr>
        <p:grpSpPr>
          <a:xfrm>
            <a:off x="7191545" y="0"/>
            <a:ext cx="5000460" cy="1425988"/>
            <a:chOff x="7191545" y="0"/>
            <a:chExt cx="5000460" cy="1425988"/>
          </a:xfrm>
        </p:grpSpPr>
        <p:pic>
          <p:nvPicPr>
            <p:cNvPr id="17704" name="Google Shape;17704;p153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705" name="Google Shape;17705;p1535"/>
            <p:cNvGrpSpPr/>
            <p:nvPr/>
          </p:nvGrpSpPr>
          <p:grpSpPr>
            <a:xfrm>
              <a:off x="7191545" y="0"/>
              <a:ext cx="5000460" cy="1425988"/>
              <a:chOff x="7191545" y="0"/>
              <a:chExt cx="5000460" cy="1425988"/>
            </a:xfrm>
          </p:grpSpPr>
          <p:sp>
            <p:nvSpPr>
              <p:cNvPr id="17706" name="Google Shape;17706;p153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707" name="Google Shape;17707;p153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708" name="Google Shape;17708;p1535"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73641117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matchingName="1_Quotation 17">
  <p:cSld name="1_Quotation 17">
    <p:spTree>
      <p:nvGrpSpPr>
        <p:cNvPr id="1" name="Shape 17709"/>
        <p:cNvGrpSpPr/>
        <p:nvPr/>
      </p:nvGrpSpPr>
      <p:grpSpPr>
        <a:xfrm>
          <a:off x="0" y="0"/>
          <a:ext cx="0" cy="0"/>
          <a:chOff x="0" y="0"/>
          <a:chExt cx="0" cy="0"/>
        </a:xfrm>
      </p:grpSpPr>
      <p:sp>
        <p:nvSpPr>
          <p:cNvPr id="17710" name="Google Shape;17710;p1536"/>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711" name="Google Shape;17711;p1536"/>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12" name="Google Shape;17712;p1536"/>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713" name="Google Shape;17713;p153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714" name="Google Shape;17714;p153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715" name="Google Shape;17715;p153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716" name="Google Shape;17716;p1536"/>
          <p:cNvGrpSpPr/>
          <p:nvPr/>
        </p:nvGrpSpPr>
        <p:grpSpPr>
          <a:xfrm>
            <a:off x="7191545" y="0"/>
            <a:ext cx="5000460" cy="1425988"/>
            <a:chOff x="7191545" y="0"/>
            <a:chExt cx="5000460" cy="1425988"/>
          </a:xfrm>
        </p:grpSpPr>
        <p:pic>
          <p:nvPicPr>
            <p:cNvPr id="17717" name="Google Shape;17717;p153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718" name="Google Shape;17718;p1536"/>
            <p:cNvGrpSpPr/>
            <p:nvPr/>
          </p:nvGrpSpPr>
          <p:grpSpPr>
            <a:xfrm>
              <a:off x="7191545" y="0"/>
              <a:ext cx="5000460" cy="1425988"/>
              <a:chOff x="7191545" y="0"/>
              <a:chExt cx="5000460" cy="1425988"/>
            </a:xfrm>
          </p:grpSpPr>
          <p:sp>
            <p:nvSpPr>
              <p:cNvPr id="17719" name="Google Shape;17719;p153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720" name="Google Shape;17720;p153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721" name="Google Shape;17721;p1536"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44616373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matchingName="Title and Content 14">
  <p:cSld name="Title and Content 14">
    <p:spTree>
      <p:nvGrpSpPr>
        <p:cNvPr id="1" name="Shape 17722"/>
        <p:cNvGrpSpPr/>
        <p:nvPr/>
      </p:nvGrpSpPr>
      <p:grpSpPr>
        <a:xfrm>
          <a:off x="0" y="0"/>
          <a:ext cx="0" cy="0"/>
          <a:chOff x="0" y="0"/>
          <a:chExt cx="0" cy="0"/>
        </a:xfrm>
      </p:grpSpPr>
      <p:grpSp>
        <p:nvGrpSpPr>
          <p:cNvPr id="17723" name="Google Shape;17723;p1537"/>
          <p:cNvGrpSpPr/>
          <p:nvPr/>
        </p:nvGrpSpPr>
        <p:grpSpPr>
          <a:xfrm>
            <a:off x="7191545" y="0"/>
            <a:ext cx="5000460" cy="1425988"/>
            <a:chOff x="7191545" y="0"/>
            <a:chExt cx="5000460" cy="1425988"/>
          </a:xfrm>
        </p:grpSpPr>
        <p:pic>
          <p:nvPicPr>
            <p:cNvPr id="17724" name="Google Shape;17724;p153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725" name="Google Shape;17725;p1537"/>
            <p:cNvGrpSpPr/>
            <p:nvPr/>
          </p:nvGrpSpPr>
          <p:grpSpPr>
            <a:xfrm>
              <a:off x="7191545" y="0"/>
              <a:ext cx="5000460" cy="1425988"/>
              <a:chOff x="7191545" y="0"/>
              <a:chExt cx="5000460" cy="1425988"/>
            </a:xfrm>
          </p:grpSpPr>
          <p:sp>
            <p:nvSpPr>
              <p:cNvPr id="17726" name="Google Shape;17726;p153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727" name="Google Shape;17727;p153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728" name="Google Shape;17728;p1537"/>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29" name="Google Shape;17729;p1537"/>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730" name="Google Shape;17730;p153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731" name="Google Shape;17731;p153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732" name="Google Shape;17732;p153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940370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matchingName="Two Content 11">
  <p:cSld name="Two Content 11">
    <p:spTree>
      <p:nvGrpSpPr>
        <p:cNvPr id="1" name="Shape 17733"/>
        <p:cNvGrpSpPr/>
        <p:nvPr/>
      </p:nvGrpSpPr>
      <p:grpSpPr>
        <a:xfrm>
          <a:off x="0" y="0"/>
          <a:ext cx="0" cy="0"/>
          <a:chOff x="0" y="0"/>
          <a:chExt cx="0" cy="0"/>
        </a:xfrm>
      </p:grpSpPr>
      <p:sp>
        <p:nvSpPr>
          <p:cNvPr id="17734" name="Google Shape;17734;p1538"/>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35" name="Google Shape;17735;p1538"/>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7736" name="Google Shape;17736;p1538"/>
          <p:cNvGrpSpPr/>
          <p:nvPr/>
        </p:nvGrpSpPr>
        <p:grpSpPr>
          <a:xfrm>
            <a:off x="7191545" y="0"/>
            <a:ext cx="5000460" cy="1425988"/>
            <a:chOff x="7191545" y="0"/>
            <a:chExt cx="5000460" cy="1425988"/>
          </a:xfrm>
        </p:grpSpPr>
        <p:pic>
          <p:nvPicPr>
            <p:cNvPr id="17737" name="Google Shape;17737;p1538"/>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738" name="Google Shape;17738;p1538"/>
            <p:cNvGrpSpPr/>
            <p:nvPr/>
          </p:nvGrpSpPr>
          <p:grpSpPr>
            <a:xfrm>
              <a:off x="7191545" y="0"/>
              <a:ext cx="5000460" cy="1425988"/>
              <a:chOff x="7191545" y="0"/>
              <a:chExt cx="5000460" cy="1425988"/>
            </a:xfrm>
          </p:grpSpPr>
          <p:sp>
            <p:nvSpPr>
              <p:cNvPr id="17739" name="Google Shape;17739;p1538"/>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740" name="Google Shape;17740;p1538"/>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741" name="Google Shape;17741;p1538"/>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742" name="Google Shape;17742;p1538"/>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743" name="Google Shape;17743;p1538"/>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744" name="Google Shape;17744;p153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5206120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matchingName="Comparison 10">
  <p:cSld name="Comparison 10">
    <p:spTree>
      <p:nvGrpSpPr>
        <p:cNvPr id="1" name="Shape 17745"/>
        <p:cNvGrpSpPr/>
        <p:nvPr/>
      </p:nvGrpSpPr>
      <p:grpSpPr>
        <a:xfrm>
          <a:off x="0" y="0"/>
          <a:ext cx="0" cy="0"/>
          <a:chOff x="0" y="0"/>
          <a:chExt cx="0" cy="0"/>
        </a:xfrm>
      </p:grpSpPr>
      <p:grpSp>
        <p:nvGrpSpPr>
          <p:cNvPr id="17746" name="Google Shape;17746;p1539"/>
          <p:cNvGrpSpPr/>
          <p:nvPr/>
        </p:nvGrpSpPr>
        <p:grpSpPr>
          <a:xfrm>
            <a:off x="7191545" y="0"/>
            <a:ext cx="5000460" cy="1425988"/>
            <a:chOff x="7191545" y="0"/>
            <a:chExt cx="5000460" cy="1425988"/>
          </a:xfrm>
        </p:grpSpPr>
        <p:pic>
          <p:nvPicPr>
            <p:cNvPr id="17747" name="Google Shape;17747;p153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748" name="Google Shape;17748;p1539"/>
            <p:cNvGrpSpPr/>
            <p:nvPr/>
          </p:nvGrpSpPr>
          <p:grpSpPr>
            <a:xfrm>
              <a:off x="7191545" y="0"/>
              <a:ext cx="5000460" cy="1425988"/>
              <a:chOff x="7191545" y="0"/>
              <a:chExt cx="5000460" cy="1425988"/>
            </a:xfrm>
          </p:grpSpPr>
          <p:sp>
            <p:nvSpPr>
              <p:cNvPr id="17749" name="Google Shape;17749;p153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750" name="Google Shape;17750;p153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751" name="Google Shape;17751;p1539"/>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52" name="Google Shape;17752;p1539"/>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753" name="Google Shape;17753;p1539"/>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754" name="Google Shape;17754;p1539"/>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755" name="Google Shape;17755;p1539"/>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756" name="Google Shape;17756;p153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757" name="Google Shape;17757;p153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758" name="Google Shape;17758;p153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1947673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matchingName="Title Only 10">
  <p:cSld name="Title Only 10">
    <p:spTree>
      <p:nvGrpSpPr>
        <p:cNvPr id="1" name="Shape 17759"/>
        <p:cNvGrpSpPr/>
        <p:nvPr/>
      </p:nvGrpSpPr>
      <p:grpSpPr>
        <a:xfrm>
          <a:off x="0" y="0"/>
          <a:ext cx="0" cy="0"/>
          <a:chOff x="0" y="0"/>
          <a:chExt cx="0" cy="0"/>
        </a:xfrm>
      </p:grpSpPr>
      <p:grpSp>
        <p:nvGrpSpPr>
          <p:cNvPr id="17760" name="Google Shape;17760;p1540"/>
          <p:cNvGrpSpPr/>
          <p:nvPr/>
        </p:nvGrpSpPr>
        <p:grpSpPr>
          <a:xfrm>
            <a:off x="7191545" y="0"/>
            <a:ext cx="5000460" cy="1425988"/>
            <a:chOff x="7191545" y="0"/>
            <a:chExt cx="5000460" cy="1425988"/>
          </a:xfrm>
        </p:grpSpPr>
        <p:pic>
          <p:nvPicPr>
            <p:cNvPr id="17761" name="Google Shape;17761;p154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762" name="Google Shape;17762;p1540"/>
            <p:cNvGrpSpPr/>
            <p:nvPr/>
          </p:nvGrpSpPr>
          <p:grpSpPr>
            <a:xfrm>
              <a:off x="7191545" y="0"/>
              <a:ext cx="5000460" cy="1425988"/>
              <a:chOff x="7191545" y="0"/>
              <a:chExt cx="5000460" cy="1425988"/>
            </a:xfrm>
          </p:grpSpPr>
          <p:sp>
            <p:nvSpPr>
              <p:cNvPr id="17763" name="Google Shape;17763;p154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764" name="Google Shape;17764;p154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7765" name="Google Shape;17765;p1540"/>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66" name="Google Shape;17766;p154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767" name="Google Shape;17767;p154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768" name="Google Shape;17768;p154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0514524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matchingName="End 11">
  <p:cSld name="End 11">
    <p:spTree>
      <p:nvGrpSpPr>
        <p:cNvPr id="1" name="Shape 17769"/>
        <p:cNvGrpSpPr/>
        <p:nvPr/>
      </p:nvGrpSpPr>
      <p:grpSpPr>
        <a:xfrm>
          <a:off x="0" y="0"/>
          <a:ext cx="0" cy="0"/>
          <a:chOff x="0" y="0"/>
          <a:chExt cx="0" cy="0"/>
        </a:xfrm>
      </p:grpSpPr>
      <p:grpSp>
        <p:nvGrpSpPr>
          <p:cNvPr id="17770" name="Google Shape;17770;p1541"/>
          <p:cNvGrpSpPr/>
          <p:nvPr/>
        </p:nvGrpSpPr>
        <p:grpSpPr>
          <a:xfrm>
            <a:off x="0" y="0"/>
            <a:ext cx="12191996" cy="2148830"/>
            <a:chOff x="0" y="0"/>
            <a:chExt cx="12191996" cy="2148830"/>
          </a:xfrm>
        </p:grpSpPr>
        <p:sp>
          <p:nvSpPr>
            <p:cNvPr id="17771" name="Google Shape;17771;p1541"/>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772" name="Google Shape;17772;p1541"/>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7773" name="Google Shape;17773;p1541"/>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774" name="Google Shape;17774;p1541"/>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775" name="Google Shape;17775;p1541"/>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776" name="Google Shape;17776;p1541"/>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356393490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matchingName="Blank 9">
  <p:cSld name="Blank 9">
    <p:spTree>
      <p:nvGrpSpPr>
        <p:cNvPr id="1" name="Shape 17777"/>
        <p:cNvGrpSpPr/>
        <p:nvPr/>
      </p:nvGrpSpPr>
      <p:grpSpPr>
        <a:xfrm>
          <a:off x="0" y="0"/>
          <a:ext cx="0" cy="0"/>
          <a:chOff x="0" y="0"/>
          <a:chExt cx="0" cy="0"/>
        </a:xfrm>
      </p:grpSpPr>
      <p:sp>
        <p:nvSpPr>
          <p:cNvPr id="17778" name="Google Shape;17778;p154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779" name="Google Shape;17779;p154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780" name="Google Shape;17780;p154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781" name="Google Shape;17781;p1542"/>
          <p:cNvGrpSpPr/>
          <p:nvPr/>
        </p:nvGrpSpPr>
        <p:grpSpPr>
          <a:xfrm>
            <a:off x="7191545" y="0"/>
            <a:ext cx="5000460" cy="1425988"/>
            <a:chOff x="7191545" y="0"/>
            <a:chExt cx="5000460" cy="1425988"/>
          </a:xfrm>
        </p:grpSpPr>
        <p:pic>
          <p:nvPicPr>
            <p:cNvPr id="17782" name="Google Shape;17782;p154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783" name="Google Shape;17783;p1542"/>
            <p:cNvGrpSpPr/>
            <p:nvPr/>
          </p:nvGrpSpPr>
          <p:grpSpPr>
            <a:xfrm>
              <a:off x="7191545" y="0"/>
              <a:ext cx="5000460" cy="1425988"/>
              <a:chOff x="7191545" y="0"/>
              <a:chExt cx="5000460" cy="1425988"/>
            </a:xfrm>
          </p:grpSpPr>
          <p:sp>
            <p:nvSpPr>
              <p:cNvPr id="17784" name="Google Shape;17784;p154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785" name="Google Shape;17785;p154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3491656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p:cSld name="Title and Content 6">
    <p:spTree>
      <p:nvGrpSpPr>
        <p:cNvPr id="1" name="Shape 626"/>
        <p:cNvGrpSpPr/>
        <p:nvPr/>
      </p:nvGrpSpPr>
      <p:grpSpPr>
        <a:xfrm>
          <a:off x="0" y="0"/>
          <a:ext cx="0" cy="0"/>
          <a:chOff x="0" y="0"/>
          <a:chExt cx="0" cy="0"/>
        </a:xfrm>
      </p:grpSpPr>
      <p:grpSp>
        <p:nvGrpSpPr>
          <p:cNvPr id="627" name="Google Shape;627;p60"/>
          <p:cNvGrpSpPr/>
          <p:nvPr/>
        </p:nvGrpSpPr>
        <p:grpSpPr>
          <a:xfrm>
            <a:off x="7191542" y="1"/>
            <a:ext cx="5000459" cy="1425992"/>
            <a:chOff x="7191542" y="1"/>
            <a:chExt cx="5000459" cy="1425992"/>
          </a:xfrm>
        </p:grpSpPr>
        <p:pic>
          <p:nvPicPr>
            <p:cNvPr id="628" name="Google Shape;628;p6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29" name="Google Shape;629;p60"/>
            <p:cNvGrpSpPr/>
            <p:nvPr/>
          </p:nvGrpSpPr>
          <p:grpSpPr>
            <a:xfrm>
              <a:off x="7191542" y="1"/>
              <a:ext cx="5000459" cy="1425992"/>
              <a:chOff x="7186272" y="0"/>
              <a:chExt cx="5005729" cy="1427495"/>
            </a:xfrm>
          </p:grpSpPr>
          <p:sp>
            <p:nvSpPr>
              <p:cNvPr id="630" name="Google Shape;630;p6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6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2" name="Google Shape;632;p6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3" name="Google Shape;633;p60"/>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4" name="Google Shape;634;p6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35" name="Google Shape;635;p6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36" name="Google Shape;636;p6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7786"/>
        <p:cNvGrpSpPr/>
        <p:nvPr/>
      </p:nvGrpSpPr>
      <p:grpSpPr>
        <a:xfrm>
          <a:off x="0" y="0"/>
          <a:ext cx="0" cy="0"/>
          <a:chOff x="0" y="0"/>
          <a:chExt cx="0" cy="0"/>
        </a:xfrm>
      </p:grpSpPr>
      <p:sp>
        <p:nvSpPr>
          <p:cNvPr id="17787" name="Google Shape;17787;p1543"/>
          <p:cNvSpPr/>
          <p:nvPr/>
        </p:nvSpPr>
        <p:spPr>
          <a:xfrm>
            <a:off x="-21168" y="6629400"/>
            <a:ext cx="12213165" cy="228600"/>
          </a:xfrm>
          <a:prstGeom prst="rect">
            <a:avLst/>
          </a:prstGeom>
          <a:solidFill>
            <a:srgbClr val="767676"/>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788" name="Google Shape;17788;p1543"/>
          <p:cNvPicPr preferRelativeResize="0"/>
          <p:nvPr/>
        </p:nvPicPr>
        <p:blipFill rotWithShape="1">
          <a:blip r:embed="rId2">
            <a:alphaModFix/>
          </a:blip>
          <a:srcRect/>
          <a:stretch/>
        </p:blipFill>
        <p:spPr>
          <a:xfrm>
            <a:off x="7945972" y="408517"/>
            <a:ext cx="3706282" cy="1813986"/>
          </a:xfrm>
          <a:prstGeom prst="rect">
            <a:avLst/>
          </a:prstGeom>
          <a:noFill/>
          <a:ln>
            <a:noFill/>
          </a:ln>
        </p:spPr>
      </p:pic>
      <p:grpSp>
        <p:nvGrpSpPr>
          <p:cNvPr id="17789" name="Google Shape;17789;p1543"/>
          <p:cNvGrpSpPr/>
          <p:nvPr/>
        </p:nvGrpSpPr>
        <p:grpSpPr>
          <a:xfrm>
            <a:off x="2" y="0"/>
            <a:ext cx="1862669" cy="6629400"/>
            <a:chOff x="0" y="0"/>
            <a:chExt cx="1862669" cy="6629400"/>
          </a:xfrm>
        </p:grpSpPr>
        <p:sp>
          <p:nvSpPr>
            <p:cNvPr id="17790" name="Google Shape;17790;p1543"/>
            <p:cNvSpPr/>
            <p:nvPr/>
          </p:nvSpPr>
          <p:spPr>
            <a:xfrm>
              <a:off x="0" y="0"/>
              <a:ext cx="1782229" cy="6629400"/>
            </a:xfrm>
            <a:prstGeom prst="rect">
              <a:avLst/>
            </a:prstGeom>
            <a:solidFill>
              <a:srgbClr val="8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791" name="Google Shape;17791;p1543"/>
            <p:cNvPicPr preferRelativeResize="0"/>
            <p:nvPr/>
          </p:nvPicPr>
          <p:blipFill rotWithShape="1">
            <a:blip r:embed="rId3">
              <a:alphaModFix/>
            </a:blip>
            <a:srcRect/>
            <a:stretch/>
          </p:blipFill>
          <p:spPr>
            <a:xfrm>
              <a:off x="0" y="0"/>
              <a:ext cx="1862669" cy="6629400"/>
            </a:xfrm>
            <a:prstGeom prst="rect">
              <a:avLst/>
            </a:prstGeom>
            <a:solidFill>
              <a:srgbClr val="79818A"/>
            </a:solidFill>
            <a:ln>
              <a:noFill/>
            </a:ln>
          </p:spPr>
        </p:pic>
      </p:grpSp>
      <p:sp>
        <p:nvSpPr>
          <p:cNvPr id="17792" name="Google Shape;17792;p1543"/>
          <p:cNvSpPr txBox="1">
            <a:spLocks noGrp="1"/>
          </p:cNvSpPr>
          <p:nvPr>
            <p:ph type="subTitle" idx="1"/>
          </p:nvPr>
        </p:nvSpPr>
        <p:spPr>
          <a:xfrm>
            <a:off x="3147492" y="4195760"/>
            <a:ext cx="5488512" cy="365760"/>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1867"/>
              <a:buChar char="•"/>
              <a:defRPr sz="1867"/>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793" name="Google Shape;17793;p1543"/>
          <p:cNvSpPr txBox="1">
            <a:spLocks noGrp="1"/>
          </p:cNvSpPr>
          <p:nvPr>
            <p:ph type="title"/>
          </p:nvPr>
        </p:nvSpPr>
        <p:spPr>
          <a:xfrm>
            <a:off x="1621872" y="1806426"/>
            <a:ext cx="10189826" cy="227820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79818A"/>
              </a:buClr>
              <a:buSzPts val="8000"/>
              <a:buFont typeface="Calibri"/>
              <a:buNone/>
              <a:defRPr sz="5334">
                <a:solidFill>
                  <a:srgbClr val="7981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94" name="Google Shape;17794;p1543"/>
          <p:cNvSpPr txBox="1">
            <a:spLocks noGrp="1"/>
          </p:cNvSpPr>
          <p:nvPr>
            <p:ph type="body" idx="2"/>
          </p:nvPr>
        </p:nvSpPr>
        <p:spPr>
          <a:xfrm>
            <a:off x="3147483" y="4600575"/>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795" name="Google Shape;17795;p1543"/>
          <p:cNvSpPr txBox="1">
            <a:spLocks noGrp="1"/>
          </p:cNvSpPr>
          <p:nvPr>
            <p:ph type="body" idx="3"/>
          </p:nvPr>
        </p:nvSpPr>
        <p:spPr>
          <a:xfrm>
            <a:off x="3147483" y="5005389"/>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81887743"/>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7796"/>
        <p:cNvGrpSpPr/>
        <p:nvPr/>
      </p:nvGrpSpPr>
      <p:grpSpPr>
        <a:xfrm>
          <a:off x="0" y="0"/>
          <a:ext cx="0" cy="0"/>
          <a:chOff x="0" y="0"/>
          <a:chExt cx="0" cy="0"/>
        </a:xfrm>
      </p:grpSpPr>
      <p:sp>
        <p:nvSpPr>
          <p:cNvPr id="17797" name="Google Shape;17797;p1544"/>
          <p:cNvSpPr/>
          <p:nvPr/>
        </p:nvSpPr>
        <p:spPr>
          <a:xfrm>
            <a:off x="-21168" y="6629400"/>
            <a:ext cx="12213165" cy="228600"/>
          </a:xfrm>
          <a:prstGeom prst="rect">
            <a:avLst/>
          </a:prstGeom>
          <a:solidFill>
            <a:srgbClr val="767676"/>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798" name="Google Shape;17798;p1544"/>
          <p:cNvPicPr preferRelativeResize="0"/>
          <p:nvPr/>
        </p:nvPicPr>
        <p:blipFill rotWithShape="1">
          <a:blip r:embed="rId2">
            <a:alphaModFix/>
          </a:blip>
          <a:srcRect/>
          <a:stretch/>
        </p:blipFill>
        <p:spPr>
          <a:xfrm>
            <a:off x="7945972" y="408517"/>
            <a:ext cx="3706282" cy="1813986"/>
          </a:xfrm>
          <a:prstGeom prst="rect">
            <a:avLst/>
          </a:prstGeom>
          <a:noFill/>
          <a:ln>
            <a:noFill/>
          </a:ln>
        </p:spPr>
      </p:pic>
      <p:grpSp>
        <p:nvGrpSpPr>
          <p:cNvPr id="17799" name="Google Shape;17799;p1544"/>
          <p:cNvGrpSpPr/>
          <p:nvPr/>
        </p:nvGrpSpPr>
        <p:grpSpPr>
          <a:xfrm>
            <a:off x="2" y="0"/>
            <a:ext cx="1862669" cy="6629400"/>
            <a:chOff x="0" y="0"/>
            <a:chExt cx="1862669" cy="6629400"/>
          </a:xfrm>
        </p:grpSpPr>
        <p:sp>
          <p:nvSpPr>
            <p:cNvPr id="17800" name="Google Shape;17800;p1544"/>
            <p:cNvSpPr/>
            <p:nvPr/>
          </p:nvSpPr>
          <p:spPr>
            <a:xfrm>
              <a:off x="0" y="0"/>
              <a:ext cx="1782229" cy="6629400"/>
            </a:xfrm>
            <a:prstGeom prst="rect">
              <a:avLst/>
            </a:prstGeom>
            <a:solidFill>
              <a:srgbClr val="8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801" name="Google Shape;17801;p1544"/>
            <p:cNvPicPr preferRelativeResize="0"/>
            <p:nvPr/>
          </p:nvPicPr>
          <p:blipFill rotWithShape="1">
            <a:blip r:embed="rId3">
              <a:alphaModFix/>
            </a:blip>
            <a:srcRect/>
            <a:stretch/>
          </p:blipFill>
          <p:spPr>
            <a:xfrm>
              <a:off x="0" y="0"/>
              <a:ext cx="1862669" cy="6629400"/>
            </a:xfrm>
            <a:prstGeom prst="rect">
              <a:avLst/>
            </a:prstGeom>
            <a:solidFill>
              <a:srgbClr val="79818A"/>
            </a:solidFill>
            <a:ln>
              <a:noFill/>
            </a:ln>
          </p:spPr>
        </p:pic>
      </p:grpSp>
      <p:sp>
        <p:nvSpPr>
          <p:cNvPr id="17802" name="Google Shape;17802;p1544"/>
          <p:cNvSpPr txBox="1">
            <a:spLocks noGrp="1"/>
          </p:cNvSpPr>
          <p:nvPr>
            <p:ph type="subTitle" idx="1"/>
          </p:nvPr>
        </p:nvSpPr>
        <p:spPr>
          <a:xfrm>
            <a:off x="3147492" y="4195760"/>
            <a:ext cx="5488512" cy="365760"/>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1867"/>
              <a:buChar char="•"/>
              <a:defRPr sz="1867"/>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803" name="Google Shape;17803;p1544"/>
          <p:cNvSpPr txBox="1">
            <a:spLocks noGrp="1"/>
          </p:cNvSpPr>
          <p:nvPr>
            <p:ph type="title"/>
          </p:nvPr>
        </p:nvSpPr>
        <p:spPr>
          <a:xfrm>
            <a:off x="1621872" y="1806426"/>
            <a:ext cx="10189826" cy="227820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79818A"/>
              </a:buClr>
              <a:buSzPts val="8000"/>
              <a:buFont typeface="Calibri"/>
              <a:buNone/>
              <a:defRPr sz="5334">
                <a:solidFill>
                  <a:srgbClr val="7981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04" name="Google Shape;17804;p1544"/>
          <p:cNvSpPr txBox="1">
            <a:spLocks noGrp="1"/>
          </p:cNvSpPr>
          <p:nvPr>
            <p:ph type="body" idx="2"/>
          </p:nvPr>
        </p:nvSpPr>
        <p:spPr>
          <a:xfrm>
            <a:off x="3147483" y="4600575"/>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05" name="Google Shape;17805;p1544"/>
          <p:cNvSpPr txBox="1">
            <a:spLocks noGrp="1"/>
          </p:cNvSpPr>
          <p:nvPr>
            <p:ph type="body" idx="3"/>
          </p:nvPr>
        </p:nvSpPr>
        <p:spPr>
          <a:xfrm>
            <a:off x="3147483" y="5005389"/>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6581703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7806"/>
        <p:cNvGrpSpPr/>
        <p:nvPr/>
      </p:nvGrpSpPr>
      <p:grpSpPr>
        <a:xfrm>
          <a:off x="0" y="0"/>
          <a:ext cx="0" cy="0"/>
          <a:chOff x="0" y="0"/>
          <a:chExt cx="0" cy="0"/>
        </a:xfrm>
      </p:grpSpPr>
      <p:sp>
        <p:nvSpPr>
          <p:cNvPr id="17807" name="Google Shape;17807;p1545"/>
          <p:cNvSpPr/>
          <p:nvPr/>
        </p:nvSpPr>
        <p:spPr>
          <a:xfrm>
            <a:off x="-21168" y="6629400"/>
            <a:ext cx="12213165" cy="228600"/>
          </a:xfrm>
          <a:prstGeom prst="rect">
            <a:avLst/>
          </a:prstGeom>
          <a:solidFill>
            <a:srgbClr val="767676"/>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808" name="Google Shape;17808;p1545"/>
          <p:cNvPicPr preferRelativeResize="0"/>
          <p:nvPr/>
        </p:nvPicPr>
        <p:blipFill rotWithShape="1">
          <a:blip r:embed="rId2">
            <a:alphaModFix/>
          </a:blip>
          <a:srcRect/>
          <a:stretch/>
        </p:blipFill>
        <p:spPr>
          <a:xfrm>
            <a:off x="7945972" y="408517"/>
            <a:ext cx="3706282" cy="1813986"/>
          </a:xfrm>
          <a:prstGeom prst="rect">
            <a:avLst/>
          </a:prstGeom>
          <a:noFill/>
          <a:ln>
            <a:noFill/>
          </a:ln>
        </p:spPr>
      </p:pic>
      <p:grpSp>
        <p:nvGrpSpPr>
          <p:cNvPr id="17809" name="Google Shape;17809;p1545"/>
          <p:cNvGrpSpPr/>
          <p:nvPr/>
        </p:nvGrpSpPr>
        <p:grpSpPr>
          <a:xfrm>
            <a:off x="2" y="0"/>
            <a:ext cx="1862669" cy="6629400"/>
            <a:chOff x="0" y="0"/>
            <a:chExt cx="1862669" cy="6629400"/>
          </a:xfrm>
        </p:grpSpPr>
        <p:sp>
          <p:nvSpPr>
            <p:cNvPr id="17810" name="Google Shape;17810;p1545"/>
            <p:cNvSpPr/>
            <p:nvPr/>
          </p:nvSpPr>
          <p:spPr>
            <a:xfrm>
              <a:off x="0" y="0"/>
              <a:ext cx="1782229" cy="6629400"/>
            </a:xfrm>
            <a:prstGeom prst="rect">
              <a:avLst/>
            </a:prstGeom>
            <a:solidFill>
              <a:srgbClr val="8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811" name="Google Shape;17811;p1545"/>
            <p:cNvPicPr preferRelativeResize="0"/>
            <p:nvPr/>
          </p:nvPicPr>
          <p:blipFill rotWithShape="1">
            <a:blip r:embed="rId3">
              <a:alphaModFix/>
            </a:blip>
            <a:srcRect/>
            <a:stretch/>
          </p:blipFill>
          <p:spPr>
            <a:xfrm>
              <a:off x="0" y="0"/>
              <a:ext cx="1862669" cy="6629400"/>
            </a:xfrm>
            <a:prstGeom prst="rect">
              <a:avLst/>
            </a:prstGeom>
            <a:solidFill>
              <a:srgbClr val="79818A"/>
            </a:solidFill>
            <a:ln>
              <a:noFill/>
            </a:ln>
          </p:spPr>
        </p:pic>
      </p:grpSp>
      <p:sp>
        <p:nvSpPr>
          <p:cNvPr id="17812" name="Google Shape;17812;p1545"/>
          <p:cNvSpPr txBox="1">
            <a:spLocks noGrp="1"/>
          </p:cNvSpPr>
          <p:nvPr>
            <p:ph type="subTitle" idx="1"/>
          </p:nvPr>
        </p:nvSpPr>
        <p:spPr>
          <a:xfrm>
            <a:off x="3147492" y="4195760"/>
            <a:ext cx="5488512" cy="365760"/>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1867"/>
              <a:buChar char="•"/>
              <a:defRPr sz="1867"/>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813" name="Google Shape;17813;p1545"/>
          <p:cNvSpPr txBox="1">
            <a:spLocks noGrp="1"/>
          </p:cNvSpPr>
          <p:nvPr>
            <p:ph type="title"/>
          </p:nvPr>
        </p:nvSpPr>
        <p:spPr>
          <a:xfrm>
            <a:off x="1621872" y="1806426"/>
            <a:ext cx="10189826" cy="227820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79818A"/>
              </a:buClr>
              <a:buSzPts val="8000"/>
              <a:buFont typeface="Calibri"/>
              <a:buNone/>
              <a:defRPr sz="5334">
                <a:solidFill>
                  <a:srgbClr val="7981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14" name="Google Shape;17814;p1545"/>
          <p:cNvSpPr txBox="1">
            <a:spLocks noGrp="1"/>
          </p:cNvSpPr>
          <p:nvPr>
            <p:ph type="body" idx="2"/>
          </p:nvPr>
        </p:nvSpPr>
        <p:spPr>
          <a:xfrm>
            <a:off x="3147483" y="4600575"/>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15" name="Google Shape;17815;p1545"/>
          <p:cNvSpPr txBox="1">
            <a:spLocks noGrp="1"/>
          </p:cNvSpPr>
          <p:nvPr>
            <p:ph type="body" idx="3"/>
          </p:nvPr>
        </p:nvSpPr>
        <p:spPr>
          <a:xfrm>
            <a:off x="3147483" y="5005389"/>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3723651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17816"/>
        <p:cNvGrpSpPr/>
        <p:nvPr/>
      </p:nvGrpSpPr>
      <p:grpSpPr>
        <a:xfrm>
          <a:off x="0" y="0"/>
          <a:ext cx="0" cy="0"/>
          <a:chOff x="0" y="0"/>
          <a:chExt cx="0" cy="0"/>
        </a:xfrm>
      </p:grpSpPr>
      <p:sp>
        <p:nvSpPr>
          <p:cNvPr id="17817" name="Google Shape;17817;p1546"/>
          <p:cNvSpPr/>
          <p:nvPr/>
        </p:nvSpPr>
        <p:spPr>
          <a:xfrm>
            <a:off x="-10579" y="6620934"/>
            <a:ext cx="12213165" cy="237067"/>
          </a:xfrm>
          <a:prstGeom prst="rect">
            <a:avLst/>
          </a:prstGeom>
          <a:solidFill>
            <a:srgbClr val="767676"/>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818" name="Google Shape;17818;p1546"/>
          <p:cNvSpPr txBox="1">
            <a:spLocks noGrp="1"/>
          </p:cNvSpPr>
          <p:nvPr>
            <p:ph type="title"/>
          </p:nvPr>
        </p:nvSpPr>
        <p:spPr>
          <a:xfrm>
            <a:off x="218112" y="224843"/>
            <a:ext cx="11715722" cy="569323"/>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79818A"/>
              </a:buClr>
              <a:buSzPts val="4400"/>
              <a:buFont typeface="Calibri"/>
              <a:buNone/>
              <a:defRPr sz="2933">
                <a:solidFill>
                  <a:srgbClr val="7981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19" name="Google Shape;17819;p1546"/>
          <p:cNvSpPr txBox="1">
            <a:spLocks noGrp="1"/>
          </p:cNvSpPr>
          <p:nvPr>
            <p:ph type="body" idx="1"/>
          </p:nvPr>
        </p:nvSpPr>
        <p:spPr>
          <a:xfrm>
            <a:off x="218112" y="917198"/>
            <a:ext cx="11715722" cy="4958672"/>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Font typeface="Noto Sans Symbols"/>
              <a:buChar char="▪"/>
              <a:defRPr sz="1867" b="1"/>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20" name="Google Shape;17820;p1546"/>
          <p:cNvSpPr txBox="1">
            <a:spLocks noGrp="1"/>
          </p:cNvSpPr>
          <p:nvPr>
            <p:ph type="body" idx="2"/>
          </p:nvPr>
        </p:nvSpPr>
        <p:spPr>
          <a:xfrm>
            <a:off x="3858934" y="5969002"/>
            <a:ext cx="8074901" cy="649818"/>
          </a:xfrm>
          <a:prstGeom prst="rect">
            <a:avLst/>
          </a:prstGeom>
          <a:noFill/>
          <a:ln>
            <a:noFill/>
          </a:ln>
        </p:spPr>
        <p:txBody>
          <a:bodyPr spcFirstLastPara="1" wrap="square" lIns="91400" tIns="45700" rIns="91400" bIns="45700" anchor="b" anchorCtr="0">
            <a:noAutofit/>
          </a:bodyPr>
          <a:lstStyle>
            <a:lvl1pPr marL="304815" lvl="0" indent="-208841" algn="l">
              <a:lnSpc>
                <a:spcPct val="100000"/>
              </a:lnSpc>
              <a:spcBef>
                <a:spcPts val="1000"/>
              </a:spcBef>
              <a:spcAft>
                <a:spcPts val="0"/>
              </a:spcAft>
              <a:buSzPts val="1333"/>
              <a:buChar char="•"/>
              <a:defRPr sz="1333"/>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21" name="Google Shape;17821;p154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pic>
        <p:nvPicPr>
          <p:cNvPr id="17822" name="Google Shape;17822;p1546"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598" y="5969002"/>
            <a:ext cx="3704344" cy="651930"/>
          </a:xfrm>
          <a:prstGeom prst="rect">
            <a:avLst/>
          </a:prstGeom>
          <a:noFill/>
          <a:ln>
            <a:noFill/>
          </a:ln>
        </p:spPr>
      </p:pic>
    </p:spTree>
    <p:extLst>
      <p:ext uri="{BB962C8B-B14F-4D97-AF65-F5344CB8AC3E}">
        <p14:creationId xmlns:p14="http://schemas.microsoft.com/office/powerpoint/2010/main" val="260149140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3_Title Slide_Yale Blue 8">
  <p:cSld name="3_Title Slide_Yale Blue 8">
    <p:spTree>
      <p:nvGrpSpPr>
        <p:cNvPr id="1" name="Shape 17823"/>
        <p:cNvGrpSpPr/>
        <p:nvPr/>
      </p:nvGrpSpPr>
      <p:grpSpPr>
        <a:xfrm>
          <a:off x="0" y="0"/>
          <a:ext cx="0" cy="0"/>
          <a:chOff x="0" y="0"/>
          <a:chExt cx="0" cy="0"/>
        </a:xfrm>
      </p:grpSpPr>
      <p:sp>
        <p:nvSpPr>
          <p:cNvPr id="17824" name="Google Shape;17824;p1547"/>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25" name="Google Shape;17825;p1547"/>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26" name="Google Shape;17826;p1547"/>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827" name="Google Shape;17827;p154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28" name="Google Shape;17828;p154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829" name="Google Shape;17829;p1547"/>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830" name="Google Shape;17830;p1547"/>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831" name="Google Shape;17831;p1547"/>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832" name="Google Shape;17832;p1547"/>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78915653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1_Title Slide 2">
  <p:cSld name="1_Title Slide 2">
    <p:spTree>
      <p:nvGrpSpPr>
        <p:cNvPr id="1" name="Shape 17833"/>
        <p:cNvGrpSpPr/>
        <p:nvPr/>
      </p:nvGrpSpPr>
      <p:grpSpPr>
        <a:xfrm>
          <a:off x="0" y="0"/>
          <a:ext cx="0" cy="0"/>
          <a:chOff x="0" y="0"/>
          <a:chExt cx="0" cy="0"/>
        </a:xfrm>
      </p:grpSpPr>
      <p:sp>
        <p:nvSpPr>
          <p:cNvPr id="17834" name="Google Shape;17834;p1548"/>
          <p:cNvSpPr/>
          <p:nvPr/>
        </p:nvSpPr>
        <p:spPr>
          <a:xfrm>
            <a:off x="-21168" y="6629400"/>
            <a:ext cx="12213165" cy="228600"/>
          </a:xfrm>
          <a:prstGeom prst="rect">
            <a:avLst/>
          </a:prstGeom>
          <a:solidFill>
            <a:srgbClr val="767676"/>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835" name="Google Shape;17835;p1548"/>
          <p:cNvPicPr preferRelativeResize="0"/>
          <p:nvPr/>
        </p:nvPicPr>
        <p:blipFill rotWithShape="1">
          <a:blip r:embed="rId2">
            <a:alphaModFix/>
          </a:blip>
          <a:srcRect/>
          <a:stretch/>
        </p:blipFill>
        <p:spPr>
          <a:xfrm>
            <a:off x="7945972" y="408517"/>
            <a:ext cx="3706282" cy="1813986"/>
          </a:xfrm>
          <a:prstGeom prst="rect">
            <a:avLst/>
          </a:prstGeom>
          <a:noFill/>
          <a:ln>
            <a:noFill/>
          </a:ln>
        </p:spPr>
      </p:pic>
      <p:grpSp>
        <p:nvGrpSpPr>
          <p:cNvPr id="17836" name="Google Shape;17836;p1548"/>
          <p:cNvGrpSpPr/>
          <p:nvPr/>
        </p:nvGrpSpPr>
        <p:grpSpPr>
          <a:xfrm>
            <a:off x="2" y="0"/>
            <a:ext cx="1862669" cy="6629400"/>
            <a:chOff x="0" y="0"/>
            <a:chExt cx="1862669" cy="6629400"/>
          </a:xfrm>
        </p:grpSpPr>
        <p:sp>
          <p:nvSpPr>
            <p:cNvPr id="17837" name="Google Shape;17837;p1548"/>
            <p:cNvSpPr/>
            <p:nvPr/>
          </p:nvSpPr>
          <p:spPr>
            <a:xfrm>
              <a:off x="0" y="0"/>
              <a:ext cx="1782229" cy="6629400"/>
            </a:xfrm>
            <a:prstGeom prst="rect">
              <a:avLst/>
            </a:prstGeom>
            <a:solidFill>
              <a:srgbClr val="8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838" name="Google Shape;17838;p1548"/>
            <p:cNvPicPr preferRelativeResize="0"/>
            <p:nvPr/>
          </p:nvPicPr>
          <p:blipFill rotWithShape="1">
            <a:blip r:embed="rId3">
              <a:alphaModFix/>
            </a:blip>
            <a:srcRect/>
            <a:stretch/>
          </p:blipFill>
          <p:spPr>
            <a:xfrm>
              <a:off x="0" y="0"/>
              <a:ext cx="1862669" cy="6629400"/>
            </a:xfrm>
            <a:prstGeom prst="rect">
              <a:avLst/>
            </a:prstGeom>
            <a:solidFill>
              <a:srgbClr val="79818A"/>
            </a:solidFill>
            <a:ln>
              <a:noFill/>
            </a:ln>
          </p:spPr>
        </p:pic>
      </p:grpSp>
      <p:sp>
        <p:nvSpPr>
          <p:cNvPr id="17839" name="Google Shape;17839;p1548"/>
          <p:cNvSpPr txBox="1">
            <a:spLocks noGrp="1"/>
          </p:cNvSpPr>
          <p:nvPr>
            <p:ph type="subTitle" idx="1"/>
          </p:nvPr>
        </p:nvSpPr>
        <p:spPr>
          <a:xfrm>
            <a:off x="3147492" y="4195760"/>
            <a:ext cx="5488512" cy="365760"/>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1867"/>
              <a:buChar char="•"/>
              <a:defRPr sz="1867"/>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840" name="Google Shape;17840;p1548"/>
          <p:cNvSpPr txBox="1">
            <a:spLocks noGrp="1"/>
          </p:cNvSpPr>
          <p:nvPr>
            <p:ph type="title"/>
          </p:nvPr>
        </p:nvSpPr>
        <p:spPr>
          <a:xfrm>
            <a:off x="1621872" y="1806426"/>
            <a:ext cx="10189826" cy="227820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79818A"/>
              </a:buClr>
              <a:buSzPts val="8000"/>
              <a:buFont typeface="Calibri"/>
              <a:buNone/>
              <a:defRPr sz="5334">
                <a:solidFill>
                  <a:srgbClr val="7981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41" name="Google Shape;17841;p1548"/>
          <p:cNvSpPr txBox="1">
            <a:spLocks noGrp="1"/>
          </p:cNvSpPr>
          <p:nvPr>
            <p:ph type="body" idx="2"/>
          </p:nvPr>
        </p:nvSpPr>
        <p:spPr>
          <a:xfrm>
            <a:off x="3147483" y="4600575"/>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42" name="Google Shape;17842;p1548"/>
          <p:cNvSpPr txBox="1">
            <a:spLocks noGrp="1"/>
          </p:cNvSpPr>
          <p:nvPr>
            <p:ph type="body" idx="3"/>
          </p:nvPr>
        </p:nvSpPr>
        <p:spPr>
          <a:xfrm>
            <a:off x="3147483" y="5005389"/>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5162816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Table of Content 2">
  <p:cSld name="Table of Content 2">
    <p:spTree>
      <p:nvGrpSpPr>
        <p:cNvPr id="1" name="Shape 17843"/>
        <p:cNvGrpSpPr/>
        <p:nvPr/>
      </p:nvGrpSpPr>
      <p:grpSpPr>
        <a:xfrm>
          <a:off x="0" y="0"/>
          <a:ext cx="0" cy="0"/>
          <a:chOff x="0" y="0"/>
          <a:chExt cx="0" cy="0"/>
        </a:xfrm>
      </p:grpSpPr>
      <p:sp>
        <p:nvSpPr>
          <p:cNvPr id="17844" name="Google Shape;17844;p1549"/>
          <p:cNvSpPr/>
          <p:nvPr/>
        </p:nvSpPr>
        <p:spPr>
          <a:xfrm>
            <a:off x="-10579" y="6620934"/>
            <a:ext cx="12213165" cy="237067"/>
          </a:xfrm>
          <a:prstGeom prst="rect">
            <a:avLst/>
          </a:prstGeom>
          <a:solidFill>
            <a:srgbClr val="767676"/>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845" name="Google Shape;17845;p1549"/>
          <p:cNvSpPr txBox="1">
            <a:spLocks noGrp="1"/>
          </p:cNvSpPr>
          <p:nvPr>
            <p:ph type="title"/>
          </p:nvPr>
        </p:nvSpPr>
        <p:spPr>
          <a:xfrm>
            <a:off x="218112" y="224843"/>
            <a:ext cx="11715722" cy="569323"/>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79818A"/>
              </a:buClr>
              <a:buSzPts val="4400"/>
              <a:buFont typeface="Calibri"/>
              <a:buNone/>
              <a:defRPr sz="2933">
                <a:solidFill>
                  <a:srgbClr val="7981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46" name="Google Shape;17846;p1549"/>
          <p:cNvSpPr txBox="1">
            <a:spLocks noGrp="1"/>
          </p:cNvSpPr>
          <p:nvPr>
            <p:ph type="body" idx="1"/>
          </p:nvPr>
        </p:nvSpPr>
        <p:spPr>
          <a:xfrm>
            <a:off x="218112" y="917198"/>
            <a:ext cx="11715722" cy="4958672"/>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Font typeface="Noto Sans Symbols"/>
              <a:buChar char="▪"/>
              <a:defRPr sz="1867" b="1"/>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47" name="Google Shape;17847;p1549"/>
          <p:cNvSpPr txBox="1">
            <a:spLocks noGrp="1"/>
          </p:cNvSpPr>
          <p:nvPr>
            <p:ph type="body" idx="2"/>
          </p:nvPr>
        </p:nvSpPr>
        <p:spPr>
          <a:xfrm>
            <a:off x="3858934" y="5969002"/>
            <a:ext cx="8074901" cy="649818"/>
          </a:xfrm>
          <a:prstGeom prst="rect">
            <a:avLst/>
          </a:prstGeom>
          <a:noFill/>
          <a:ln>
            <a:noFill/>
          </a:ln>
        </p:spPr>
        <p:txBody>
          <a:bodyPr spcFirstLastPara="1" wrap="square" lIns="91400" tIns="45700" rIns="91400" bIns="45700" anchor="b" anchorCtr="0">
            <a:noAutofit/>
          </a:bodyPr>
          <a:lstStyle>
            <a:lvl1pPr marL="304815" lvl="0" indent="-208841" algn="l">
              <a:lnSpc>
                <a:spcPct val="100000"/>
              </a:lnSpc>
              <a:spcBef>
                <a:spcPts val="1000"/>
              </a:spcBef>
              <a:spcAft>
                <a:spcPts val="0"/>
              </a:spcAft>
              <a:buSzPts val="1333"/>
              <a:buChar char="•"/>
              <a:defRPr sz="1333"/>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48" name="Google Shape;17848;p154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FFFFFF"/>
              </a:buClr>
              <a:buSzPts val="2201"/>
              <a:buFont typeface="Calibri"/>
              <a:buNone/>
              <a:defRPr sz="1467"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pic>
        <p:nvPicPr>
          <p:cNvPr id="17849" name="Google Shape;17849;p1549" descr="M:\Marketing Communication and Referral Access\Luis\newbrand\UCM_logo\master\horizontal\UCM_Logo_Master_Brand_Horizontal_Tagline_rgb.jpg"/>
          <p:cNvPicPr preferRelativeResize="0"/>
          <p:nvPr/>
        </p:nvPicPr>
        <p:blipFill rotWithShape="1">
          <a:blip r:embed="rId2">
            <a:alphaModFix/>
          </a:blip>
          <a:srcRect/>
          <a:stretch/>
        </p:blipFill>
        <p:spPr>
          <a:xfrm>
            <a:off x="101598" y="5969002"/>
            <a:ext cx="3704344" cy="651930"/>
          </a:xfrm>
          <a:prstGeom prst="rect">
            <a:avLst/>
          </a:prstGeom>
          <a:noFill/>
          <a:ln>
            <a:noFill/>
          </a:ln>
        </p:spPr>
      </p:pic>
    </p:spTree>
    <p:extLst>
      <p:ext uri="{BB962C8B-B14F-4D97-AF65-F5344CB8AC3E}">
        <p14:creationId xmlns:p14="http://schemas.microsoft.com/office/powerpoint/2010/main" val="71060106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3_Title Slide_Yale Blue 9">
  <p:cSld name="3_Title Slide_Yale Blue 9">
    <p:spTree>
      <p:nvGrpSpPr>
        <p:cNvPr id="1" name="Shape 17850"/>
        <p:cNvGrpSpPr/>
        <p:nvPr/>
      </p:nvGrpSpPr>
      <p:grpSpPr>
        <a:xfrm>
          <a:off x="0" y="0"/>
          <a:ext cx="0" cy="0"/>
          <a:chOff x="0" y="0"/>
          <a:chExt cx="0" cy="0"/>
        </a:xfrm>
      </p:grpSpPr>
      <p:sp>
        <p:nvSpPr>
          <p:cNvPr id="17851" name="Google Shape;17851;p1550"/>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52" name="Google Shape;17852;p1550"/>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53" name="Google Shape;17853;p1550"/>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854" name="Google Shape;17854;p155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55" name="Google Shape;17855;p155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856" name="Google Shape;17856;p1550"/>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857" name="Google Shape;17857;p1550"/>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858" name="Google Shape;17858;p1550"/>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859" name="Google Shape;17859;p1550"/>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208293327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Title and Bullets Layout 7">
  <p:cSld name="Title and Bullets Layout 7">
    <p:spTree>
      <p:nvGrpSpPr>
        <p:cNvPr id="1" name="Shape 17860"/>
        <p:cNvGrpSpPr/>
        <p:nvPr/>
      </p:nvGrpSpPr>
      <p:grpSpPr>
        <a:xfrm>
          <a:off x="0" y="0"/>
          <a:ext cx="0" cy="0"/>
          <a:chOff x="0" y="0"/>
          <a:chExt cx="0" cy="0"/>
        </a:xfrm>
      </p:grpSpPr>
      <p:sp>
        <p:nvSpPr>
          <p:cNvPr id="17861" name="Google Shape;17861;p1551"/>
          <p:cNvSpPr txBox="1">
            <a:spLocks noGrp="1"/>
          </p:cNvSpPr>
          <p:nvPr>
            <p:ph type="title"/>
          </p:nvPr>
        </p:nvSpPr>
        <p:spPr>
          <a:xfrm>
            <a:off x="848992" y="783843"/>
            <a:ext cx="1017775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62" name="Google Shape;17862;p1551"/>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863" name="Google Shape;17863;p1551"/>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864" name="Google Shape;17864;p1551"/>
          <p:cNvSpPr txBox="1">
            <a:spLocks noGrp="1"/>
          </p:cNvSpPr>
          <p:nvPr>
            <p:ph type="body" idx="1"/>
          </p:nvPr>
        </p:nvSpPr>
        <p:spPr>
          <a:xfrm>
            <a:off x="848784" y="1615024"/>
            <a:ext cx="10176933" cy="3812115"/>
          </a:xfrm>
          <a:prstGeom prst="rect">
            <a:avLst/>
          </a:prstGeom>
          <a:noFill/>
          <a:ln>
            <a:noFill/>
          </a:ln>
        </p:spPr>
        <p:txBody>
          <a:bodyPr spcFirstLastPara="1" wrap="square" lIns="91400" tIns="45700" rIns="91400" bIns="45700" anchor="t" anchorCtr="0">
            <a:noAutofit/>
          </a:bodyPr>
          <a:lstStyle>
            <a:lvl1pPr marL="304815" lvl="0" indent="-242709" algn="l">
              <a:lnSpc>
                <a:spcPct val="100000"/>
              </a:lnSpc>
              <a:spcBef>
                <a:spcPts val="1000"/>
              </a:spcBef>
              <a:spcAft>
                <a:spcPts val="0"/>
              </a:spcAft>
              <a:buSzPts val="2133"/>
              <a:buChar char="•"/>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865" name="Google Shape;17865;p1551"/>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283445672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1_Title and Content 7">
  <p:cSld name="1_Title and Content 7">
    <p:spTree>
      <p:nvGrpSpPr>
        <p:cNvPr id="1" name="Shape 17866"/>
        <p:cNvGrpSpPr/>
        <p:nvPr/>
      </p:nvGrpSpPr>
      <p:grpSpPr>
        <a:xfrm>
          <a:off x="0" y="0"/>
          <a:ext cx="0" cy="0"/>
          <a:chOff x="0" y="0"/>
          <a:chExt cx="0" cy="0"/>
        </a:xfrm>
      </p:grpSpPr>
      <p:sp>
        <p:nvSpPr>
          <p:cNvPr id="17867" name="Google Shape;17867;p1552"/>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pic>
        <p:nvPicPr>
          <p:cNvPr id="17868" name="Google Shape;17868;p1552"/>
          <p:cNvPicPr preferRelativeResize="0"/>
          <p:nvPr/>
        </p:nvPicPr>
        <p:blipFill rotWithShape="1">
          <a:blip r:embed="rId2">
            <a:alphaModFix/>
          </a:blip>
          <a:srcRect/>
          <a:stretch/>
        </p:blipFill>
        <p:spPr>
          <a:xfrm>
            <a:off x="7132669" y="6364408"/>
            <a:ext cx="5059329" cy="493593"/>
          </a:xfrm>
          <a:prstGeom prst="rect">
            <a:avLst/>
          </a:prstGeom>
          <a:noFill/>
          <a:ln>
            <a:noFill/>
          </a:ln>
        </p:spPr>
      </p:pic>
      <p:sp>
        <p:nvSpPr>
          <p:cNvPr id="17869" name="Google Shape;17869;p1552"/>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870" name="Google Shape;17870;p1552"/>
          <p:cNvSpPr txBox="1">
            <a:spLocks noGrp="1"/>
          </p:cNvSpPr>
          <p:nvPr>
            <p:ph type="title"/>
          </p:nvPr>
        </p:nvSpPr>
        <p:spPr>
          <a:xfrm>
            <a:off x="848992" y="806859"/>
            <a:ext cx="10156176"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71" name="Google Shape;17871;p1552"/>
          <p:cNvSpPr txBox="1">
            <a:spLocks noGrp="1"/>
          </p:cNvSpPr>
          <p:nvPr>
            <p:ph type="body" idx="1"/>
          </p:nvPr>
        </p:nvSpPr>
        <p:spPr>
          <a:xfrm>
            <a:off x="848992" y="1637856"/>
            <a:ext cx="10156176" cy="4117159"/>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854653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wo Content">
  <p:cSld name="Two Content 5">
    <p:spTree>
      <p:nvGrpSpPr>
        <p:cNvPr id="1" name="Shape 637"/>
        <p:cNvGrpSpPr/>
        <p:nvPr/>
      </p:nvGrpSpPr>
      <p:grpSpPr>
        <a:xfrm>
          <a:off x="0" y="0"/>
          <a:ext cx="0" cy="0"/>
          <a:chOff x="0" y="0"/>
          <a:chExt cx="0" cy="0"/>
        </a:xfrm>
      </p:grpSpPr>
      <p:sp>
        <p:nvSpPr>
          <p:cNvPr id="638" name="Google Shape;638;p6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61"/>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40" name="Google Shape;640;p61"/>
          <p:cNvGrpSpPr/>
          <p:nvPr/>
        </p:nvGrpSpPr>
        <p:grpSpPr>
          <a:xfrm>
            <a:off x="7191542" y="1"/>
            <a:ext cx="5000459" cy="1425992"/>
            <a:chOff x="7191542" y="1"/>
            <a:chExt cx="5000459" cy="1425992"/>
          </a:xfrm>
        </p:grpSpPr>
        <p:pic>
          <p:nvPicPr>
            <p:cNvPr id="641" name="Google Shape;641;p61"/>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42" name="Google Shape;642;p61"/>
            <p:cNvGrpSpPr/>
            <p:nvPr/>
          </p:nvGrpSpPr>
          <p:grpSpPr>
            <a:xfrm>
              <a:off x="7191542" y="1"/>
              <a:ext cx="5000459" cy="1425992"/>
              <a:chOff x="7186272" y="0"/>
              <a:chExt cx="5005729" cy="1427495"/>
            </a:xfrm>
          </p:grpSpPr>
          <p:sp>
            <p:nvSpPr>
              <p:cNvPr id="643" name="Google Shape;643;p61"/>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61"/>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45" name="Google Shape;645;p61"/>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6" name="Google Shape;646;p61"/>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47" name="Google Shape;647;p61"/>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48" name="Google Shape;648;p6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Two Section | Picture and Copy Layout 7">
  <p:cSld name="Two Section | Picture and Copy Layout 7">
    <p:spTree>
      <p:nvGrpSpPr>
        <p:cNvPr id="1" name="Shape 17872"/>
        <p:cNvGrpSpPr/>
        <p:nvPr/>
      </p:nvGrpSpPr>
      <p:grpSpPr>
        <a:xfrm>
          <a:off x="0" y="0"/>
          <a:ext cx="0" cy="0"/>
          <a:chOff x="0" y="0"/>
          <a:chExt cx="0" cy="0"/>
        </a:xfrm>
      </p:grpSpPr>
      <p:sp>
        <p:nvSpPr>
          <p:cNvPr id="17873" name="Google Shape;17873;p1553"/>
          <p:cNvSpPr/>
          <p:nvPr/>
        </p:nvSpPr>
        <p:spPr>
          <a:xfrm>
            <a:off x="0" y="6313120"/>
            <a:ext cx="12191996" cy="544881"/>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874" name="Google Shape;17874;p1553"/>
          <p:cNvSpPr/>
          <p:nvPr/>
        </p:nvSpPr>
        <p:spPr>
          <a:xfrm>
            <a:off x="0" y="6301514"/>
            <a:ext cx="12191996" cy="45720"/>
          </a:xfrm>
          <a:prstGeom prst="rect">
            <a:avLst/>
          </a:prstGeom>
          <a:solidFill>
            <a:srgbClr val="A4D65E"/>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027"/>
              <a:buFont typeface="Calibri"/>
              <a:buNone/>
            </a:pPr>
            <a:endParaRPr sz="1351" b="0" i="0" u="none" strike="noStrike" cap="none">
              <a:solidFill>
                <a:srgbClr val="FFFFFF"/>
              </a:solidFill>
              <a:latin typeface="Calibri"/>
              <a:ea typeface="Calibri"/>
              <a:cs typeface="Calibri"/>
              <a:sym typeface="Calibri"/>
            </a:endParaRPr>
          </a:p>
        </p:txBody>
      </p:sp>
      <p:sp>
        <p:nvSpPr>
          <p:cNvPr id="17875" name="Google Shape;17875;p1553"/>
          <p:cNvSpPr txBox="1">
            <a:spLocks noGrp="1"/>
          </p:cNvSpPr>
          <p:nvPr>
            <p:ph type="body" idx="1"/>
          </p:nvPr>
        </p:nvSpPr>
        <p:spPr>
          <a:xfrm>
            <a:off x="1186836" y="1294452"/>
            <a:ext cx="3983336" cy="378808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1200" i="1">
                <a:solidFill>
                  <a:srgbClr val="003B5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76" name="Google Shape;17876;p1553"/>
          <p:cNvSpPr txBox="1">
            <a:spLocks noGrp="1"/>
          </p:cNvSpPr>
          <p:nvPr>
            <p:ph type="body" idx="2"/>
          </p:nvPr>
        </p:nvSpPr>
        <p:spPr>
          <a:xfrm>
            <a:off x="5549395" y="1997122"/>
            <a:ext cx="5466557" cy="3085414"/>
          </a:xfrm>
          <a:prstGeom prst="rect">
            <a:avLst/>
          </a:prstGeom>
          <a:noFill/>
          <a:ln>
            <a:noFill/>
          </a:ln>
        </p:spPr>
        <p:txBody>
          <a:bodyPr spcFirstLastPara="1" wrap="square" lIns="91400" tIns="45700" rIns="91400" bIns="45700" anchor="t" anchorCtr="0">
            <a:noAutofit/>
          </a:bodyPr>
          <a:lstStyle>
            <a:lvl1pPr marL="304815" lvl="0" indent="-152408" algn="l">
              <a:lnSpc>
                <a:spcPct val="90000"/>
              </a:lnSpc>
              <a:spcBef>
                <a:spcPts val="1000"/>
              </a:spcBef>
              <a:spcAft>
                <a:spcPts val="0"/>
              </a:spcAft>
              <a:buSzPts val="2400"/>
              <a:buNone/>
              <a:defRPr sz="2133">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77" name="Google Shape;17877;p1553"/>
          <p:cNvSpPr txBox="1">
            <a:spLocks noGrp="1"/>
          </p:cNvSpPr>
          <p:nvPr>
            <p:ph type="title"/>
          </p:nvPr>
        </p:nvSpPr>
        <p:spPr>
          <a:xfrm>
            <a:off x="5549395" y="1154523"/>
            <a:ext cx="5466557" cy="830997"/>
          </a:xfrm>
          <a:prstGeom prst="rect">
            <a:avLst/>
          </a:prstGeom>
          <a:noFill/>
          <a:ln>
            <a:noFill/>
          </a:ln>
        </p:spPr>
        <p:txBody>
          <a:bodyPr spcFirstLastPara="1" wrap="square" lIns="91400" tIns="45700" rIns="91400" bIns="45700" anchor="b" anchorCtr="0">
            <a:spAutoFit/>
          </a:bodyPr>
          <a:lstStyle>
            <a:lvl1pPr lvl="0" algn="l">
              <a:lnSpc>
                <a:spcPct val="100000"/>
              </a:lnSpc>
              <a:spcBef>
                <a:spcPts val="0"/>
              </a:spcBef>
              <a:spcAft>
                <a:spcPts val="0"/>
              </a:spcAft>
              <a:buClr>
                <a:srgbClr val="003B5C"/>
              </a:buClr>
              <a:buSzPts val="7200"/>
              <a:buFont typeface="Verdana"/>
              <a:buNone/>
              <a:defRPr sz="4800">
                <a:solidFill>
                  <a:srgbClr val="003B5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878" name="Google Shape;17878;p1553"/>
          <p:cNvPicPr preferRelativeResize="0"/>
          <p:nvPr/>
        </p:nvPicPr>
        <p:blipFill rotWithShape="1">
          <a:blip r:embed="rId2">
            <a:alphaModFix/>
          </a:blip>
          <a:srcRect/>
          <a:stretch/>
        </p:blipFill>
        <p:spPr>
          <a:xfrm>
            <a:off x="7132669" y="6364408"/>
            <a:ext cx="5059329" cy="493593"/>
          </a:xfrm>
          <a:prstGeom prst="rect">
            <a:avLst/>
          </a:prstGeom>
          <a:noFill/>
          <a:ln>
            <a:noFill/>
          </a:ln>
        </p:spPr>
      </p:pic>
    </p:spTree>
    <p:extLst>
      <p:ext uri="{BB962C8B-B14F-4D97-AF65-F5344CB8AC3E}">
        <p14:creationId xmlns:p14="http://schemas.microsoft.com/office/powerpoint/2010/main" val="166567390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2_Title Slide 2">
  <p:cSld name="2_Title Slide 2">
    <p:spTree>
      <p:nvGrpSpPr>
        <p:cNvPr id="1" name="Shape 17879"/>
        <p:cNvGrpSpPr/>
        <p:nvPr/>
      </p:nvGrpSpPr>
      <p:grpSpPr>
        <a:xfrm>
          <a:off x="0" y="0"/>
          <a:ext cx="0" cy="0"/>
          <a:chOff x="0" y="0"/>
          <a:chExt cx="0" cy="0"/>
        </a:xfrm>
      </p:grpSpPr>
      <p:sp>
        <p:nvSpPr>
          <p:cNvPr id="17880" name="Google Shape;17880;p1554"/>
          <p:cNvSpPr/>
          <p:nvPr/>
        </p:nvSpPr>
        <p:spPr>
          <a:xfrm>
            <a:off x="-21168" y="6629400"/>
            <a:ext cx="12213165" cy="228600"/>
          </a:xfrm>
          <a:prstGeom prst="rect">
            <a:avLst/>
          </a:prstGeom>
          <a:solidFill>
            <a:srgbClr val="767676"/>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881" name="Google Shape;17881;p1554"/>
          <p:cNvPicPr preferRelativeResize="0"/>
          <p:nvPr/>
        </p:nvPicPr>
        <p:blipFill rotWithShape="1">
          <a:blip r:embed="rId2">
            <a:alphaModFix/>
          </a:blip>
          <a:srcRect/>
          <a:stretch/>
        </p:blipFill>
        <p:spPr>
          <a:xfrm>
            <a:off x="7945972" y="408517"/>
            <a:ext cx="3706282" cy="1813986"/>
          </a:xfrm>
          <a:prstGeom prst="rect">
            <a:avLst/>
          </a:prstGeom>
          <a:noFill/>
          <a:ln>
            <a:noFill/>
          </a:ln>
        </p:spPr>
      </p:pic>
      <p:grpSp>
        <p:nvGrpSpPr>
          <p:cNvPr id="17882" name="Google Shape;17882;p1554"/>
          <p:cNvGrpSpPr/>
          <p:nvPr/>
        </p:nvGrpSpPr>
        <p:grpSpPr>
          <a:xfrm>
            <a:off x="2" y="0"/>
            <a:ext cx="1862669" cy="6629400"/>
            <a:chOff x="0" y="0"/>
            <a:chExt cx="1862669" cy="6629400"/>
          </a:xfrm>
        </p:grpSpPr>
        <p:sp>
          <p:nvSpPr>
            <p:cNvPr id="17883" name="Google Shape;17883;p1554"/>
            <p:cNvSpPr/>
            <p:nvPr/>
          </p:nvSpPr>
          <p:spPr>
            <a:xfrm>
              <a:off x="0" y="0"/>
              <a:ext cx="1782229" cy="6629400"/>
            </a:xfrm>
            <a:prstGeom prst="rect">
              <a:avLst/>
            </a:prstGeom>
            <a:solidFill>
              <a:srgbClr val="8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884" name="Google Shape;17884;p1554"/>
            <p:cNvPicPr preferRelativeResize="0"/>
            <p:nvPr/>
          </p:nvPicPr>
          <p:blipFill rotWithShape="1">
            <a:blip r:embed="rId3">
              <a:alphaModFix/>
            </a:blip>
            <a:srcRect/>
            <a:stretch/>
          </p:blipFill>
          <p:spPr>
            <a:xfrm>
              <a:off x="0" y="0"/>
              <a:ext cx="1862669" cy="6629400"/>
            </a:xfrm>
            <a:prstGeom prst="rect">
              <a:avLst/>
            </a:prstGeom>
            <a:solidFill>
              <a:srgbClr val="79818A"/>
            </a:solidFill>
            <a:ln>
              <a:noFill/>
            </a:ln>
          </p:spPr>
        </p:pic>
      </p:grpSp>
      <p:sp>
        <p:nvSpPr>
          <p:cNvPr id="17885" name="Google Shape;17885;p1554"/>
          <p:cNvSpPr txBox="1">
            <a:spLocks noGrp="1"/>
          </p:cNvSpPr>
          <p:nvPr>
            <p:ph type="subTitle" idx="1"/>
          </p:nvPr>
        </p:nvSpPr>
        <p:spPr>
          <a:xfrm>
            <a:off x="3147492" y="4195760"/>
            <a:ext cx="5488512" cy="365760"/>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1867"/>
              <a:buChar char="•"/>
              <a:defRPr sz="1867"/>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886" name="Google Shape;17886;p1554"/>
          <p:cNvSpPr txBox="1">
            <a:spLocks noGrp="1"/>
          </p:cNvSpPr>
          <p:nvPr>
            <p:ph type="title"/>
          </p:nvPr>
        </p:nvSpPr>
        <p:spPr>
          <a:xfrm>
            <a:off x="1621872" y="1806426"/>
            <a:ext cx="10189826" cy="227820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79818A"/>
              </a:buClr>
              <a:buSzPts val="8000"/>
              <a:buFont typeface="Calibri"/>
              <a:buNone/>
              <a:defRPr sz="5334">
                <a:solidFill>
                  <a:srgbClr val="7981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87" name="Google Shape;17887;p1554"/>
          <p:cNvSpPr txBox="1">
            <a:spLocks noGrp="1"/>
          </p:cNvSpPr>
          <p:nvPr>
            <p:ph type="body" idx="2"/>
          </p:nvPr>
        </p:nvSpPr>
        <p:spPr>
          <a:xfrm>
            <a:off x="3147483" y="4600575"/>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88" name="Google Shape;17888;p1554"/>
          <p:cNvSpPr txBox="1">
            <a:spLocks noGrp="1"/>
          </p:cNvSpPr>
          <p:nvPr>
            <p:ph type="body" idx="3"/>
          </p:nvPr>
        </p:nvSpPr>
        <p:spPr>
          <a:xfrm>
            <a:off x="3147483" y="5005389"/>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1844462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matchingName="4_Title Slide_Yale Blue 9">
  <p:cSld name="4_Title Slide_Yale Blue 9">
    <p:spTree>
      <p:nvGrpSpPr>
        <p:cNvPr id="1" name="Shape 17889"/>
        <p:cNvGrpSpPr/>
        <p:nvPr/>
      </p:nvGrpSpPr>
      <p:grpSpPr>
        <a:xfrm>
          <a:off x="0" y="0"/>
          <a:ext cx="0" cy="0"/>
          <a:chOff x="0" y="0"/>
          <a:chExt cx="0" cy="0"/>
        </a:xfrm>
      </p:grpSpPr>
      <p:sp>
        <p:nvSpPr>
          <p:cNvPr id="17890" name="Google Shape;17890;p1555"/>
          <p:cNvSpPr txBox="1">
            <a:spLocks noGrp="1"/>
          </p:cNvSpPr>
          <p:nvPr>
            <p:ph type="body" idx="1"/>
          </p:nvPr>
        </p:nvSpPr>
        <p:spPr>
          <a:xfrm>
            <a:off x="2826558" y="5400858"/>
            <a:ext cx="8178613" cy="507856"/>
          </a:xfrm>
          <a:prstGeom prst="rect">
            <a:avLst/>
          </a:prstGeom>
          <a:noFill/>
          <a:ln>
            <a:noFill/>
          </a:ln>
        </p:spPr>
        <p:txBody>
          <a:bodyPr spcFirstLastPara="1" wrap="square" lIns="91400" tIns="45700" rIns="91400" bIns="45700" anchor="t" anchorCtr="0">
            <a:spAutoFit/>
          </a:bodyPr>
          <a:lstStyle>
            <a:lvl1pPr marL="304815" lvl="0" indent="-152408" algn="r">
              <a:lnSpc>
                <a:spcPct val="100000"/>
              </a:lnSpc>
              <a:spcBef>
                <a:spcPts val="1000"/>
              </a:spcBef>
              <a:spcAft>
                <a:spcPts val="0"/>
              </a:spcAft>
              <a:buSzPts val="2400"/>
              <a:buNone/>
              <a:defRPr sz="1867">
                <a:solidFill>
                  <a:srgbClr val="616364"/>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891" name="Google Shape;17891;p1555"/>
          <p:cNvSpPr txBox="1">
            <a:spLocks noGrp="1"/>
          </p:cNvSpPr>
          <p:nvPr>
            <p:ph type="title"/>
          </p:nvPr>
        </p:nvSpPr>
        <p:spPr>
          <a:xfrm>
            <a:off x="2826558" y="1807147"/>
            <a:ext cx="8178613" cy="162946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00314C"/>
              </a:buClr>
              <a:buSzPts val="8000"/>
              <a:buFont typeface="Verdana"/>
              <a:buNone/>
              <a:defRPr sz="5334">
                <a:solidFill>
                  <a:srgbClr val="00314C"/>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92" name="Google Shape;17892;p1555"/>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893" name="Google Shape;17893;p155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94" name="Google Shape;17894;p155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7895" name="Google Shape;17895;p1555"/>
          <p:cNvSpPr/>
          <p:nvPr/>
        </p:nvSpPr>
        <p:spPr>
          <a:xfrm rot="10799991">
            <a:off x="-19" y="2000234"/>
            <a:ext cx="2785070"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896" name="Google Shape;17896;p1555"/>
          <p:cNvSpPr/>
          <p:nvPr/>
        </p:nvSpPr>
        <p:spPr>
          <a:xfrm>
            <a:off x="0" y="6115050"/>
            <a:ext cx="12191996" cy="742950"/>
          </a:xfrm>
          <a:prstGeom prst="rect">
            <a:avLst/>
          </a:prstGeom>
          <a:solidFill>
            <a:srgbClr val="003B5C"/>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sp>
        <p:nvSpPr>
          <p:cNvPr id="17897" name="Google Shape;17897;p1555"/>
          <p:cNvSpPr txBox="1">
            <a:spLocks noGrp="1"/>
          </p:cNvSpPr>
          <p:nvPr>
            <p:ph type="body" idx="2"/>
          </p:nvPr>
        </p:nvSpPr>
        <p:spPr>
          <a:xfrm>
            <a:off x="2826558" y="3447397"/>
            <a:ext cx="8178613" cy="71331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3200">
                <a:solidFill>
                  <a:srgbClr val="00314C"/>
                </a:solidFill>
                <a:latin typeface="Verdana"/>
                <a:ea typeface="Verdana"/>
                <a:cs typeface="Verdana"/>
                <a:sym typeface="Verdana"/>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pic>
        <p:nvPicPr>
          <p:cNvPr id="17898" name="Google Shape;17898;p1555"/>
          <p:cNvPicPr preferRelativeResize="0"/>
          <p:nvPr/>
        </p:nvPicPr>
        <p:blipFill rotWithShape="1">
          <a:blip r:embed="rId2">
            <a:alphaModFix/>
          </a:blip>
          <a:srcRect/>
          <a:stretch/>
        </p:blipFill>
        <p:spPr>
          <a:xfrm>
            <a:off x="2829832" y="4178334"/>
            <a:ext cx="4395959" cy="1140165"/>
          </a:xfrm>
          <a:prstGeom prst="rect">
            <a:avLst/>
          </a:prstGeom>
          <a:noFill/>
          <a:ln>
            <a:noFill/>
          </a:ln>
        </p:spPr>
      </p:pic>
    </p:spTree>
    <p:extLst>
      <p:ext uri="{BB962C8B-B14F-4D97-AF65-F5344CB8AC3E}">
        <p14:creationId xmlns:p14="http://schemas.microsoft.com/office/powerpoint/2010/main" val="247021493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matchingName="3_Title Slide 2">
  <p:cSld name="3_Title Slide 2">
    <p:spTree>
      <p:nvGrpSpPr>
        <p:cNvPr id="1" name="Shape 17899"/>
        <p:cNvGrpSpPr/>
        <p:nvPr/>
      </p:nvGrpSpPr>
      <p:grpSpPr>
        <a:xfrm>
          <a:off x="0" y="0"/>
          <a:ext cx="0" cy="0"/>
          <a:chOff x="0" y="0"/>
          <a:chExt cx="0" cy="0"/>
        </a:xfrm>
      </p:grpSpPr>
      <p:sp>
        <p:nvSpPr>
          <p:cNvPr id="17900" name="Google Shape;17900;p1556"/>
          <p:cNvSpPr/>
          <p:nvPr/>
        </p:nvSpPr>
        <p:spPr>
          <a:xfrm>
            <a:off x="-21168" y="6629400"/>
            <a:ext cx="12213165" cy="228600"/>
          </a:xfrm>
          <a:prstGeom prst="rect">
            <a:avLst/>
          </a:prstGeom>
          <a:solidFill>
            <a:srgbClr val="767676"/>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901" name="Google Shape;17901;p1556"/>
          <p:cNvPicPr preferRelativeResize="0"/>
          <p:nvPr/>
        </p:nvPicPr>
        <p:blipFill rotWithShape="1">
          <a:blip r:embed="rId2">
            <a:alphaModFix/>
          </a:blip>
          <a:srcRect/>
          <a:stretch/>
        </p:blipFill>
        <p:spPr>
          <a:xfrm>
            <a:off x="7945972" y="408517"/>
            <a:ext cx="3706282" cy="1813986"/>
          </a:xfrm>
          <a:prstGeom prst="rect">
            <a:avLst/>
          </a:prstGeom>
          <a:noFill/>
          <a:ln>
            <a:noFill/>
          </a:ln>
        </p:spPr>
      </p:pic>
      <p:grpSp>
        <p:nvGrpSpPr>
          <p:cNvPr id="17902" name="Google Shape;17902;p1556"/>
          <p:cNvGrpSpPr/>
          <p:nvPr/>
        </p:nvGrpSpPr>
        <p:grpSpPr>
          <a:xfrm>
            <a:off x="2" y="0"/>
            <a:ext cx="1862669" cy="6629400"/>
            <a:chOff x="0" y="0"/>
            <a:chExt cx="1862669" cy="6629400"/>
          </a:xfrm>
        </p:grpSpPr>
        <p:sp>
          <p:nvSpPr>
            <p:cNvPr id="17903" name="Google Shape;17903;p1556"/>
            <p:cNvSpPr/>
            <p:nvPr/>
          </p:nvSpPr>
          <p:spPr>
            <a:xfrm>
              <a:off x="0" y="0"/>
              <a:ext cx="1782229" cy="6629400"/>
            </a:xfrm>
            <a:prstGeom prst="rect">
              <a:avLst/>
            </a:prstGeom>
            <a:solidFill>
              <a:srgbClr val="800000"/>
            </a:solidFill>
            <a:ln>
              <a:noFill/>
            </a:ln>
          </p:spPr>
          <p:txBody>
            <a:bodyPr spcFirstLastPara="1" wrap="square" lIns="91400" tIns="45700" rIns="91400" bIns="45700" anchor="t" anchorCtr="0">
              <a:noAutofit/>
            </a:bodyPr>
            <a:lstStyle/>
            <a:p>
              <a:pPr marL="0" marR="0" lvl="0" indent="0" algn="l" rtl="0">
                <a:lnSpc>
                  <a:spcPct val="100000"/>
                </a:lnSpc>
                <a:spcBef>
                  <a:spcPts val="0"/>
                </a:spcBef>
                <a:spcAft>
                  <a:spcPts val="0"/>
                </a:spcAft>
                <a:buClr>
                  <a:srgbClr val="000000"/>
                </a:buClr>
                <a:buSzPts val="3600"/>
                <a:buFont typeface="Calibri"/>
                <a:buNone/>
              </a:pPr>
              <a:endParaRPr sz="2400" b="0" i="0" u="none" strike="noStrike" cap="none">
                <a:solidFill>
                  <a:srgbClr val="FFFFFF"/>
                </a:solidFill>
                <a:latin typeface="Calibri"/>
                <a:ea typeface="Calibri"/>
                <a:cs typeface="Calibri"/>
                <a:sym typeface="Calibri"/>
              </a:endParaRPr>
            </a:p>
          </p:txBody>
        </p:sp>
        <p:pic>
          <p:nvPicPr>
            <p:cNvPr id="17904" name="Google Shape;17904;p1556"/>
            <p:cNvPicPr preferRelativeResize="0"/>
            <p:nvPr/>
          </p:nvPicPr>
          <p:blipFill rotWithShape="1">
            <a:blip r:embed="rId3">
              <a:alphaModFix/>
            </a:blip>
            <a:srcRect/>
            <a:stretch/>
          </p:blipFill>
          <p:spPr>
            <a:xfrm>
              <a:off x="0" y="0"/>
              <a:ext cx="1862669" cy="6629400"/>
            </a:xfrm>
            <a:prstGeom prst="rect">
              <a:avLst/>
            </a:prstGeom>
            <a:solidFill>
              <a:srgbClr val="79818A"/>
            </a:solidFill>
            <a:ln>
              <a:noFill/>
            </a:ln>
          </p:spPr>
        </p:pic>
      </p:grpSp>
      <p:sp>
        <p:nvSpPr>
          <p:cNvPr id="17905" name="Google Shape;17905;p1556"/>
          <p:cNvSpPr txBox="1">
            <a:spLocks noGrp="1"/>
          </p:cNvSpPr>
          <p:nvPr>
            <p:ph type="subTitle" idx="1"/>
          </p:nvPr>
        </p:nvSpPr>
        <p:spPr>
          <a:xfrm>
            <a:off x="3147492" y="4195760"/>
            <a:ext cx="5488512" cy="365760"/>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1867"/>
              <a:buChar char="•"/>
              <a:defRPr sz="1867"/>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906" name="Google Shape;17906;p1556"/>
          <p:cNvSpPr txBox="1">
            <a:spLocks noGrp="1"/>
          </p:cNvSpPr>
          <p:nvPr>
            <p:ph type="title"/>
          </p:nvPr>
        </p:nvSpPr>
        <p:spPr>
          <a:xfrm>
            <a:off x="1621872" y="1806426"/>
            <a:ext cx="10189826" cy="227820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79818A"/>
              </a:buClr>
              <a:buSzPts val="8000"/>
              <a:buFont typeface="Calibri"/>
              <a:buNone/>
              <a:defRPr sz="5334">
                <a:solidFill>
                  <a:srgbClr val="79818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07" name="Google Shape;17907;p1556"/>
          <p:cNvSpPr txBox="1">
            <a:spLocks noGrp="1"/>
          </p:cNvSpPr>
          <p:nvPr>
            <p:ph type="body" idx="2"/>
          </p:nvPr>
        </p:nvSpPr>
        <p:spPr>
          <a:xfrm>
            <a:off x="3147483" y="4600575"/>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908" name="Google Shape;17908;p1556"/>
          <p:cNvSpPr txBox="1">
            <a:spLocks noGrp="1"/>
          </p:cNvSpPr>
          <p:nvPr>
            <p:ph type="body" idx="3"/>
          </p:nvPr>
        </p:nvSpPr>
        <p:spPr>
          <a:xfrm>
            <a:off x="3147483" y="5005389"/>
            <a:ext cx="5486400" cy="365760"/>
          </a:xfrm>
          <a:prstGeom prst="rect">
            <a:avLst/>
          </a:prstGeom>
          <a:noFill/>
          <a:ln>
            <a:noFill/>
          </a:ln>
        </p:spPr>
        <p:txBody>
          <a:bodyPr spcFirstLastPara="1" wrap="square" lIns="91400" tIns="45700" rIns="91400" bIns="45700" anchor="t" anchorCtr="0">
            <a:noAutofit/>
          </a:bodyPr>
          <a:lstStyle>
            <a:lvl1pPr marL="304815" lvl="0" indent="-231448" algn="l">
              <a:lnSpc>
                <a:spcPct val="100000"/>
              </a:lnSpc>
              <a:spcBef>
                <a:spcPts val="1000"/>
              </a:spcBef>
              <a:spcAft>
                <a:spcPts val="0"/>
              </a:spcAft>
              <a:buSzPts val="1867"/>
              <a:buChar char="•"/>
              <a:defRPr sz="1867"/>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5812102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17909"/>
        <p:cNvGrpSpPr/>
        <p:nvPr/>
      </p:nvGrpSpPr>
      <p:grpSpPr>
        <a:xfrm>
          <a:off x="0" y="0"/>
          <a:ext cx="0" cy="0"/>
          <a:chOff x="0" y="0"/>
          <a:chExt cx="0" cy="0"/>
        </a:xfrm>
      </p:grpSpPr>
      <p:sp>
        <p:nvSpPr>
          <p:cNvPr id="17910" name="Google Shape;17910;p1557"/>
          <p:cNvSpPr txBox="1">
            <a:spLocks noGrp="1"/>
          </p:cNvSpPr>
          <p:nvPr>
            <p:ph type="title"/>
          </p:nvPr>
        </p:nvSpPr>
        <p:spPr>
          <a:xfrm>
            <a:off x="963082" y="4406907"/>
            <a:ext cx="10363196" cy="1362071"/>
          </a:xfrm>
          <a:prstGeom prst="rect">
            <a:avLst/>
          </a:prstGeom>
          <a:noFill/>
          <a:ln>
            <a:noFill/>
          </a:ln>
        </p:spPr>
        <p:txBody>
          <a:bodyPr spcFirstLastPara="1" wrap="square" lIns="91400" tIns="45700" rIns="91400" bIns="45700" anchor="t" anchorCtr="0">
            <a:noAutofit/>
          </a:bodyPr>
          <a:lstStyle>
            <a:lvl1pPr lvl="0" algn="l">
              <a:lnSpc>
                <a:spcPct val="100000"/>
              </a:lnSpc>
              <a:spcBef>
                <a:spcPts val="0"/>
              </a:spcBef>
              <a:spcAft>
                <a:spcPts val="0"/>
              </a:spcAft>
              <a:buClr>
                <a:srgbClr val="1C498B"/>
              </a:buClr>
              <a:buSzPts val="6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11" name="Google Shape;17911;p1557"/>
          <p:cNvSpPr txBox="1">
            <a:spLocks noGrp="1"/>
          </p:cNvSpPr>
          <p:nvPr>
            <p:ph type="body" idx="1"/>
          </p:nvPr>
        </p:nvSpPr>
        <p:spPr>
          <a:xfrm>
            <a:off x="963082" y="2906714"/>
            <a:ext cx="10363196" cy="1500182"/>
          </a:xfrm>
          <a:prstGeom prst="rect">
            <a:avLst/>
          </a:prstGeom>
          <a:noFill/>
          <a:ln>
            <a:noFill/>
          </a:ln>
        </p:spPr>
        <p:txBody>
          <a:bodyPr spcFirstLastPara="1" wrap="square" lIns="91400" tIns="45700" rIns="91400" bIns="45700" anchor="b" anchorCtr="0">
            <a:noAutofit/>
          </a:bodyPr>
          <a:lstStyle>
            <a:lvl1pPr marL="304815" lvl="0" indent="-152408" algn="l">
              <a:lnSpc>
                <a:spcPct val="100000"/>
              </a:lnSpc>
              <a:spcBef>
                <a:spcPts val="1000"/>
              </a:spcBef>
              <a:spcAft>
                <a:spcPts val="0"/>
              </a:spcAft>
              <a:buSzPts val="2400"/>
              <a:buNone/>
              <a:defRPr sz="2000">
                <a:solidFill>
                  <a:srgbClr val="919497"/>
                </a:solidFill>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912" name="Google Shape;17912;p1557"/>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913" name="Google Shape;17913;p155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14" name="Google Shape;17914;p155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7284077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17915"/>
        <p:cNvGrpSpPr/>
        <p:nvPr/>
      </p:nvGrpSpPr>
      <p:grpSpPr>
        <a:xfrm>
          <a:off x="0" y="0"/>
          <a:ext cx="0" cy="0"/>
          <a:chOff x="0" y="0"/>
          <a:chExt cx="0" cy="0"/>
        </a:xfrm>
      </p:grpSpPr>
      <p:sp>
        <p:nvSpPr>
          <p:cNvPr id="17916" name="Google Shape;17916;p1558"/>
          <p:cNvSpPr txBox="1">
            <a:spLocks noGrp="1"/>
          </p:cNvSpPr>
          <p:nvPr>
            <p:ph type="title"/>
          </p:nvPr>
        </p:nvSpPr>
        <p:spPr>
          <a:xfrm>
            <a:off x="609605" y="273048"/>
            <a:ext cx="4011079" cy="1162046"/>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3000"/>
              <a:buFont typeface="Calibri"/>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17" name="Google Shape;17917;p1558"/>
          <p:cNvSpPr txBox="1">
            <a:spLocks noGrp="1"/>
          </p:cNvSpPr>
          <p:nvPr>
            <p:ph type="body" idx="1"/>
          </p:nvPr>
        </p:nvSpPr>
        <p:spPr>
          <a:xfrm>
            <a:off x="4766732" y="273058"/>
            <a:ext cx="6815663" cy="5853110"/>
          </a:xfrm>
          <a:prstGeom prst="rect">
            <a:avLst/>
          </a:prstGeom>
          <a:noFill/>
          <a:ln>
            <a:noFill/>
          </a:ln>
        </p:spPr>
        <p:txBody>
          <a:bodyPr spcFirstLastPara="1" wrap="square" lIns="91400" tIns="45700" rIns="91400" bIns="45700" anchor="t" anchorCtr="0">
            <a:noAutofit/>
          </a:bodyPr>
          <a:lstStyle>
            <a:lvl1pPr marL="304815" lvl="0" indent="-287881" algn="l">
              <a:lnSpc>
                <a:spcPct val="100000"/>
              </a:lnSpc>
              <a:spcBef>
                <a:spcPts val="1000"/>
              </a:spcBef>
              <a:spcAft>
                <a:spcPts val="0"/>
              </a:spcAft>
              <a:buSzPts val="3200"/>
              <a:buChar char="•"/>
              <a:defRPr sz="32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918" name="Google Shape;17918;p1558"/>
          <p:cNvSpPr txBox="1">
            <a:spLocks noGrp="1"/>
          </p:cNvSpPr>
          <p:nvPr>
            <p:ph type="body" idx="2"/>
          </p:nvPr>
        </p:nvSpPr>
        <p:spPr>
          <a:xfrm>
            <a:off x="609605" y="1435105"/>
            <a:ext cx="4011079" cy="4691064"/>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14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919" name="Google Shape;17919;p1558"/>
          <p:cNvSpPr txBox="1">
            <a:spLocks noGrp="1"/>
          </p:cNvSpPr>
          <p:nvPr>
            <p:ph type="dt" idx="10"/>
          </p:nvPr>
        </p:nvSpPr>
        <p:spPr>
          <a:xfrm>
            <a:off x="0" y="0"/>
            <a:ext cx="3000000" cy="3000000"/>
          </a:xfrm>
          <a:prstGeom prst="rect">
            <a:avLst/>
          </a:prstGeom>
          <a:noFill/>
          <a:ln>
            <a:noFill/>
          </a:ln>
        </p:spPr>
        <p:txBody>
          <a:bodyPr spcFirstLastPara="1" wrap="square" lIns="91400" tIns="45700" rIns="91400" bIns="45700" anchor="t" anchorCtr="0">
            <a:noAutofit/>
          </a:bodyPr>
          <a:lstStyle>
            <a:lvl1pPr marR="0" lvl="0" algn="l" rtl="0">
              <a:lnSpc>
                <a:spcPct val="100000"/>
              </a:lnSpc>
              <a:spcBef>
                <a:spcPts val="0"/>
              </a:spcBef>
              <a:spcAft>
                <a:spcPts val="0"/>
              </a:spcAft>
              <a:buClr>
                <a:srgbClr val="444C55"/>
              </a:buClr>
              <a:buSzPts val="2700"/>
              <a:buFont typeface="Calibri"/>
              <a:buNone/>
              <a:defRPr sz="1800" b="0" i="0" u="none" strike="noStrike" cap="none">
                <a:solidFill>
                  <a:srgbClr val="444C5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7920" name="Google Shape;17920;p1558"/>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21" name="Google Shape;17921;p1558"/>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5117685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matchingName="EVERYDAY CONTENT ONLY">
  <p:cSld name="EVERYDAY CONTENT ONLY">
    <p:spTree>
      <p:nvGrpSpPr>
        <p:cNvPr id="1" name="Shape 17922"/>
        <p:cNvGrpSpPr/>
        <p:nvPr/>
      </p:nvGrpSpPr>
      <p:grpSpPr>
        <a:xfrm>
          <a:off x="0" y="0"/>
          <a:ext cx="0" cy="0"/>
          <a:chOff x="0" y="0"/>
          <a:chExt cx="0" cy="0"/>
        </a:xfrm>
      </p:grpSpPr>
      <p:sp>
        <p:nvSpPr>
          <p:cNvPr id="17923" name="Google Shape;17923;p1559"/>
          <p:cNvSpPr/>
          <p:nvPr/>
        </p:nvSpPr>
        <p:spPr>
          <a:xfrm>
            <a:off x="0" y="0"/>
            <a:ext cx="12191996" cy="1313060"/>
          </a:xfrm>
          <a:prstGeom prst="rect">
            <a:avLst/>
          </a:prstGeom>
          <a:gradFill>
            <a:gsLst>
              <a:gs pos="0">
                <a:srgbClr val="1C498B"/>
              </a:gs>
              <a:gs pos="100000">
                <a:srgbClr val="79818A"/>
              </a:gs>
            </a:gsLst>
            <a:lin ang="0" scaled="0"/>
          </a:gra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924" name="Google Shape;17924;p1559"/>
          <p:cNvSpPr/>
          <p:nvPr/>
        </p:nvSpPr>
        <p:spPr>
          <a:xfrm>
            <a:off x="6863643" y="16268"/>
            <a:ext cx="5328355" cy="812270"/>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000000"/>
              </a:buClr>
              <a:buSzPts val="2288"/>
              <a:buFont typeface="Calibri"/>
              <a:buNone/>
            </a:pPr>
            <a:endParaRPr sz="1525" b="0" i="0" u="none" strike="noStrike" cap="none">
              <a:solidFill>
                <a:srgbClr val="FFFFFF"/>
              </a:solidFill>
              <a:latin typeface="Helvetica Neue"/>
              <a:ea typeface="Helvetica Neue"/>
              <a:cs typeface="Helvetica Neue"/>
              <a:sym typeface="Helvetica Neue"/>
            </a:endParaRPr>
          </a:p>
        </p:txBody>
      </p:sp>
      <p:sp>
        <p:nvSpPr>
          <p:cNvPr id="17925" name="Google Shape;17925;p1559"/>
          <p:cNvSpPr txBox="1">
            <a:spLocks noGrp="1"/>
          </p:cNvSpPr>
          <p:nvPr>
            <p:ph type="body" idx="1"/>
          </p:nvPr>
        </p:nvSpPr>
        <p:spPr>
          <a:xfrm>
            <a:off x="508545" y="1707790"/>
            <a:ext cx="11203667" cy="4648571"/>
          </a:xfrm>
          <a:prstGeom prst="rect">
            <a:avLst/>
          </a:prstGeom>
          <a:noFill/>
          <a:ln>
            <a:noFill/>
          </a:ln>
        </p:spPr>
        <p:txBody>
          <a:bodyPr spcFirstLastPara="1" wrap="square" lIns="91400" tIns="45700" rIns="91400" bIns="45700" anchor="t" anchorCtr="0">
            <a:noAutofit/>
          </a:bodyPr>
          <a:lstStyle>
            <a:lvl1pPr marL="304815" lvl="0" indent="-254013" algn="l">
              <a:lnSpc>
                <a:spcPct val="100000"/>
              </a:lnSpc>
              <a:spcBef>
                <a:spcPts val="1000"/>
              </a:spcBef>
              <a:spcAft>
                <a:spcPts val="0"/>
              </a:spcAft>
              <a:buSzPts val="2400"/>
              <a:buChar char="•"/>
              <a:defRPr>
                <a:solidFill>
                  <a:srgbClr val="4B545E"/>
                </a:solidFill>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926" name="Google Shape;17926;p1559"/>
          <p:cNvSpPr/>
          <p:nvPr/>
        </p:nvSpPr>
        <p:spPr>
          <a:xfrm>
            <a:off x="6863643" y="519644"/>
            <a:ext cx="5328355" cy="812270"/>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000000"/>
              </a:buClr>
              <a:buSzPts val="2288"/>
              <a:buFont typeface="Calibri"/>
              <a:buNone/>
            </a:pPr>
            <a:endParaRPr sz="1525" b="0" i="0" u="none" strike="noStrike" cap="none">
              <a:solidFill>
                <a:srgbClr val="FFFFFF"/>
              </a:solidFill>
              <a:latin typeface="Helvetica Neue"/>
              <a:ea typeface="Helvetica Neue"/>
              <a:cs typeface="Helvetica Neue"/>
              <a:sym typeface="Helvetica Neue"/>
            </a:endParaRPr>
          </a:p>
        </p:txBody>
      </p:sp>
      <p:sp>
        <p:nvSpPr>
          <p:cNvPr id="17927" name="Google Shape;17927;p1559"/>
          <p:cNvSpPr txBox="1">
            <a:spLocks noGrp="1"/>
          </p:cNvSpPr>
          <p:nvPr>
            <p:ph type="title"/>
          </p:nvPr>
        </p:nvSpPr>
        <p:spPr>
          <a:xfrm>
            <a:off x="304796" y="170060"/>
            <a:ext cx="11430000" cy="114300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FFFFFF"/>
              </a:buClr>
              <a:buSzPts val="4800"/>
              <a:buFont typeface="Calibri"/>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28" name="Google Shape;17928;p1559"/>
          <p:cNvSpPr txBox="1">
            <a:spLocks noGrp="1"/>
          </p:cNvSpPr>
          <p:nvPr>
            <p:ph type="body" idx="2"/>
          </p:nvPr>
        </p:nvSpPr>
        <p:spPr>
          <a:xfrm>
            <a:off x="332185" y="953346"/>
            <a:ext cx="11430109" cy="415923"/>
          </a:xfrm>
          <a:prstGeom prst="rect">
            <a:avLst/>
          </a:prstGeom>
          <a:noFill/>
          <a:ln>
            <a:noFill/>
          </a:ln>
        </p:spPr>
        <p:txBody>
          <a:bodyPr spcFirstLastPara="1" wrap="square" lIns="91400" tIns="45700" rIns="91400" bIns="45700" anchor="t" anchorCtr="0">
            <a:normAutofit/>
          </a:bodyPr>
          <a:lstStyle>
            <a:lvl1pPr marL="304815" lvl="0" indent="-152408" algn="l">
              <a:lnSpc>
                <a:spcPct val="100000"/>
              </a:lnSpc>
              <a:spcBef>
                <a:spcPts val="1000"/>
              </a:spcBef>
              <a:spcAft>
                <a:spcPts val="0"/>
              </a:spcAft>
              <a:buSzPts val="2400"/>
              <a:buNone/>
              <a:defRPr sz="1400">
                <a:solidFill>
                  <a:srgbClr val="FFFFFF"/>
                </a:solidFill>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7929" name="Google Shape;17929;p1559"/>
          <p:cNvCxnSpPr/>
          <p:nvPr/>
        </p:nvCxnSpPr>
        <p:spPr>
          <a:xfrm>
            <a:off x="11311722" y="6447271"/>
            <a:ext cx="0" cy="267883"/>
          </a:xfrm>
          <a:prstGeom prst="straightConnector1">
            <a:avLst/>
          </a:prstGeom>
          <a:noFill/>
          <a:ln w="9525" cap="flat" cmpd="sng">
            <a:solidFill>
              <a:srgbClr val="7F7F7F"/>
            </a:solidFill>
            <a:prstDash val="solid"/>
            <a:miter lim="8000"/>
            <a:headEnd type="none" w="sm" len="sm"/>
            <a:tailEnd type="none" w="sm" len="sm"/>
          </a:ln>
        </p:spPr>
      </p:cxnSp>
      <p:sp>
        <p:nvSpPr>
          <p:cNvPr id="17930" name="Google Shape;17930;p1559"/>
          <p:cNvSpPr txBox="1">
            <a:spLocks noGrp="1"/>
          </p:cNvSpPr>
          <p:nvPr>
            <p:ph type="sldNum" idx="12"/>
          </p:nvPr>
        </p:nvSpPr>
        <p:spPr>
          <a:xfrm>
            <a:off x="11202597" y="6454532"/>
            <a:ext cx="559704" cy="319171"/>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17931" name="Google Shape;17931;p1559"/>
          <p:cNvPicPr preferRelativeResize="0"/>
          <p:nvPr/>
        </p:nvPicPr>
        <p:blipFill rotWithShape="1">
          <a:blip r:embed="rId2">
            <a:alphaModFix/>
          </a:blip>
          <a:srcRect/>
          <a:stretch/>
        </p:blipFill>
        <p:spPr>
          <a:xfrm>
            <a:off x="9596464" y="6492240"/>
            <a:ext cx="1606134" cy="229240"/>
          </a:xfrm>
          <a:prstGeom prst="rect">
            <a:avLst/>
          </a:prstGeom>
          <a:noFill/>
          <a:ln>
            <a:noFill/>
          </a:ln>
        </p:spPr>
      </p:pic>
    </p:spTree>
    <p:extLst>
      <p:ext uri="{BB962C8B-B14F-4D97-AF65-F5344CB8AC3E}">
        <p14:creationId xmlns:p14="http://schemas.microsoft.com/office/powerpoint/2010/main" val="79165963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matchingName="6_Quotation">
  <p:cSld name="6_Quotation">
    <p:spTree>
      <p:nvGrpSpPr>
        <p:cNvPr id="1" name="Shape 17932"/>
        <p:cNvGrpSpPr/>
        <p:nvPr/>
      </p:nvGrpSpPr>
      <p:grpSpPr>
        <a:xfrm>
          <a:off x="0" y="0"/>
          <a:ext cx="0" cy="0"/>
          <a:chOff x="0" y="0"/>
          <a:chExt cx="0" cy="0"/>
        </a:xfrm>
      </p:grpSpPr>
      <p:sp>
        <p:nvSpPr>
          <p:cNvPr id="17933" name="Google Shape;17933;p1560"/>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934" name="Google Shape;17934;p1560"/>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35" name="Google Shape;17935;p1560"/>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936" name="Google Shape;17936;p156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937" name="Google Shape;17937;p156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938" name="Google Shape;17938;p156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939" name="Google Shape;17939;p1560"/>
          <p:cNvGrpSpPr/>
          <p:nvPr/>
        </p:nvGrpSpPr>
        <p:grpSpPr>
          <a:xfrm>
            <a:off x="7191545" y="0"/>
            <a:ext cx="5000460" cy="1425988"/>
            <a:chOff x="7191545" y="0"/>
            <a:chExt cx="5000460" cy="1425988"/>
          </a:xfrm>
        </p:grpSpPr>
        <p:pic>
          <p:nvPicPr>
            <p:cNvPr id="17940" name="Google Shape;17940;p156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941" name="Google Shape;17941;p1560"/>
            <p:cNvGrpSpPr/>
            <p:nvPr/>
          </p:nvGrpSpPr>
          <p:grpSpPr>
            <a:xfrm>
              <a:off x="7191545" y="0"/>
              <a:ext cx="5000460" cy="1425988"/>
              <a:chOff x="7191545" y="0"/>
              <a:chExt cx="5000460" cy="1425988"/>
            </a:xfrm>
          </p:grpSpPr>
          <p:sp>
            <p:nvSpPr>
              <p:cNvPr id="17942" name="Google Shape;17942;p156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943" name="Google Shape;17943;p156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944" name="Google Shape;17944;p1560"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72415314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matchingName="EVERYDAY CONTENT ONLY 2">
  <p:cSld name="EVERYDAY CONTENT ONLY 2">
    <p:spTree>
      <p:nvGrpSpPr>
        <p:cNvPr id="1" name="Shape 17945"/>
        <p:cNvGrpSpPr/>
        <p:nvPr/>
      </p:nvGrpSpPr>
      <p:grpSpPr>
        <a:xfrm>
          <a:off x="0" y="0"/>
          <a:ext cx="0" cy="0"/>
          <a:chOff x="0" y="0"/>
          <a:chExt cx="0" cy="0"/>
        </a:xfrm>
      </p:grpSpPr>
      <p:sp>
        <p:nvSpPr>
          <p:cNvPr id="17946" name="Google Shape;17946;p1561"/>
          <p:cNvSpPr/>
          <p:nvPr/>
        </p:nvSpPr>
        <p:spPr>
          <a:xfrm>
            <a:off x="0" y="0"/>
            <a:ext cx="12191996" cy="1313060"/>
          </a:xfrm>
          <a:prstGeom prst="rect">
            <a:avLst/>
          </a:prstGeom>
          <a:gradFill>
            <a:gsLst>
              <a:gs pos="0">
                <a:srgbClr val="1C498B"/>
              </a:gs>
              <a:gs pos="100000">
                <a:srgbClr val="79818A"/>
              </a:gs>
            </a:gsLst>
            <a:lin ang="0" scaled="0"/>
          </a:gra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947" name="Google Shape;17947;p1561"/>
          <p:cNvSpPr/>
          <p:nvPr/>
        </p:nvSpPr>
        <p:spPr>
          <a:xfrm>
            <a:off x="6863643" y="16268"/>
            <a:ext cx="5328355" cy="812270"/>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000000"/>
              </a:buClr>
              <a:buSzPts val="2288"/>
              <a:buFont typeface="Calibri"/>
              <a:buNone/>
            </a:pPr>
            <a:endParaRPr sz="1525" b="0" i="0" u="none" strike="noStrike" cap="none">
              <a:solidFill>
                <a:srgbClr val="FFFFFF"/>
              </a:solidFill>
              <a:latin typeface="Helvetica Neue"/>
              <a:ea typeface="Helvetica Neue"/>
              <a:cs typeface="Helvetica Neue"/>
              <a:sym typeface="Helvetica Neue"/>
            </a:endParaRPr>
          </a:p>
        </p:txBody>
      </p:sp>
      <p:sp>
        <p:nvSpPr>
          <p:cNvPr id="17948" name="Google Shape;17948;p1561"/>
          <p:cNvSpPr txBox="1">
            <a:spLocks noGrp="1"/>
          </p:cNvSpPr>
          <p:nvPr>
            <p:ph type="body" idx="1"/>
          </p:nvPr>
        </p:nvSpPr>
        <p:spPr>
          <a:xfrm>
            <a:off x="508545" y="1707790"/>
            <a:ext cx="11203667" cy="4648571"/>
          </a:xfrm>
          <a:prstGeom prst="rect">
            <a:avLst/>
          </a:prstGeom>
          <a:noFill/>
          <a:ln>
            <a:noFill/>
          </a:ln>
        </p:spPr>
        <p:txBody>
          <a:bodyPr spcFirstLastPara="1" wrap="square" lIns="91400" tIns="45700" rIns="91400" bIns="45700" anchor="t" anchorCtr="0">
            <a:noAutofit/>
          </a:bodyPr>
          <a:lstStyle>
            <a:lvl1pPr marL="304815" lvl="0" indent="-254013" algn="l">
              <a:lnSpc>
                <a:spcPct val="100000"/>
              </a:lnSpc>
              <a:spcBef>
                <a:spcPts val="1000"/>
              </a:spcBef>
              <a:spcAft>
                <a:spcPts val="0"/>
              </a:spcAft>
              <a:buSzPts val="2400"/>
              <a:buChar char="•"/>
              <a:defRPr>
                <a:solidFill>
                  <a:srgbClr val="4B545E"/>
                </a:solidFill>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949" name="Google Shape;17949;p1561"/>
          <p:cNvSpPr/>
          <p:nvPr/>
        </p:nvSpPr>
        <p:spPr>
          <a:xfrm>
            <a:off x="6863643" y="519644"/>
            <a:ext cx="5328355" cy="812270"/>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000000"/>
              </a:buClr>
              <a:buSzPts val="2288"/>
              <a:buFont typeface="Calibri"/>
              <a:buNone/>
            </a:pPr>
            <a:endParaRPr sz="1525" b="0" i="0" u="none" strike="noStrike" cap="none">
              <a:solidFill>
                <a:srgbClr val="FFFFFF"/>
              </a:solidFill>
              <a:latin typeface="Helvetica Neue"/>
              <a:ea typeface="Helvetica Neue"/>
              <a:cs typeface="Helvetica Neue"/>
              <a:sym typeface="Helvetica Neue"/>
            </a:endParaRPr>
          </a:p>
        </p:txBody>
      </p:sp>
      <p:sp>
        <p:nvSpPr>
          <p:cNvPr id="17950" name="Google Shape;17950;p1561"/>
          <p:cNvSpPr txBox="1">
            <a:spLocks noGrp="1"/>
          </p:cNvSpPr>
          <p:nvPr>
            <p:ph type="title"/>
          </p:nvPr>
        </p:nvSpPr>
        <p:spPr>
          <a:xfrm>
            <a:off x="304796" y="170060"/>
            <a:ext cx="11430000" cy="114300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FFFFFF"/>
              </a:buClr>
              <a:buSzPts val="4800"/>
              <a:buFont typeface="Calibri"/>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51" name="Google Shape;17951;p1561"/>
          <p:cNvSpPr txBox="1">
            <a:spLocks noGrp="1"/>
          </p:cNvSpPr>
          <p:nvPr>
            <p:ph type="body" idx="2"/>
          </p:nvPr>
        </p:nvSpPr>
        <p:spPr>
          <a:xfrm>
            <a:off x="332185" y="953346"/>
            <a:ext cx="11430109" cy="415923"/>
          </a:xfrm>
          <a:prstGeom prst="rect">
            <a:avLst/>
          </a:prstGeom>
          <a:noFill/>
          <a:ln>
            <a:noFill/>
          </a:ln>
        </p:spPr>
        <p:txBody>
          <a:bodyPr spcFirstLastPara="1" wrap="square" lIns="91400" tIns="45700" rIns="91400" bIns="45700" anchor="t" anchorCtr="0">
            <a:normAutofit/>
          </a:bodyPr>
          <a:lstStyle>
            <a:lvl1pPr marL="304815" lvl="0" indent="-152408" algn="l">
              <a:lnSpc>
                <a:spcPct val="100000"/>
              </a:lnSpc>
              <a:spcBef>
                <a:spcPts val="1000"/>
              </a:spcBef>
              <a:spcAft>
                <a:spcPts val="0"/>
              </a:spcAft>
              <a:buSzPts val="2400"/>
              <a:buNone/>
              <a:defRPr sz="1400">
                <a:solidFill>
                  <a:srgbClr val="FFFFFF"/>
                </a:solidFill>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7952" name="Google Shape;17952;p1561"/>
          <p:cNvCxnSpPr/>
          <p:nvPr/>
        </p:nvCxnSpPr>
        <p:spPr>
          <a:xfrm>
            <a:off x="11311722" y="6447271"/>
            <a:ext cx="0" cy="267883"/>
          </a:xfrm>
          <a:prstGeom prst="straightConnector1">
            <a:avLst/>
          </a:prstGeom>
          <a:noFill/>
          <a:ln w="9525" cap="flat" cmpd="sng">
            <a:solidFill>
              <a:srgbClr val="7F7F7F"/>
            </a:solidFill>
            <a:prstDash val="solid"/>
            <a:miter lim="8000"/>
            <a:headEnd type="none" w="sm" len="sm"/>
            <a:tailEnd type="none" w="sm" len="sm"/>
          </a:ln>
        </p:spPr>
      </p:cxnSp>
      <p:sp>
        <p:nvSpPr>
          <p:cNvPr id="17953" name="Google Shape;17953;p1561"/>
          <p:cNvSpPr txBox="1">
            <a:spLocks noGrp="1"/>
          </p:cNvSpPr>
          <p:nvPr>
            <p:ph type="sldNum" idx="12"/>
          </p:nvPr>
        </p:nvSpPr>
        <p:spPr>
          <a:xfrm>
            <a:off x="11202597" y="6454532"/>
            <a:ext cx="559704" cy="319171"/>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17954" name="Google Shape;17954;p1561"/>
          <p:cNvPicPr preferRelativeResize="0"/>
          <p:nvPr/>
        </p:nvPicPr>
        <p:blipFill rotWithShape="1">
          <a:blip r:embed="rId2">
            <a:alphaModFix/>
          </a:blip>
          <a:srcRect/>
          <a:stretch/>
        </p:blipFill>
        <p:spPr>
          <a:xfrm>
            <a:off x="9596464" y="6492240"/>
            <a:ext cx="1606134" cy="229240"/>
          </a:xfrm>
          <a:prstGeom prst="rect">
            <a:avLst/>
          </a:prstGeom>
          <a:noFill/>
          <a:ln>
            <a:noFill/>
          </a:ln>
        </p:spPr>
      </p:pic>
    </p:spTree>
    <p:extLst>
      <p:ext uri="{BB962C8B-B14F-4D97-AF65-F5344CB8AC3E}">
        <p14:creationId xmlns:p14="http://schemas.microsoft.com/office/powerpoint/2010/main" val="374312226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matchingName="Cover 13">
  <p:cSld name="Cover 13">
    <p:spTree>
      <p:nvGrpSpPr>
        <p:cNvPr id="1" name="Shape 17955"/>
        <p:cNvGrpSpPr/>
        <p:nvPr/>
      </p:nvGrpSpPr>
      <p:grpSpPr>
        <a:xfrm>
          <a:off x="0" y="0"/>
          <a:ext cx="0" cy="0"/>
          <a:chOff x="0" y="0"/>
          <a:chExt cx="0" cy="0"/>
        </a:xfrm>
      </p:grpSpPr>
      <p:sp>
        <p:nvSpPr>
          <p:cNvPr id="17956" name="Google Shape;17956;p1562"/>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957" name="Google Shape;17957;p1562"/>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58" name="Google Shape;17958;p1562"/>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7959" name="Google Shape;17959;p1562"/>
          <p:cNvGrpSpPr/>
          <p:nvPr/>
        </p:nvGrpSpPr>
        <p:grpSpPr>
          <a:xfrm>
            <a:off x="0" y="5020350"/>
            <a:ext cx="12191996" cy="1837651"/>
            <a:chOff x="0" y="5020348"/>
            <a:chExt cx="12191996" cy="1837651"/>
          </a:xfrm>
        </p:grpSpPr>
        <p:sp>
          <p:nvSpPr>
            <p:cNvPr id="17960" name="Google Shape;17960;p1562"/>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961" name="Google Shape;17961;p1562"/>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7962" name="Google Shape;17962;p1562"/>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43945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mparison">
  <p:cSld name="Comparison 5">
    <p:spTree>
      <p:nvGrpSpPr>
        <p:cNvPr id="1" name="Shape 649"/>
        <p:cNvGrpSpPr/>
        <p:nvPr/>
      </p:nvGrpSpPr>
      <p:grpSpPr>
        <a:xfrm>
          <a:off x="0" y="0"/>
          <a:ext cx="0" cy="0"/>
          <a:chOff x="0" y="0"/>
          <a:chExt cx="0" cy="0"/>
        </a:xfrm>
      </p:grpSpPr>
      <p:grpSp>
        <p:nvGrpSpPr>
          <p:cNvPr id="650" name="Google Shape;650;p62"/>
          <p:cNvGrpSpPr/>
          <p:nvPr/>
        </p:nvGrpSpPr>
        <p:grpSpPr>
          <a:xfrm>
            <a:off x="7191542" y="1"/>
            <a:ext cx="5000459" cy="1425992"/>
            <a:chOff x="7191542" y="1"/>
            <a:chExt cx="5000459" cy="1425992"/>
          </a:xfrm>
        </p:grpSpPr>
        <p:pic>
          <p:nvPicPr>
            <p:cNvPr id="651" name="Google Shape;651;p6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52" name="Google Shape;652;p62"/>
            <p:cNvGrpSpPr/>
            <p:nvPr/>
          </p:nvGrpSpPr>
          <p:grpSpPr>
            <a:xfrm>
              <a:off x="7191542" y="1"/>
              <a:ext cx="5000459" cy="1425992"/>
              <a:chOff x="7186272" y="0"/>
              <a:chExt cx="5005729" cy="1427495"/>
            </a:xfrm>
          </p:grpSpPr>
          <p:sp>
            <p:nvSpPr>
              <p:cNvPr id="653" name="Google Shape;653;p6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6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55" name="Google Shape;655;p62"/>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6" name="Google Shape;656;p62"/>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7" name="Google Shape;657;p62"/>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8" name="Google Shape;658;p62"/>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9" name="Google Shape;659;p62"/>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0" name="Google Shape;660;p6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61" name="Google Shape;661;p6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62" name="Google Shape;662;p6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matchingName="Divider 14">
  <p:cSld name="Divider 14">
    <p:spTree>
      <p:nvGrpSpPr>
        <p:cNvPr id="1" name="Shape 17963"/>
        <p:cNvGrpSpPr/>
        <p:nvPr/>
      </p:nvGrpSpPr>
      <p:grpSpPr>
        <a:xfrm>
          <a:off x="0" y="0"/>
          <a:ext cx="0" cy="0"/>
          <a:chOff x="0" y="0"/>
          <a:chExt cx="0" cy="0"/>
        </a:xfrm>
      </p:grpSpPr>
      <p:grpSp>
        <p:nvGrpSpPr>
          <p:cNvPr id="17964" name="Google Shape;17964;p1563"/>
          <p:cNvGrpSpPr/>
          <p:nvPr/>
        </p:nvGrpSpPr>
        <p:grpSpPr>
          <a:xfrm>
            <a:off x="0" y="5020350"/>
            <a:ext cx="12191996" cy="1837651"/>
            <a:chOff x="0" y="5020348"/>
            <a:chExt cx="12191996" cy="1837651"/>
          </a:xfrm>
        </p:grpSpPr>
        <p:sp>
          <p:nvSpPr>
            <p:cNvPr id="17965" name="Google Shape;17965;p1563"/>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966" name="Google Shape;17966;p1563"/>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967" name="Google Shape;17967;p1563"/>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7968" name="Google Shape;17968;p1563"/>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7969" name="Google Shape;17969;p1563"/>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70" name="Google Shape;17970;p1563"/>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0661642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matchingName="Photo Slide 13">
  <p:cSld name="Photo Slide 13">
    <p:spTree>
      <p:nvGrpSpPr>
        <p:cNvPr id="1" name="Shape 17971"/>
        <p:cNvGrpSpPr/>
        <p:nvPr/>
      </p:nvGrpSpPr>
      <p:grpSpPr>
        <a:xfrm>
          <a:off x="0" y="0"/>
          <a:ext cx="0" cy="0"/>
          <a:chOff x="0" y="0"/>
          <a:chExt cx="0" cy="0"/>
        </a:xfrm>
      </p:grpSpPr>
      <p:sp>
        <p:nvSpPr>
          <p:cNvPr id="17972" name="Google Shape;17972;p1564"/>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7973" name="Google Shape;17973;p1564"/>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7974" name="Google Shape;17974;p1564"/>
          <p:cNvGrpSpPr/>
          <p:nvPr/>
        </p:nvGrpSpPr>
        <p:grpSpPr>
          <a:xfrm>
            <a:off x="2" y="5379426"/>
            <a:ext cx="2807363" cy="753895"/>
            <a:chOff x="0" y="5379424"/>
            <a:chExt cx="2807363" cy="753895"/>
          </a:xfrm>
        </p:grpSpPr>
        <p:sp>
          <p:nvSpPr>
            <p:cNvPr id="17975" name="Google Shape;17975;p1564"/>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976" name="Google Shape;17976;p1564"/>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7977" name="Google Shape;17977;p1564"/>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309495192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matchingName="7_Quotation">
  <p:cSld name="7_Quotation">
    <p:spTree>
      <p:nvGrpSpPr>
        <p:cNvPr id="1" name="Shape 17978"/>
        <p:cNvGrpSpPr/>
        <p:nvPr/>
      </p:nvGrpSpPr>
      <p:grpSpPr>
        <a:xfrm>
          <a:off x="0" y="0"/>
          <a:ext cx="0" cy="0"/>
          <a:chOff x="0" y="0"/>
          <a:chExt cx="0" cy="0"/>
        </a:xfrm>
      </p:grpSpPr>
      <p:sp>
        <p:nvSpPr>
          <p:cNvPr id="17979" name="Google Shape;17979;p1565"/>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980" name="Google Shape;17980;p1565"/>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81" name="Google Shape;17981;p1565"/>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982" name="Google Shape;17982;p156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7983" name="Google Shape;17983;p156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7984" name="Google Shape;17984;p156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7985" name="Google Shape;17985;p1565"/>
          <p:cNvGrpSpPr/>
          <p:nvPr/>
        </p:nvGrpSpPr>
        <p:grpSpPr>
          <a:xfrm>
            <a:off x="7191545" y="0"/>
            <a:ext cx="5000460" cy="1425988"/>
            <a:chOff x="7191545" y="0"/>
            <a:chExt cx="5000460" cy="1425988"/>
          </a:xfrm>
        </p:grpSpPr>
        <p:pic>
          <p:nvPicPr>
            <p:cNvPr id="17986" name="Google Shape;17986;p156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7987" name="Google Shape;17987;p1565"/>
            <p:cNvGrpSpPr/>
            <p:nvPr/>
          </p:nvGrpSpPr>
          <p:grpSpPr>
            <a:xfrm>
              <a:off x="7191545" y="0"/>
              <a:ext cx="5000460" cy="1425988"/>
              <a:chOff x="7191545" y="0"/>
              <a:chExt cx="5000460" cy="1425988"/>
            </a:xfrm>
          </p:grpSpPr>
          <p:sp>
            <p:nvSpPr>
              <p:cNvPr id="17988" name="Google Shape;17988;p156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7989" name="Google Shape;17989;p156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7990" name="Google Shape;17990;p1565"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38443342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matchingName="1_EVERYDAY CONTENT ONLY 2">
  <p:cSld name="1_EVERYDAY CONTENT ONLY 2">
    <p:spTree>
      <p:nvGrpSpPr>
        <p:cNvPr id="1" name="Shape 17991"/>
        <p:cNvGrpSpPr/>
        <p:nvPr/>
      </p:nvGrpSpPr>
      <p:grpSpPr>
        <a:xfrm>
          <a:off x="0" y="0"/>
          <a:ext cx="0" cy="0"/>
          <a:chOff x="0" y="0"/>
          <a:chExt cx="0" cy="0"/>
        </a:xfrm>
      </p:grpSpPr>
      <p:sp>
        <p:nvSpPr>
          <p:cNvPr id="17992" name="Google Shape;17992;p1566"/>
          <p:cNvSpPr/>
          <p:nvPr/>
        </p:nvSpPr>
        <p:spPr>
          <a:xfrm>
            <a:off x="0" y="0"/>
            <a:ext cx="12191996" cy="1313060"/>
          </a:xfrm>
          <a:prstGeom prst="rect">
            <a:avLst/>
          </a:prstGeom>
          <a:gradFill>
            <a:gsLst>
              <a:gs pos="0">
                <a:srgbClr val="1C498B"/>
              </a:gs>
              <a:gs pos="100000">
                <a:srgbClr val="79818A"/>
              </a:gs>
            </a:gsLst>
            <a:lin ang="0" scaled="0"/>
          </a:gra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7993" name="Google Shape;17993;p1566"/>
          <p:cNvSpPr/>
          <p:nvPr/>
        </p:nvSpPr>
        <p:spPr>
          <a:xfrm>
            <a:off x="6863643" y="16268"/>
            <a:ext cx="5328355" cy="812270"/>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000000"/>
              </a:buClr>
              <a:buSzPts val="2288"/>
              <a:buFont typeface="Calibri"/>
              <a:buNone/>
            </a:pPr>
            <a:endParaRPr sz="1525" b="0" i="0" u="none" strike="noStrike" cap="none">
              <a:solidFill>
                <a:srgbClr val="FFFFFF"/>
              </a:solidFill>
              <a:latin typeface="Helvetica Neue"/>
              <a:ea typeface="Helvetica Neue"/>
              <a:cs typeface="Helvetica Neue"/>
              <a:sym typeface="Helvetica Neue"/>
            </a:endParaRPr>
          </a:p>
        </p:txBody>
      </p:sp>
      <p:sp>
        <p:nvSpPr>
          <p:cNvPr id="17994" name="Google Shape;17994;p1566"/>
          <p:cNvSpPr txBox="1">
            <a:spLocks noGrp="1"/>
          </p:cNvSpPr>
          <p:nvPr>
            <p:ph type="body" idx="1"/>
          </p:nvPr>
        </p:nvSpPr>
        <p:spPr>
          <a:xfrm>
            <a:off x="508545" y="1707790"/>
            <a:ext cx="11203667" cy="4648571"/>
          </a:xfrm>
          <a:prstGeom prst="rect">
            <a:avLst/>
          </a:prstGeom>
          <a:noFill/>
          <a:ln>
            <a:noFill/>
          </a:ln>
        </p:spPr>
        <p:txBody>
          <a:bodyPr spcFirstLastPara="1" wrap="square" lIns="91400" tIns="45700" rIns="91400" bIns="45700" anchor="t" anchorCtr="0">
            <a:noAutofit/>
          </a:bodyPr>
          <a:lstStyle>
            <a:lvl1pPr marL="304815" lvl="0" indent="-254013" algn="l">
              <a:lnSpc>
                <a:spcPct val="100000"/>
              </a:lnSpc>
              <a:spcBef>
                <a:spcPts val="1000"/>
              </a:spcBef>
              <a:spcAft>
                <a:spcPts val="0"/>
              </a:spcAft>
              <a:buSzPts val="2400"/>
              <a:buChar char="•"/>
              <a:defRPr>
                <a:solidFill>
                  <a:srgbClr val="4B545E"/>
                </a:solidFill>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7995" name="Google Shape;17995;p1566"/>
          <p:cNvSpPr/>
          <p:nvPr/>
        </p:nvSpPr>
        <p:spPr>
          <a:xfrm>
            <a:off x="6863643" y="519644"/>
            <a:ext cx="5328355" cy="812270"/>
          </a:xfrm>
          <a:custGeom>
            <a:avLst/>
            <a:gdLst/>
            <a:ahLst/>
            <a:cxnLst/>
            <a:rect l="l" t="t"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a:gsLst>
              <a:gs pos="0">
                <a:srgbClr val="1C498B">
                  <a:alpha val="0"/>
                </a:srgbClr>
              </a:gs>
              <a:gs pos="100000">
                <a:srgbClr val="1C498B">
                  <a:alpha val="62745"/>
                </a:srgbClr>
              </a:gs>
            </a:gsLst>
            <a:lin ang="0" scaled="0"/>
          </a:gradFill>
          <a:ln>
            <a:noFill/>
          </a:ln>
        </p:spPr>
        <p:txBody>
          <a:bodyPr spcFirstLastPara="1" wrap="square" lIns="0" tIns="0" rIns="0" bIns="0" anchor="ctr" anchorCtr="1">
            <a:noAutofit/>
          </a:bodyPr>
          <a:lstStyle/>
          <a:p>
            <a:pPr marL="0" marR="0" lvl="0" indent="0" algn="ctr" rtl="0">
              <a:lnSpc>
                <a:spcPct val="100000"/>
              </a:lnSpc>
              <a:spcBef>
                <a:spcPts val="0"/>
              </a:spcBef>
              <a:spcAft>
                <a:spcPts val="0"/>
              </a:spcAft>
              <a:buClr>
                <a:srgbClr val="000000"/>
              </a:buClr>
              <a:buSzPts val="2288"/>
              <a:buFont typeface="Calibri"/>
              <a:buNone/>
            </a:pPr>
            <a:endParaRPr sz="1525" b="0" i="0" u="none" strike="noStrike" cap="none">
              <a:solidFill>
                <a:srgbClr val="FFFFFF"/>
              </a:solidFill>
              <a:latin typeface="Helvetica Neue"/>
              <a:ea typeface="Helvetica Neue"/>
              <a:cs typeface="Helvetica Neue"/>
              <a:sym typeface="Helvetica Neue"/>
            </a:endParaRPr>
          </a:p>
        </p:txBody>
      </p:sp>
      <p:sp>
        <p:nvSpPr>
          <p:cNvPr id="17996" name="Google Shape;17996;p1566"/>
          <p:cNvSpPr txBox="1">
            <a:spLocks noGrp="1"/>
          </p:cNvSpPr>
          <p:nvPr>
            <p:ph type="title"/>
          </p:nvPr>
        </p:nvSpPr>
        <p:spPr>
          <a:xfrm>
            <a:off x="304796" y="170060"/>
            <a:ext cx="11430000" cy="114300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FFFFFF"/>
              </a:buClr>
              <a:buSzPts val="4800"/>
              <a:buFont typeface="Calibri"/>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97" name="Google Shape;17997;p1566"/>
          <p:cNvSpPr txBox="1">
            <a:spLocks noGrp="1"/>
          </p:cNvSpPr>
          <p:nvPr>
            <p:ph type="body" idx="2"/>
          </p:nvPr>
        </p:nvSpPr>
        <p:spPr>
          <a:xfrm>
            <a:off x="332185" y="953346"/>
            <a:ext cx="11430109" cy="415923"/>
          </a:xfrm>
          <a:prstGeom prst="rect">
            <a:avLst/>
          </a:prstGeom>
          <a:noFill/>
          <a:ln>
            <a:noFill/>
          </a:ln>
        </p:spPr>
        <p:txBody>
          <a:bodyPr spcFirstLastPara="1" wrap="square" lIns="91400" tIns="45700" rIns="91400" bIns="45700" anchor="t" anchorCtr="0">
            <a:normAutofit/>
          </a:bodyPr>
          <a:lstStyle>
            <a:lvl1pPr marL="304815" lvl="0" indent="-152408" algn="l">
              <a:lnSpc>
                <a:spcPct val="100000"/>
              </a:lnSpc>
              <a:spcBef>
                <a:spcPts val="1000"/>
              </a:spcBef>
              <a:spcAft>
                <a:spcPts val="0"/>
              </a:spcAft>
              <a:buSzPts val="2400"/>
              <a:buNone/>
              <a:defRPr sz="1400">
                <a:solidFill>
                  <a:srgbClr val="FFFFFF"/>
                </a:solidFill>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7998" name="Google Shape;17998;p1566"/>
          <p:cNvCxnSpPr/>
          <p:nvPr/>
        </p:nvCxnSpPr>
        <p:spPr>
          <a:xfrm>
            <a:off x="11311722" y="6447271"/>
            <a:ext cx="0" cy="267883"/>
          </a:xfrm>
          <a:prstGeom prst="straightConnector1">
            <a:avLst/>
          </a:prstGeom>
          <a:noFill/>
          <a:ln w="9525" cap="flat" cmpd="sng">
            <a:solidFill>
              <a:srgbClr val="7F7F7F"/>
            </a:solidFill>
            <a:prstDash val="solid"/>
            <a:miter lim="8000"/>
            <a:headEnd type="none" w="sm" len="sm"/>
            <a:tailEnd type="none" w="sm" len="sm"/>
          </a:ln>
        </p:spPr>
      </p:cxnSp>
      <p:sp>
        <p:nvSpPr>
          <p:cNvPr id="17999" name="Google Shape;17999;p1566"/>
          <p:cNvSpPr txBox="1">
            <a:spLocks noGrp="1"/>
          </p:cNvSpPr>
          <p:nvPr>
            <p:ph type="sldNum" idx="12"/>
          </p:nvPr>
        </p:nvSpPr>
        <p:spPr>
          <a:xfrm>
            <a:off x="11202597" y="6454532"/>
            <a:ext cx="559704" cy="319171"/>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7F7F7F"/>
              </a:buClr>
              <a:buSzPts val="1500"/>
              <a:buFont typeface="Calibri"/>
              <a:buNone/>
              <a:defRPr sz="10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18000" name="Google Shape;18000;p1566"/>
          <p:cNvPicPr preferRelativeResize="0"/>
          <p:nvPr/>
        </p:nvPicPr>
        <p:blipFill rotWithShape="1">
          <a:blip r:embed="rId2">
            <a:alphaModFix/>
          </a:blip>
          <a:srcRect/>
          <a:stretch/>
        </p:blipFill>
        <p:spPr>
          <a:xfrm>
            <a:off x="9596464" y="6492240"/>
            <a:ext cx="1606134" cy="229240"/>
          </a:xfrm>
          <a:prstGeom prst="rect">
            <a:avLst/>
          </a:prstGeom>
          <a:noFill/>
          <a:ln>
            <a:noFill/>
          </a:ln>
        </p:spPr>
      </p:pic>
    </p:spTree>
    <p:extLst>
      <p:ext uri="{BB962C8B-B14F-4D97-AF65-F5344CB8AC3E}">
        <p14:creationId xmlns:p14="http://schemas.microsoft.com/office/powerpoint/2010/main" val="350284233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matchingName="1_Cover 13">
  <p:cSld name="1_Cover 13">
    <p:spTree>
      <p:nvGrpSpPr>
        <p:cNvPr id="1" name="Shape 18001"/>
        <p:cNvGrpSpPr/>
        <p:nvPr/>
      </p:nvGrpSpPr>
      <p:grpSpPr>
        <a:xfrm>
          <a:off x="0" y="0"/>
          <a:ext cx="0" cy="0"/>
          <a:chOff x="0" y="0"/>
          <a:chExt cx="0" cy="0"/>
        </a:xfrm>
      </p:grpSpPr>
      <p:sp>
        <p:nvSpPr>
          <p:cNvPr id="18002" name="Google Shape;18002;p1567"/>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003" name="Google Shape;18003;p1567"/>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04" name="Google Shape;18004;p1567"/>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8005" name="Google Shape;18005;p1567"/>
          <p:cNvGrpSpPr/>
          <p:nvPr/>
        </p:nvGrpSpPr>
        <p:grpSpPr>
          <a:xfrm>
            <a:off x="0" y="5020350"/>
            <a:ext cx="12191996" cy="1837651"/>
            <a:chOff x="0" y="5020348"/>
            <a:chExt cx="12191996" cy="1837651"/>
          </a:xfrm>
        </p:grpSpPr>
        <p:sp>
          <p:nvSpPr>
            <p:cNvPr id="18006" name="Google Shape;18006;p1567"/>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007" name="Google Shape;18007;p1567"/>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8008" name="Google Shape;18008;p1567"/>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138741862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matchingName="1_Divider 14">
  <p:cSld name="1_Divider 14">
    <p:spTree>
      <p:nvGrpSpPr>
        <p:cNvPr id="1" name="Shape 18009"/>
        <p:cNvGrpSpPr/>
        <p:nvPr/>
      </p:nvGrpSpPr>
      <p:grpSpPr>
        <a:xfrm>
          <a:off x="0" y="0"/>
          <a:ext cx="0" cy="0"/>
          <a:chOff x="0" y="0"/>
          <a:chExt cx="0" cy="0"/>
        </a:xfrm>
      </p:grpSpPr>
      <p:grpSp>
        <p:nvGrpSpPr>
          <p:cNvPr id="18010" name="Google Shape;18010;p1568"/>
          <p:cNvGrpSpPr/>
          <p:nvPr/>
        </p:nvGrpSpPr>
        <p:grpSpPr>
          <a:xfrm>
            <a:off x="0" y="5020350"/>
            <a:ext cx="12191996" cy="1837651"/>
            <a:chOff x="0" y="5020348"/>
            <a:chExt cx="12191996" cy="1837651"/>
          </a:xfrm>
        </p:grpSpPr>
        <p:sp>
          <p:nvSpPr>
            <p:cNvPr id="18011" name="Google Shape;18011;p1568"/>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012" name="Google Shape;18012;p1568"/>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013" name="Google Shape;18013;p1568"/>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8014" name="Google Shape;18014;p1568"/>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8015" name="Google Shape;18015;p1568"/>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16" name="Google Shape;18016;p1568"/>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0679516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matchingName="1_Photo Slide 13">
  <p:cSld name="1_Photo Slide 13">
    <p:spTree>
      <p:nvGrpSpPr>
        <p:cNvPr id="1" name="Shape 18017"/>
        <p:cNvGrpSpPr/>
        <p:nvPr/>
      </p:nvGrpSpPr>
      <p:grpSpPr>
        <a:xfrm>
          <a:off x="0" y="0"/>
          <a:ext cx="0" cy="0"/>
          <a:chOff x="0" y="0"/>
          <a:chExt cx="0" cy="0"/>
        </a:xfrm>
      </p:grpSpPr>
      <p:sp>
        <p:nvSpPr>
          <p:cNvPr id="18018" name="Google Shape;18018;p1569"/>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8019" name="Google Shape;18019;p1569"/>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8020" name="Google Shape;18020;p1569"/>
          <p:cNvGrpSpPr/>
          <p:nvPr/>
        </p:nvGrpSpPr>
        <p:grpSpPr>
          <a:xfrm>
            <a:off x="2" y="5379426"/>
            <a:ext cx="2807363" cy="753895"/>
            <a:chOff x="0" y="5379424"/>
            <a:chExt cx="2807363" cy="753895"/>
          </a:xfrm>
        </p:grpSpPr>
        <p:sp>
          <p:nvSpPr>
            <p:cNvPr id="18021" name="Google Shape;18021;p1569"/>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022" name="Google Shape;18022;p1569"/>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8023" name="Google Shape;18023;p1569"/>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377575851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matchingName="Blank 10">
  <p:cSld name="Blank 10">
    <p:spTree>
      <p:nvGrpSpPr>
        <p:cNvPr id="1" name="Shape 18024"/>
        <p:cNvGrpSpPr/>
        <p:nvPr/>
      </p:nvGrpSpPr>
      <p:grpSpPr>
        <a:xfrm>
          <a:off x="0" y="0"/>
          <a:ext cx="0" cy="0"/>
          <a:chOff x="0" y="0"/>
          <a:chExt cx="0" cy="0"/>
        </a:xfrm>
      </p:grpSpPr>
      <p:sp>
        <p:nvSpPr>
          <p:cNvPr id="18025" name="Google Shape;18025;p157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026" name="Google Shape;18026;p157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027" name="Google Shape;18027;p157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028" name="Google Shape;18028;p1570"/>
          <p:cNvGrpSpPr/>
          <p:nvPr/>
        </p:nvGrpSpPr>
        <p:grpSpPr>
          <a:xfrm>
            <a:off x="7191545" y="0"/>
            <a:ext cx="5000460" cy="1425988"/>
            <a:chOff x="7191545" y="0"/>
            <a:chExt cx="5000460" cy="1425988"/>
          </a:xfrm>
        </p:grpSpPr>
        <p:pic>
          <p:nvPicPr>
            <p:cNvPr id="18029" name="Google Shape;18029;p157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030" name="Google Shape;18030;p1570"/>
            <p:cNvGrpSpPr/>
            <p:nvPr/>
          </p:nvGrpSpPr>
          <p:grpSpPr>
            <a:xfrm>
              <a:off x="7191545" y="0"/>
              <a:ext cx="5000460" cy="1425988"/>
              <a:chOff x="7191545" y="0"/>
              <a:chExt cx="5000460" cy="1425988"/>
            </a:xfrm>
          </p:grpSpPr>
          <p:sp>
            <p:nvSpPr>
              <p:cNvPr id="18031" name="Google Shape;18031;p157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032" name="Google Shape;18032;p157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409362328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matchingName="Quotation 18">
  <p:cSld name="Quotation 18">
    <p:spTree>
      <p:nvGrpSpPr>
        <p:cNvPr id="1" name="Shape 18033"/>
        <p:cNvGrpSpPr/>
        <p:nvPr/>
      </p:nvGrpSpPr>
      <p:grpSpPr>
        <a:xfrm>
          <a:off x="0" y="0"/>
          <a:ext cx="0" cy="0"/>
          <a:chOff x="0" y="0"/>
          <a:chExt cx="0" cy="0"/>
        </a:xfrm>
      </p:grpSpPr>
      <p:sp>
        <p:nvSpPr>
          <p:cNvPr id="18034" name="Google Shape;18034;p1571"/>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035" name="Google Shape;18035;p1571"/>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36" name="Google Shape;18036;p1571"/>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037" name="Google Shape;18037;p157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038" name="Google Shape;18038;p157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039" name="Google Shape;18039;p157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040" name="Google Shape;18040;p1571"/>
          <p:cNvGrpSpPr/>
          <p:nvPr/>
        </p:nvGrpSpPr>
        <p:grpSpPr>
          <a:xfrm>
            <a:off x="7191545" y="0"/>
            <a:ext cx="5000460" cy="1425988"/>
            <a:chOff x="7191545" y="0"/>
            <a:chExt cx="5000460" cy="1425988"/>
          </a:xfrm>
        </p:grpSpPr>
        <p:pic>
          <p:nvPicPr>
            <p:cNvPr id="18041" name="Google Shape;18041;p157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042" name="Google Shape;18042;p1571"/>
            <p:cNvGrpSpPr/>
            <p:nvPr/>
          </p:nvGrpSpPr>
          <p:grpSpPr>
            <a:xfrm>
              <a:off x="7191545" y="0"/>
              <a:ext cx="5000460" cy="1425988"/>
              <a:chOff x="7191545" y="0"/>
              <a:chExt cx="5000460" cy="1425988"/>
            </a:xfrm>
          </p:grpSpPr>
          <p:sp>
            <p:nvSpPr>
              <p:cNvPr id="18043" name="Google Shape;18043;p157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044" name="Google Shape;18044;p157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8045" name="Google Shape;18045;p1571"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95778736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matchingName="Two Content 12">
  <p:cSld name="Two Content 12">
    <p:spTree>
      <p:nvGrpSpPr>
        <p:cNvPr id="1" name="Shape 18046"/>
        <p:cNvGrpSpPr/>
        <p:nvPr/>
      </p:nvGrpSpPr>
      <p:grpSpPr>
        <a:xfrm>
          <a:off x="0" y="0"/>
          <a:ext cx="0" cy="0"/>
          <a:chOff x="0" y="0"/>
          <a:chExt cx="0" cy="0"/>
        </a:xfrm>
      </p:grpSpPr>
      <p:sp>
        <p:nvSpPr>
          <p:cNvPr id="18047" name="Google Shape;18047;p157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48" name="Google Shape;18048;p1572"/>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8049" name="Google Shape;18049;p1572"/>
          <p:cNvGrpSpPr/>
          <p:nvPr/>
        </p:nvGrpSpPr>
        <p:grpSpPr>
          <a:xfrm>
            <a:off x="7191545" y="0"/>
            <a:ext cx="5000460" cy="1425988"/>
            <a:chOff x="7191545" y="0"/>
            <a:chExt cx="5000460" cy="1425988"/>
          </a:xfrm>
        </p:grpSpPr>
        <p:pic>
          <p:nvPicPr>
            <p:cNvPr id="18050" name="Google Shape;18050;p157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051" name="Google Shape;18051;p1572"/>
            <p:cNvGrpSpPr/>
            <p:nvPr/>
          </p:nvGrpSpPr>
          <p:grpSpPr>
            <a:xfrm>
              <a:off x="7191545" y="0"/>
              <a:ext cx="5000460" cy="1425988"/>
              <a:chOff x="7191545" y="0"/>
              <a:chExt cx="5000460" cy="1425988"/>
            </a:xfrm>
          </p:grpSpPr>
          <p:sp>
            <p:nvSpPr>
              <p:cNvPr id="18052" name="Google Shape;18052;p157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053" name="Google Shape;18053;p157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054" name="Google Shape;18054;p1572"/>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055" name="Google Shape;18055;p1572"/>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056" name="Google Shape;18056;p157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057" name="Google Shape;18057;p157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933496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p:cSld name="Title Only 4">
    <p:spTree>
      <p:nvGrpSpPr>
        <p:cNvPr id="1" name="Shape 663"/>
        <p:cNvGrpSpPr/>
        <p:nvPr/>
      </p:nvGrpSpPr>
      <p:grpSpPr>
        <a:xfrm>
          <a:off x="0" y="0"/>
          <a:ext cx="0" cy="0"/>
          <a:chOff x="0" y="0"/>
          <a:chExt cx="0" cy="0"/>
        </a:xfrm>
      </p:grpSpPr>
      <p:grpSp>
        <p:nvGrpSpPr>
          <p:cNvPr id="664" name="Google Shape;664;p63"/>
          <p:cNvGrpSpPr/>
          <p:nvPr/>
        </p:nvGrpSpPr>
        <p:grpSpPr>
          <a:xfrm>
            <a:off x="7191542" y="1"/>
            <a:ext cx="5000459" cy="1425992"/>
            <a:chOff x="7191542" y="1"/>
            <a:chExt cx="5000459" cy="1425992"/>
          </a:xfrm>
        </p:grpSpPr>
        <p:pic>
          <p:nvPicPr>
            <p:cNvPr id="665" name="Google Shape;665;p63"/>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66" name="Google Shape;666;p63"/>
            <p:cNvGrpSpPr/>
            <p:nvPr/>
          </p:nvGrpSpPr>
          <p:grpSpPr>
            <a:xfrm>
              <a:off x="7191542" y="1"/>
              <a:ext cx="5000459" cy="1425992"/>
              <a:chOff x="7186272" y="0"/>
              <a:chExt cx="5005729" cy="1427495"/>
            </a:xfrm>
          </p:grpSpPr>
          <p:sp>
            <p:nvSpPr>
              <p:cNvPr id="667" name="Google Shape;667;p63"/>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63"/>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69" name="Google Shape;669;p63"/>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0" name="Google Shape;670;p63"/>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71" name="Google Shape;671;p63"/>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2" name="Google Shape;672;p63"/>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matchingName="Comparison 11">
  <p:cSld name="Comparison 11">
    <p:spTree>
      <p:nvGrpSpPr>
        <p:cNvPr id="1" name="Shape 18058"/>
        <p:cNvGrpSpPr/>
        <p:nvPr/>
      </p:nvGrpSpPr>
      <p:grpSpPr>
        <a:xfrm>
          <a:off x="0" y="0"/>
          <a:ext cx="0" cy="0"/>
          <a:chOff x="0" y="0"/>
          <a:chExt cx="0" cy="0"/>
        </a:xfrm>
      </p:grpSpPr>
      <p:grpSp>
        <p:nvGrpSpPr>
          <p:cNvPr id="18059" name="Google Shape;18059;p1573"/>
          <p:cNvGrpSpPr/>
          <p:nvPr/>
        </p:nvGrpSpPr>
        <p:grpSpPr>
          <a:xfrm>
            <a:off x="7191545" y="0"/>
            <a:ext cx="5000460" cy="1425988"/>
            <a:chOff x="7191545" y="0"/>
            <a:chExt cx="5000460" cy="1425988"/>
          </a:xfrm>
        </p:grpSpPr>
        <p:pic>
          <p:nvPicPr>
            <p:cNvPr id="18060" name="Google Shape;18060;p157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061" name="Google Shape;18061;p1573"/>
            <p:cNvGrpSpPr/>
            <p:nvPr/>
          </p:nvGrpSpPr>
          <p:grpSpPr>
            <a:xfrm>
              <a:off x="7191545" y="0"/>
              <a:ext cx="5000460" cy="1425988"/>
              <a:chOff x="7191545" y="0"/>
              <a:chExt cx="5000460" cy="1425988"/>
            </a:xfrm>
          </p:grpSpPr>
          <p:sp>
            <p:nvSpPr>
              <p:cNvPr id="18062" name="Google Shape;18062;p157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063" name="Google Shape;18063;p157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064" name="Google Shape;18064;p1573"/>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65" name="Google Shape;18065;p1573"/>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066" name="Google Shape;18066;p1573"/>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067" name="Google Shape;18067;p1573"/>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068" name="Google Shape;18068;p1573"/>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069" name="Google Shape;18069;p157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070" name="Google Shape;18070;p157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071" name="Google Shape;18071;p157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6019550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18072"/>
        <p:cNvGrpSpPr/>
        <p:nvPr/>
      </p:nvGrpSpPr>
      <p:grpSpPr>
        <a:xfrm>
          <a:off x="0" y="0"/>
          <a:ext cx="0" cy="0"/>
          <a:chOff x="0" y="0"/>
          <a:chExt cx="0" cy="0"/>
        </a:xfrm>
      </p:grpSpPr>
      <p:grpSp>
        <p:nvGrpSpPr>
          <p:cNvPr id="18073" name="Google Shape;18073;p1574"/>
          <p:cNvGrpSpPr/>
          <p:nvPr/>
        </p:nvGrpSpPr>
        <p:grpSpPr>
          <a:xfrm>
            <a:off x="7191545" y="0"/>
            <a:ext cx="5000460" cy="1425988"/>
            <a:chOff x="7191545" y="0"/>
            <a:chExt cx="5000460" cy="1425988"/>
          </a:xfrm>
        </p:grpSpPr>
        <p:pic>
          <p:nvPicPr>
            <p:cNvPr id="18074" name="Google Shape;18074;p157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075" name="Google Shape;18075;p1574"/>
            <p:cNvGrpSpPr/>
            <p:nvPr/>
          </p:nvGrpSpPr>
          <p:grpSpPr>
            <a:xfrm>
              <a:off x="7191545" y="0"/>
              <a:ext cx="5000460" cy="1425988"/>
              <a:chOff x="7191545" y="0"/>
              <a:chExt cx="5000460" cy="1425988"/>
            </a:xfrm>
          </p:grpSpPr>
          <p:sp>
            <p:nvSpPr>
              <p:cNvPr id="18076" name="Google Shape;18076;p157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077" name="Google Shape;18077;p157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078" name="Google Shape;18078;p1574"/>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79" name="Google Shape;18079;p157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080" name="Google Shape;18080;p157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081" name="Google Shape;18081;p157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81258363"/>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matchingName="End 12">
  <p:cSld name="End 12">
    <p:spTree>
      <p:nvGrpSpPr>
        <p:cNvPr id="1" name="Shape 18082"/>
        <p:cNvGrpSpPr/>
        <p:nvPr/>
      </p:nvGrpSpPr>
      <p:grpSpPr>
        <a:xfrm>
          <a:off x="0" y="0"/>
          <a:ext cx="0" cy="0"/>
          <a:chOff x="0" y="0"/>
          <a:chExt cx="0" cy="0"/>
        </a:xfrm>
      </p:grpSpPr>
      <p:grpSp>
        <p:nvGrpSpPr>
          <p:cNvPr id="18083" name="Google Shape;18083;p1575"/>
          <p:cNvGrpSpPr/>
          <p:nvPr/>
        </p:nvGrpSpPr>
        <p:grpSpPr>
          <a:xfrm>
            <a:off x="0" y="0"/>
            <a:ext cx="12191996" cy="2148830"/>
            <a:chOff x="0" y="0"/>
            <a:chExt cx="12191996" cy="2148830"/>
          </a:xfrm>
        </p:grpSpPr>
        <p:sp>
          <p:nvSpPr>
            <p:cNvPr id="18084" name="Google Shape;18084;p1575"/>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085" name="Google Shape;18085;p1575"/>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8086" name="Google Shape;18086;p1575"/>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087" name="Google Shape;18087;p1575"/>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088" name="Google Shape;18088;p1575"/>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089" name="Google Shape;18089;p1575"/>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12920551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matchingName="Blank 11">
  <p:cSld name="Blank 11">
    <p:spTree>
      <p:nvGrpSpPr>
        <p:cNvPr id="1" name="Shape 18090"/>
        <p:cNvGrpSpPr/>
        <p:nvPr/>
      </p:nvGrpSpPr>
      <p:grpSpPr>
        <a:xfrm>
          <a:off x="0" y="0"/>
          <a:ext cx="0" cy="0"/>
          <a:chOff x="0" y="0"/>
          <a:chExt cx="0" cy="0"/>
        </a:xfrm>
      </p:grpSpPr>
      <p:sp>
        <p:nvSpPr>
          <p:cNvPr id="18091" name="Google Shape;18091;p157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092" name="Google Shape;18092;p157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093" name="Google Shape;18093;p157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094" name="Google Shape;18094;p1576"/>
          <p:cNvGrpSpPr/>
          <p:nvPr/>
        </p:nvGrpSpPr>
        <p:grpSpPr>
          <a:xfrm>
            <a:off x="7191545" y="0"/>
            <a:ext cx="5000460" cy="1425988"/>
            <a:chOff x="7191545" y="0"/>
            <a:chExt cx="5000460" cy="1425988"/>
          </a:xfrm>
        </p:grpSpPr>
        <p:pic>
          <p:nvPicPr>
            <p:cNvPr id="18095" name="Google Shape;18095;p157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096" name="Google Shape;18096;p1576"/>
            <p:cNvGrpSpPr/>
            <p:nvPr/>
          </p:nvGrpSpPr>
          <p:grpSpPr>
            <a:xfrm>
              <a:off x="7191545" y="0"/>
              <a:ext cx="5000460" cy="1425988"/>
              <a:chOff x="7191545" y="0"/>
              <a:chExt cx="5000460" cy="1425988"/>
            </a:xfrm>
          </p:grpSpPr>
          <p:sp>
            <p:nvSpPr>
              <p:cNvPr id="18097" name="Google Shape;18097;p157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098" name="Google Shape;18098;p157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254916603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matchingName="6_Quotation 2">
  <p:cSld name="6_Quotation 2">
    <p:spTree>
      <p:nvGrpSpPr>
        <p:cNvPr id="1" name="Shape 18099"/>
        <p:cNvGrpSpPr/>
        <p:nvPr/>
      </p:nvGrpSpPr>
      <p:grpSpPr>
        <a:xfrm>
          <a:off x="0" y="0"/>
          <a:ext cx="0" cy="0"/>
          <a:chOff x="0" y="0"/>
          <a:chExt cx="0" cy="0"/>
        </a:xfrm>
      </p:grpSpPr>
      <p:sp>
        <p:nvSpPr>
          <p:cNvPr id="18100" name="Google Shape;18100;p1577"/>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101" name="Google Shape;18101;p1577"/>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02" name="Google Shape;18102;p1577"/>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103" name="Google Shape;18103;p157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104" name="Google Shape;18104;p157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105" name="Google Shape;18105;p157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106" name="Google Shape;18106;p1577"/>
          <p:cNvGrpSpPr/>
          <p:nvPr/>
        </p:nvGrpSpPr>
        <p:grpSpPr>
          <a:xfrm>
            <a:off x="7191545" y="0"/>
            <a:ext cx="5000460" cy="1425988"/>
            <a:chOff x="7191545" y="0"/>
            <a:chExt cx="5000460" cy="1425988"/>
          </a:xfrm>
        </p:grpSpPr>
        <p:pic>
          <p:nvPicPr>
            <p:cNvPr id="18107" name="Google Shape;18107;p157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108" name="Google Shape;18108;p1577"/>
            <p:cNvGrpSpPr/>
            <p:nvPr/>
          </p:nvGrpSpPr>
          <p:grpSpPr>
            <a:xfrm>
              <a:off x="7191545" y="0"/>
              <a:ext cx="5000460" cy="1425988"/>
              <a:chOff x="7191545" y="0"/>
              <a:chExt cx="5000460" cy="1425988"/>
            </a:xfrm>
          </p:grpSpPr>
          <p:sp>
            <p:nvSpPr>
              <p:cNvPr id="18109" name="Google Shape;18109;p157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110" name="Google Shape;18110;p157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8111" name="Google Shape;18111;p1577"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421930205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matchingName="Cover B 3">
  <p:cSld name="Cover B 3">
    <p:spTree>
      <p:nvGrpSpPr>
        <p:cNvPr id="1" name="Shape 18112"/>
        <p:cNvGrpSpPr/>
        <p:nvPr/>
      </p:nvGrpSpPr>
      <p:grpSpPr>
        <a:xfrm>
          <a:off x="0" y="0"/>
          <a:ext cx="0" cy="0"/>
          <a:chOff x="0" y="0"/>
          <a:chExt cx="0" cy="0"/>
        </a:xfrm>
      </p:grpSpPr>
      <p:sp>
        <p:nvSpPr>
          <p:cNvPr id="18113" name="Google Shape;18113;p1578"/>
          <p:cNvSpPr txBox="1">
            <a:spLocks noGrp="1"/>
          </p:cNvSpPr>
          <p:nvPr>
            <p:ph type="title"/>
          </p:nvPr>
        </p:nvSpPr>
        <p:spPr>
          <a:xfrm>
            <a:off x="513344" y="2633536"/>
            <a:ext cx="5194432" cy="2387598"/>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14" name="Google Shape;18114;p1578"/>
          <p:cNvSpPr txBox="1">
            <a:spLocks noGrp="1"/>
          </p:cNvSpPr>
          <p:nvPr>
            <p:ph type="subTitle" idx="1"/>
          </p:nvPr>
        </p:nvSpPr>
        <p:spPr>
          <a:xfrm>
            <a:off x="513344" y="5400327"/>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8115" name="Google Shape;18115;p1578"/>
          <p:cNvGrpSpPr/>
          <p:nvPr/>
        </p:nvGrpSpPr>
        <p:grpSpPr>
          <a:xfrm>
            <a:off x="0" y="0"/>
            <a:ext cx="6418722" cy="1509820"/>
            <a:chOff x="0" y="0"/>
            <a:chExt cx="6418722" cy="1509820"/>
          </a:xfrm>
        </p:grpSpPr>
        <p:sp>
          <p:nvSpPr>
            <p:cNvPr id="18116" name="Google Shape;18116;p1578"/>
            <p:cNvSpPr/>
            <p:nvPr/>
          </p:nvSpPr>
          <p:spPr>
            <a:xfrm flipH="1">
              <a:off x="0" y="0"/>
              <a:ext cx="6418722" cy="1509820"/>
            </a:xfrm>
            <a:custGeom>
              <a:avLst/>
              <a:gdLst/>
              <a:ahLst/>
              <a:cxnLst/>
              <a:rect l="l" t="t" r="r" b="b"/>
              <a:pathLst>
                <a:path w="4669459" h="1098357" extrusionOk="0">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117" name="Google Shape;18117;p1578"/>
            <p:cNvSpPr/>
            <p:nvPr/>
          </p:nvSpPr>
          <p:spPr>
            <a:xfrm flipH="1">
              <a:off x="0" y="0"/>
              <a:ext cx="6244227" cy="1352022"/>
            </a:xfrm>
            <a:custGeom>
              <a:avLst/>
              <a:gdLst/>
              <a:ahLst/>
              <a:cxnLst/>
              <a:rect l="l" t="t" r="r" b="b"/>
              <a:pathLst>
                <a:path w="4542519" h="983565" extrusionOk="0">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pic>
        <p:nvPicPr>
          <p:cNvPr id="18118" name="Google Shape;18118;p1578"/>
          <p:cNvPicPr preferRelativeResize="0"/>
          <p:nvPr/>
        </p:nvPicPr>
        <p:blipFill rotWithShape="1">
          <a:blip r:embed="rId2">
            <a:alphaModFix/>
          </a:blip>
          <a:srcRect/>
          <a:stretch/>
        </p:blipFill>
        <p:spPr>
          <a:xfrm>
            <a:off x="513346" y="136529"/>
            <a:ext cx="1945203" cy="879972"/>
          </a:xfrm>
          <a:prstGeom prst="rect">
            <a:avLst/>
          </a:prstGeom>
          <a:noFill/>
          <a:ln>
            <a:noFill/>
          </a:ln>
        </p:spPr>
      </p:pic>
    </p:spTree>
    <p:extLst>
      <p:ext uri="{BB962C8B-B14F-4D97-AF65-F5344CB8AC3E}">
        <p14:creationId xmlns:p14="http://schemas.microsoft.com/office/powerpoint/2010/main" val="3388037767"/>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matchingName="Cover 14">
  <p:cSld name="Cover 14">
    <p:spTree>
      <p:nvGrpSpPr>
        <p:cNvPr id="1" name="Shape 18119"/>
        <p:cNvGrpSpPr/>
        <p:nvPr/>
      </p:nvGrpSpPr>
      <p:grpSpPr>
        <a:xfrm>
          <a:off x="0" y="0"/>
          <a:ext cx="0" cy="0"/>
          <a:chOff x="0" y="0"/>
          <a:chExt cx="0" cy="0"/>
        </a:xfrm>
      </p:grpSpPr>
      <p:sp>
        <p:nvSpPr>
          <p:cNvPr id="18120" name="Google Shape;18120;p1579"/>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121" name="Google Shape;18121;p1579"/>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22" name="Google Shape;18122;p1579"/>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8123" name="Google Shape;18123;p1579"/>
          <p:cNvGrpSpPr/>
          <p:nvPr/>
        </p:nvGrpSpPr>
        <p:grpSpPr>
          <a:xfrm>
            <a:off x="0" y="5020350"/>
            <a:ext cx="12191996" cy="1837651"/>
            <a:chOff x="0" y="5020348"/>
            <a:chExt cx="12191996" cy="1837651"/>
          </a:xfrm>
        </p:grpSpPr>
        <p:sp>
          <p:nvSpPr>
            <p:cNvPr id="18124" name="Google Shape;18124;p1579"/>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125" name="Google Shape;18125;p1579"/>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8126" name="Google Shape;18126;p1579"/>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23943684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matchingName="Divider 15">
  <p:cSld name="Divider 15">
    <p:spTree>
      <p:nvGrpSpPr>
        <p:cNvPr id="1" name="Shape 18127"/>
        <p:cNvGrpSpPr/>
        <p:nvPr/>
      </p:nvGrpSpPr>
      <p:grpSpPr>
        <a:xfrm>
          <a:off x="0" y="0"/>
          <a:ext cx="0" cy="0"/>
          <a:chOff x="0" y="0"/>
          <a:chExt cx="0" cy="0"/>
        </a:xfrm>
      </p:grpSpPr>
      <p:grpSp>
        <p:nvGrpSpPr>
          <p:cNvPr id="18128" name="Google Shape;18128;p1580"/>
          <p:cNvGrpSpPr/>
          <p:nvPr/>
        </p:nvGrpSpPr>
        <p:grpSpPr>
          <a:xfrm>
            <a:off x="0" y="5020350"/>
            <a:ext cx="12191996" cy="1837651"/>
            <a:chOff x="0" y="5020348"/>
            <a:chExt cx="12191996" cy="1837651"/>
          </a:xfrm>
        </p:grpSpPr>
        <p:sp>
          <p:nvSpPr>
            <p:cNvPr id="18129" name="Google Shape;18129;p1580"/>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130" name="Google Shape;18130;p1580"/>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131" name="Google Shape;18131;p1580"/>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8132" name="Google Shape;18132;p1580"/>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8133" name="Google Shape;18133;p1580"/>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34" name="Google Shape;18134;p1580"/>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0013064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matchingName="Photo Slide 14">
  <p:cSld name="Photo Slide 14">
    <p:spTree>
      <p:nvGrpSpPr>
        <p:cNvPr id="1" name="Shape 18135"/>
        <p:cNvGrpSpPr/>
        <p:nvPr/>
      </p:nvGrpSpPr>
      <p:grpSpPr>
        <a:xfrm>
          <a:off x="0" y="0"/>
          <a:ext cx="0" cy="0"/>
          <a:chOff x="0" y="0"/>
          <a:chExt cx="0" cy="0"/>
        </a:xfrm>
      </p:grpSpPr>
      <p:sp>
        <p:nvSpPr>
          <p:cNvPr id="18136" name="Google Shape;18136;p1581"/>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8137" name="Google Shape;18137;p1581"/>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8138" name="Google Shape;18138;p1581"/>
          <p:cNvGrpSpPr/>
          <p:nvPr/>
        </p:nvGrpSpPr>
        <p:grpSpPr>
          <a:xfrm>
            <a:off x="2" y="5379426"/>
            <a:ext cx="2807363" cy="753895"/>
            <a:chOff x="0" y="5379424"/>
            <a:chExt cx="2807363" cy="753895"/>
          </a:xfrm>
        </p:grpSpPr>
        <p:sp>
          <p:nvSpPr>
            <p:cNvPr id="18139" name="Google Shape;18139;p1581"/>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140" name="Google Shape;18140;p1581"/>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8141" name="Google Shape;18141;p1581"/>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244231602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matchingName="Quotation 19">
  <p:cSld name="Quotation 19">
    <p:spTree>
      <p:nvGrpSpPr>
        <p:cNvPr id="1" name="Shape 18142"/>
        <p:cNvGrpSpPr/>
        <p:nvPr/>
      </p:nvGrpSpPr>
      <p:grpSpPr>
        <a:xfrm>
          <a:off x="0" y="0"/>
          <a:ext cx="0" cy="0"/>
          <a:chOff x="0" y="0"/>
          <a:chExt cx="0" cy="0"/>
        </a:xfrm>
      </p:grpSpPr>
      <p:sp>
        <p:nvSpPr>
          <p:cNvPr id="18143" name="Google Shape;18143;p1582"/>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144" name="Google Shape;18144;p1582"/>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45" name="Google Shape;18145;p1582"/>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146" name="Google Shape;18146;p158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147" name="Google Shape;18147;p158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148" name="Google Shape;18148;p158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149" name="Google Shape;18149;p1582"/>
          <p:cNvGrpSpPr/>
          <p:nvPr/>
        </p:nvGrpSpPr>
        <p:grpSpPr>
          <a:xfrm>
            <a:off x="7191545" y="0"/>
            <a:ext cx="5000460" cy="1425988"/>
            <a:chOff x="7191545" y="0"/>
            <a:chExt cx="5000460" cy="1425988"/>
          </a:xfrm>
        </p:grpSpPr>
        <p:pic>
          <p:nvPicPr>
            <p:cNvPr id="18150" name="Google Shape;18150;p158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151" name="Google Shape;18151;p1582"/>
            <p:cNvGrpSpPr/>
            <p:nvPr/>
          </p:nvGrpSpPr>
          <p:grpSpPr>
            <a:xfrm>
              <a:off x="7191545" y="0"/>
              <a:ext cx="5000460" cy="1425988"/>
              <a:chOff x="7191545" y="0"/>
              <a:chExt cx="5000460" cy="1425988"/>
            </a:xfrm>
          </p:grpSpPr>
          <p:sp>
            <p:nvSpPr>
              <p:cNvPr id="18152" name="Google Shape;18152;p158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153" name="Google Shape;18153;p158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8154" name="Google Shape;18154;p1582"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7961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p:cSld name="Cover 2">
    <p:spTree>
      <p:nvGrpSpPr>
        <p:cNvPr id="1" name="Shape 87"/>
        <p:cNvGrpSpPr/>
        <p:nvPr/>
      </p:nvGrpSpPr>
      <p:grpSpPr>
        <a:xfrm>
          <a:off x="0" y="0"/>
          <a:ext cx="0" cy="0"/>
          <a:chOff x="0" y="0"/>
          <a:chExt cx="0" cy="0"/>
        </a:xfrm>
      </p:grpSpPr>
      <p:sp>
        <p:nvSpPr>
          <p:cNvPr id="88" name="Google Shape;88;p9"/>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9" name="Google Shape;89;p9"/>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9"/>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1" name="Google Shape;91;p9"/>
          <p:cNvSpPr>
            <a:spLocks noGrp="1"/>
          </p:cNvSpPr>
          <p:nvPr>
            <p:ph type="pic" idx="2"/>
          </p:nvPr>
        </p:nvSpPr>
        <p:spPr>
          <a:xfrm>
            <a:off x="7118684" y="233915"/>
            <a:ext cx="5073316" cy="5943600"/>
          </a:xfrm>
          <a:prstGeom prst="rect">
            <a:avLst/>
          </a:prstGeom>
          <a:noFill/>
          <a:ln>
            <a:noFill/>
          </a:ln>
        </p:spPr>
      </p:sp>
      <p:grpSp>
        <p:nvGrpSpPr>
          <p:cNvPr id="92" name="Google Shape;92;p9"/>
          <p:cNvGrpSpPr/>
          <p:nvPr/>
        </p:nvGrpSpPr>
        <p:grpSpPr>
          <a:xfrm>
            <a:off x="0" y="5020348"/>
            <a:ext cx="12192000" cy="1837653"/>
            <a:chOff x="0" y="5020348"/>
            <a:chExt cx="12192000" cy="1837653"/>
          </a:xfrm>
        </p:grpSpPr>
        <p:sp>
          <p:nvSpPr>
            <p:cNvPr id="93" name="Google Shape;93;p9"/>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9"/>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 name="Google Shape;95;p9"/>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End">
  <p:cSld name="End 5">
    <p:spTree>
      <p:nvGrpSpPr>
        <p:cNvPr id="1" name="Shape 673"/>
        <p:cNvGrpSpPr/>
        <p:nvPr/>
      </p:nvGrpSpPr>
      <p:grpSpPr>
        <a:xfrm>
          <a:off x="0" y="0"/>
          <a:ext cx="0" cy="0"/>
          <a:chOff x="0" y="0"/>
          <a:chExt cx="0" cy="0"/>
        </a:xfrm>
      </p:grpSpPr>
      <p:grpSp>
        <p:nvGrpSpPr>
          <p:cNvPr id="674" name="Google Shape;674;p64"/>
          <p:cNvGrpSpPr/>
          <p:nvPr/>
        </p:nvGrpSpPr>
        <p:grpSpPr>
          <a:xfrm>
            <a:off x="0" y="0"/>
            <a:ext cx="12192000" cy="2148830"/>
            <a:chOff x="0" y="0"/>
            <a:chExt cx="12192000" cy="2148830"/>
          </a:xfrm>
        </p:grpSpPr>
        <p:sp>
          <p:nvSpPr>
            <p:cNvPr id="675" name="Google Shape;675;p64"/>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6" name="Google Shape;676;p64"/>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77" name="Google Shape;677;p64"/>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p64"/>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9" name="Google Shape;679;p64"/>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80" name="Google Shape;680;p64"/>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681" name="Google Shape;681;p64"/>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matchingName="Quotation 20">
  <p:cSld name="Quotation 20">
    <p:spTree>
      <p:nvGrpSpPr>
        <p:cNvPr id="1" name="Shape 18155"/>
        <p:cNvGrpSpPr/>
        <p:nvPr/>
      </p:nvGrpSpPr>
      <p:grpSpPr>
        <a:xfrm>
          <a:off x="0" y="0"/>
          <a:ext cx="0" cy="0"/>
          <a:chOff x="0" y="0"/>
          <a:chExt cx="0" cy="0"/>
        </a:xfrm>
      </p:grpSpPr>
      <p:sp>
        <p:nvSpPr>
          <p:cNvPr id="18156" name="Google Shape;18156;p1583"/>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157" name="Google Shape;18157;p1583"/>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58" name="Google Shape;18158;p1583"/>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159" name="Google Shape;18159;p158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160" name="Google Shape;18160;p158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161" name="Google Shape;18161;p158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162" name="Google Shape;18162;p1583"/>
          <p:cNvGrpSpPr/>
          <p:nvPr/>
        </p:nvGrpSpPr>
        <p:grpSpPr>
          <a:xfrm>
            <a:off x="7191545" y="0"/>
            <a:ext cx="5000460" cy="1425988"/>
            <a:chOff x="7191545" y="0"/>
            <a:chExt cx="5000460" cy="1425988"/>
          </a:xfrm>
        </p:grpSpPr>
        <p:pic>
          <p:nvPicPr>
            <p:cNvPr id="18163" name="Google Shape;18163;p158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164" name="Google Shape;18164;p1583"/>
            <p:cNvGrpSpPr/>
            <p:nvPr/>
          </p:nvGrpSpPr>
          <p:grpSpPr>
            <a:xfrm>
              <a:off x="7191545" y="0"/>
              <a:ext cx="5000460" cy="1425988"/>
              <a:chOff x="7191545" y="0"/>
              <a:chExt cx="5000460" cy="1425988"/>
            </a:xfrm>
          </p:grpSpPr>
          <p:sp>
            <p:nvSpPr>
              <p:cNvPr id="18165" name="Google Shape;18165;p158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166" name="Google Shape;18166;p158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8167" name="Google Shape;18167;p1583"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0979187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matchingName="Title and Content 15">
  <p:cSld name="Title and Content 15">
    <p:spTree>
      <p:nvGrpSpPr>
        <p:cNvPr id="1" name="Shape 18168"/>
        <p:cNvGrpSpPr/>
        <p:nvPr/>
      </p:nvGrpSpPr>
      <p:grpSpPr>
        <a:xfrm>
          <a:off x="0" y="0"/>
          <a:ext cx="0" cy="0"/>
          <a:chOff x="0" y="0"/>
          <a:chExt cx="0" cy="0"/>
        </a:xfrm>
      </p:grpSpPr>
      <p:grpSp>
        <p:nvGrpSpPr>
          <p:cNvPr id="18169" name="Google Shape;18169;p1584"/>
          <p:cNvGrpSpPr/>
          <p:nvPr/>
        </p:nvGrpSpPr>
        <p:grpSpPr>
          <a:xfrm>
            <a:off x="7191545" y="0"/>
            <a:ext cx="5000460" cy="1425988"/>
            <a:chOff x="7191545" y="0"/>
            <a:chExt cx="5000460" cy="1425988"/>
          </a:xfrm>
        </p:grpSpPr>
        <p:pic>
          <p:nvPicPr>
            <p:cNvPr id="18170" name="Google Shape;18170;p158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171" name="Google Shape;18171;p1584"/>
            <p:cNvGrpSpPr/>
            <p:nvPr/>
          </p:nvGrpSpPr>
          <p:grpSpPr>
            <a:xfrm>
              <a:off x="7191545" y="0"/>
              <a:ext cx="5000460" cy="1425988"/>
              <a:chOff x="7191545" y="0"/>
              <a:chExt cx="5000460" cy="1425988"/>
            </a:xfrm>
          </p:grpSpPr>
          <p:sp>
            <p:nvSpPr>
              <p:cNvPr id="18172" name="Google Shape;18172;p158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173" name="Google Shape;18173;p158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174" name="Google Shape;18174;p1584"/>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75" name="Google Shape;18175;p1584"/>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176" name="Google Shape;18176;p158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177" name="Google Shape;18177;p158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178" name="Google Shape;18178;p158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8934690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matchingName="Two Content 13">
  <p:cSld name="Two Content 13">
    <p:spTree>
      <p:nvGrpSpPr>
        <p:cNvPr id="1" name="Shape 18179"/>
        <p:cNvGrpSpPr/>
        <p:nvPr/>
      </p:nvGrpSpPr>
      <p:grpSpPr>
        <a:xfrm>
          <a:off x="0" y="0"/>
          <a:ext cx="0" cy="0"/>
          <a:chOff x="0" y="0"/>
          <a:chExt cx="0" cy="0"/>
        </a:xfrm>
      </p:grpSpPr>
      <p:sp>
        <p:nvSpPr>
          <p:cNvPr id="18180" name="Google Shape;18180;p1585"/>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81" name="Google Shape;18181;p1585"/>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8182" name="Google Shape;18182;p1585"/>
          <p:cNvGrpSpPr/>
          <p:nvPr/>
        </p:nvGrpSpPr>
        <p:grpSpPr>
          <a:xfrm>
            <a:off x="7191545" y="0"/>
            <a:ext cx="5000460" cy="1425988"/>
            <a:chOff x="7191545" y="0"/>
            <a:chExt cx="5000460" cy="1425988"/>
          </a:xfrm>
        </p:grpSpPr>
        <p:pic>
          <p:nvPicPr>
            <p:cNvPr id="18183" name="Google Shape;18183;p158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184" name="Google Shape;18184;p1585"/>
            <p:cNvGrpSpPr/>
            <p:nvPr/>
          </p:nvGrpSpPr>
          <p:grpSpPr>
            <a:xfrm>
              <a:off x="7191545" y="0"/>
              <a:ext cx="5000460" cy="1425988"/>
              <a:chOff x="7191545" y="0"/>
              <a:chExt cx="5000460" cy="1425988"/>
            </a:xfrm>
          </p:grpSpPr>
          <p:sp>
            <p:nvSpPr>
              <p:cNvPr id="18185" name="Google Shape;18185;p158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186" name="Google Shape;18186;p158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187" name="Google Shape;18187;p1585"/>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188" name="Google Shape;18188;p1585"/>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189" name="Google Shape;18189;p158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190" name="Google Shape;18190;p158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8402663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matchingName="Comparison 12">
  <p:cSld name="Comparison 12">
    <p:spTree>
      <p:nvGrpSpPr>
        <p:cNvPr id="1" name="Shape 18191"/>
        <p:cNvGrpSpPr/>
        <p:nvPr/>
      </p:nvGrpSpPr>
      <p:grpSpPr>
        <a:xfrm>
          <a:off x="0" y="0"/>
          <a:ext cx="0" cy="0"/>
          <a:chOff x="0" y="0"/>
          <a:chExt cx="0" cy="0"/>
        </a:xfrm>
      </p:grpSpPr>
      <p:grpSp>
        <p:nvGrpSpPr>
          <p:cNvPr id="18192" name="Google Shape;18192;p1586"/>
          <p:cNvGrpSpPr/>
          <p:nvPr/>
        </p:nvGrpSpPr>
        <p:grpSpPr>
          <a:xfrm>
            <a:off x="7191545" y="0"/>
            <a:ext cx="5000460" cy="1425988"/>
            <a:chOff x="7191545" y="0"/>
            <a:chExt cx="5000460" cy="1425988"/>
          </a:xfrm>
        </p:grpSpPr>
        <p:pic>
          <p:nvPicPr>
            <p:cNvPr id="18193" name="Google Shape;18193;p158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194" name="Google Shape;18194;p1586"/>
            <p:cNvGrpSpPr/>
            <p:nvPr/>
          </p:nvGrpSpPr>
          <p:grpSpPr>
            <a:xfrm>
              <a:off x="7191545" y="0"/>
              <a:ext cx="5000460" cy="1425988"/>
              <a:chOff x="7191545" y="0"/>
              <a:chExt cx="5000460" cy="1425988"/>
            </a:xfrm>
          </p:grpSpPr>
          <p:sp>
            <p:nvSpPr>
              <p:cNvPr id="18195" name="Google Shape;18195;p158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196" name="Google Shape;18196;p158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197" name="Google Shape;18197;p1586"/>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98" name="Google Shape;18198;p1586"/>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199" name="Google Shape;18199;p1586"/>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00" name="Google Shape;18200;p1586"/>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01" name="Google Shape;18201;p1586"/>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02" name="Google Shape;18202;p158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203" name="Google Shape;18203;p158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204" name="Google Shape;18204;p158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6745200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Title Only 12">
  <p:cSld name="Title Only 12">
    <p:spTree>
      <p:nvGrpSpPr>
        <p:cNvPr id="1" name="Shape 18205"/>
        <p:cNvGrpSpPr/>
        <p:nvPr/>
      </p:nvGrpSpPr>
      <p:grpSpPr>
        <a:xfrm>
          <a:off x="0" y="0"/>
          <a:ext cx="0" cy="0"/>
          <a:chOff x="0" y="0"/>
          <a:chExt cx="0" cy="0"/>
        </a:xfrm>
      </p:grpSpPr>
      <p:grpSp>
        <p:nvGrpSpPr>
          <p:cNvPr id="18206" name="Google Shape;18206;p1587"/>
          <p:cNvGrpSpPr/>
          <p:nvPr/>
        </p:nvGrpSpPr>
        <p:grpSpPr>
          <a:xfrm>
            <a:off x="7191545" y="0"/>
            <a:ext cx="5000460" cy="1425988"/>
            <a:chOff x="7191545" y="0"/>
            <a:chExt cx="5000460" cy="1425988"/>
          </a:xfrm>
        </p:grpSpPr>
        <p:pic>
          <p:nvPicPr>
            <p:cNvPr id="18207" name="Google Shape;18207;p158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208" name="Google Shape;18208;p1587"/>
            <p:cNvGrpSpPr/>
            <p:nvPr/>
          </p:nvGrpSpPr>
          <p:grpSpPr>
            <a:xfrm>
              <a:off x="7191545" y="0"/>
              <a:ext cx="5000460" cy="1425988"/>
              <a:chOff x="7191545" y="0"/>
              <a:chExt cx="5000460" cy="1425988"/>
            </a:xfrm>
          </p:grpSpPr>
          <p:sp>
            <p:nvSpPr>
              <p:cNvPr id="18209" name="Google Shape;18209;p158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210" name="Google Shape;18210;p158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211" name="Google Shape;18211;p1587"/>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12" name="Google Shape;18212;p158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213" name="Google Shape;18213;p158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214" name="Google Shape;18214;p158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1127620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End 13">
  <p:cSld name="End 13">
    <p:spTree>
      <p:nvGrpSpPr>
        <p:cNvPr id="1" name="Shape 18215"/>
        <p:cNvGrpSpPr/>
        <p:nvPr/>
      </p:nvGrpSpPr>
      <p:grpSpPr>
        <a:xfrm>
          <a:off x="0" y="0"/>
          <a:ext cx="0" cy="0"/>
          <a:chOff x="0" y="0"/>
          <a:chExt cx="0" cy="0"/>
        </a:xfrm>
      </p:grpSpPr>
      <p:grpSp>
        <p:nvGrpSpPr>
          <p:cNvPr id="18216" name="Google Shape;18216;p1588"/>
          <p:cNvGrpSpPr/>
          <p:nvPr/>
        </p:nvGrpSpPr>
        <p:grpSpPr>
          <a:xfrm>
            <a:off x="0" y="0"/>
            <a:ext cx="12191996" cy="2148830"/>
            <a:chOff x="0" y="0"/>
            <a:chExt cx="12191996" cy="2148830"/>
          </a:xfrm>
        </p:grpSpPr>
        <p:sp>
          <p:nvSpPr>
            <p:cNvPr id="18217" name="Google Shape;18217;p1588"/>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218" name="Google Shape;18218;p1588"/>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8219" name="Google Shape;18219;p1588"/>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220" name="Google Shape;18220;p1588"/>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21" name="Google Shape;18221;p1588"/>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222" name="Google Shape;18222;p1588"/>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233791200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Blank 12">
  <p:cSld name="Blank 12">
    <p:spTree>
      <p:nvGrpSpPr>
        <p:cNvPr id="1" name="Shape 18223"/>
        <p:cNvGrpSpPr/>
        <p:nvPr/>
      </p:nvGrpSpPr>
      <p:grpSpPr>
        <a:xfrm>
          <a:off x="0" y="0"/>
          <a:ext cx="0" cy="0"/>
          <a:chOff x="0" y="0"/>
          <a:chExt cx="0" cy="0"/>
        </a:xfrm>
      </p:grpSpPr>
      <p:sp>
        <p:nvSpPr>
          <p:cNvPr id="18224" name="Google Shape;18224;p158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225" name="Google Shape;18225;p158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226" name="Google Shape;18226;p158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227" name="Google Shape;18227;p1589"/>
          <p:cNvGrpSpPr/>
          <p:nvPr/>
        </p:nvGrpSpPr>
        <p:grpSpPr>
          <a:xfrm>
            <a:off x="7191545" y="0"/>
            <a:ext cx="5000460" cy="1425988"/>
            <a:chOff x="7191545" y="0"/>
            <a:chExt cx="5000460" cy="1425988"/>
          </a:xfrm>
        </p:grpSpPr>
        <p:pic>
          <p:nvPicPr>
            <p:cNvPr id="18228" name="Google Shape;18228;p158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229" name="Google Shape;18229;p1589"/>
            <p:cNvGrpSpPr/>
            <p:nvPr/>
          </p:nvGrpSpPr>
          <p:grpSpPr>
            <a:xfrm>
              <a:off x="7191545" y="0"/>
              <a:ext cx="5000460" cy="1425988"/>
              <a:chOff x="7191545" y="0"/>
              <a:chExt cx="5000460" cy="1425988"/>
            </a:xfrm>
          </p:grpSpPr>
          <p:sp>
            <p:nvSpPr>
              <p:cNvPr id="18230" name="Google Shape;18230;p158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231" name="Google Shape;18231;p158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47278720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1_Quotation 18">
  <p:cSld name="1_Quotation 18">
    <p:spTree>
      <p:nvGrpSpPr>
        <p:cNvPr id="1" name="Shape 18232"/>
        <p:cNvGrpSpPr/>
        <p:nvPr/>
      </p:nvGrpSpPr>
      <p:grpSpPr>
        <a:xfrm>
          <a:off x="0" y="0"/>
          <a:ext cx="0" cy="0"/>
          <a:chOff x="0" y="0"/>
          <a:chExt cx="0" cy="0"/>
        </a:xfrm>
      </p:grpSpPr>
      <p:sp>
        <p:nvSpPr>
          <p:cNvPr id="18233" name="Google Shape;18233;p1590"/>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234" name="Google Shape;18234;p1590"/>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35" name="Google Shape;18235;p1590"/>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36" name="Google Shape;18236;p159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237" name="Google Shape;18237;p159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238" name="Google Shape;18238;p159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239" name="Google Shape;18239;p1590"/>
          <p:cNvGrpSpPr/>
          <p:nvPr/>
        </p:nvGrpSpPr>
        <p:grpSpPr>
          <a:xfrm>
            <a:off x="7191545" y="0"/>
            <a:ext cx="5000460" cy="1425988"/>
            <a:chOff x="7191545" y="0"/>
            <a:chExt cx="5000460" cy="1425988"/>
          </a:xfrm>
        </p:grpSpPr>
        <p:pic>
          <p:nvPicPr>
            <p:cNvPr id="18240" name="Google Shape;18240;p159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241" name="Google Shape;18241;p1590"/>
            <p:cNvGrpSpPr/>
            <p:nvPr/>
          </p:nvGrpSpPr>
          <p:grpSpPr>
            <a:xfrm>
              <a:off x="7191545" y="0"/>
              <a:ext cx="5000460" cy="1425988"/>
              <a:chOff x="7191545" y="0"/>
              <a:chExt cx="5000460" cy="1425988"/>
            </a:xfrm>
          </p:grpSpPr>
          <p:sp>
            <p:nvSpPr>
              <p:cNvPr id="18242" name="Google Shape;18242;p159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243" name="Google Shape;18243;p159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8244" name="Google Shape;18244;p1590"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09702446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matchingName="1_Two Content 12">
  <p:cSld name="1_Two Content 12">
    <p:spTree>
      <p:nvGrpSpPr>
        <p:cNvPr id="1" name="Shape 18245"/>
        <p:cNvGrpSpPr/>
        <p:nvPr/>
      </p:nvGrpSpPr>
      <p:grpSpPr>
        <a:xfrm>
          <a:off x="0" y="0"/>
          <a:ext cx="0" cy="0"/>
          <a:chOff x="0" y="0"/>
          <a:chExt cx="0" cy="0"/>
        </a:xfrm>
      </p:grpSpPr>
      <p:sp>
        <p:nvSpPr>
          <p:cNvPr id="18246" name="Google Shape;18246;p1591"/>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47" name="Google Shape;18247;p1591"/>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8248" name="Google Shape;18248;p1591"/>
          <p:cNvGrpSpPr/>
          <p:nvPr/>
        </p:nvGrpSpPr>
        <p:grpSpPr>
          <a:xfrm>
            <a:off x="7191545" y="0"/>
            <a:ext cx="5000460" cy="1425988"/>
            <a:chOff x="7191545" y="0"/>
            <a:chExt cx="5000460" cy="1425988"/>
          </a:xfrm>
        </p:grpSpPr>
        <p:pic>
          <p:nvPicPr>
            <p:cNvPr id="18249" name="Google Shape;18249;p159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250" name="Google Shape;18250;p1591"/>
            <p:cNvGrpSpPr/>
            <p:nvPr/>
          </p:nvGrpSpPr>
          <p:grpSpPr>
            <a:xfrm>
              <a:off x="7191545" y="0"/>
              <a:ext cx="5000460" cy="1425988"/>
              <a:chOff x="7191545" y="0"/>
              <a:chExt cx="5000460" cy="1425988"/>
            </a:xfrm>
          </p:grpSpPr>
          <p:sp>
            <p:nvSpPr>
              <p:cNvPr id="18251" name="Google Shape;18251;p159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252" name="Google Shape;18252;p159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253" name="Google Shape;18253;p1591"/>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54" name="Google Shape;18254;p1591"/>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255" name="Google Shape;18255;p159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256" name="Google Shape;18256;p159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773088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1_Comparison 11">
  <p:cSld name="1_Comparison 11">
    <p:spTree>
      <p:nvGrpSpPr>
        <p:cNvPr id="1" name="Shape 18257"/>
        <p:cNvGrpSpPr/>
        <p:nvPr/>
      </p:nvGrpSpPr>
      <p:grpSpPr>
        <a:xfrm>
          <a:off x="0" y="0"/>
          <a:ext cx="0" cy="0"/>
          <a:chOff x="0" y="0"/>
          <a:chExt cx="0" cy="0"/>
        </a:xfrm>
      </p:grpSpPr>
      <p:grpSp>
        <p:nvGrpSpPr>
          <p:cNvPr id="18258" name="Google Shape;18258;p1592"/>
          <p:cNvGrpSpPr/>
          <p:nvPr/>
        </p:nvGrpSpPr>
        <p:grpSpPr>
          <a:xfrm>
            <a:off x="7191545" y="0"/>
            <a:ext cx="5000460" cy="1425988"/>
            <a:chOff x="7191545" y="0"/>
            <a:chExt cx="5000460" cy="1425988"/>
          </a:xfrm>
        </p:grpSpPr>
        <p:pic>
          <p:nvPicPr>
            <p:cNvPr id="18259" name="Google Shape;18259;p159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260" name="Google Shape;18260;p1592"/>
            <p:cNvGrpSpPr/>
            <p:nvPr/>
          </p:nvGrpSpPr>
          <p:grpSpPr>
            <a:xfrm>
              <a:off x="7191545" y="0"/>
              <a:ext cx="5000460" cy="1425988"/>
              <a:chOff x="7191545" y="0"/>
              <a:chExt cx="5000460" cy="1425988"/>
            </a:xfrm>
          </p:grpSpPr>
          <p:sp>
            <p:nvSpPr>
              <p:cNvPr id="18261" name="Google Shape;18261;p159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262" name="Google Shape;18262;p159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263" name="Google Shape;18263;p159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64" name="Google Shape;18264;p1592"/>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65" name="Google Shape;18265;p1592"/>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66" name="Google Shape;18266;p1592"/>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67" name="Google Shape;18267;p1592"/>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68" name="Google Shape;18268;p159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269" name="Google Shape;18269;p159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270" name="Google Shape;18270;p159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08992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p:cSld name="Blank 4">
    <p:spTree>
      <p:nvGrpSpPr>
        <p:cNvPr id="1" name="Shape 682"/>
        <p:cNvGrpSpPr/>
        <p:nvPr/>
      </p:nvGrpSpPr>
      <p:grpSpPr>
        <a:xfrm>
          <a:off x="0" y="0"/>
          <a:ext cx="0" cy="0"/>
          <a:chOff x="0" y="0"/>
          <a:chExt cx="0" cy="0"/>
        </a:xfrm>
      </p:grpSpPr>
      <p:sp>
        <p:nvSpPr>
          <p:cNvPr id="683" name="Google Shape;683;p65"/>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84" name="Google Shape;684;p65"/>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85" name="Google Shape;685;p65"/>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86" name="Google Shape;686;p65"/>
          <p:cNvGrpSpPr/>
          <p:nvPr/>
        </p:nvGrpSpPr>
        <p:grpSpPr>
          <a:xfrm>
            <a:off x="7191542" y="1"/>
            <a:ext cx="5000459" cy="1425992"/>
            <a:chOff x="7191542" y="1"/>
            <a:chExt cx="5000459" cy="1425992"/>
          </a:xfrm>
        </p:grpSpPr>
        <p:pic>
          <p:nvPicPr>
            <p:cNvPr id="687" name="Google Shape;687;p65"/>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88" name="Google Shape;688;p65"/>
            <p:cNvGrpSpPr/>
            <p:nvPr/>
          </p:nvGrpSpPr>
          <p:grpSpPr>
            <a:xfrm>
              <a:off x="7191542" y="1"/>
              <a:ext cx="5000459" cy="1425992"/>
              <a:chOff x="7186272" y="0"/>
              <a:chExt cx="5005729" cy="1427495"/>
            </a:xfrm>
          </p:grpSpPr>
          <p:sp>
            <p:nvSpPr>
              <p:cNvPr id="689" name="Google Shape;689;p65"/>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0" name="Google Shape;690;p65"/>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1_Title Only 11">
  <p:cSld name="1_Title Only 11">
    <p:spTree>
      <p:nvGrpSpPr>
        <p:cNvPr id="1" name="Shape 18271"/>
        <p:cNvGrpSpPr/>
        <p:nvPr/>
      </p:nvGrpSpPr>
      <p:grpSpPr>
        <a:xfrm>
          <a:off x="0" y="0"/>
          <a:ext cx="0" cy="0"/>
          <a:chOff x="0" y="0"/>
          <a:chExt cx="0" cy="0"/>
        </a:xfrm>
      </p:grpSpPr>
      <p:grpSp>
        <p:nvGrpSpPr>
          <p:cNvPr id="18272" name="Google Shape;18272;p1593"/>
          <p:cNvGrpSpPr/>
          <p:nvPr/>
        </p:nvGrpSpPr>
        <p:grpSpPr>
          <a:xfrm>
            <a:off x="7191545" y="0"/>
            <a:ext cx="5000460" cy="1425988"/>
            <a:chOff x="7191545" y="0"/>
            <a:chExt cx="5000460" cy="1425988"/>
          </a:xfrm>
        </p:grpSpPr>
        <p:pic>
          <p:nvPicPr>
            <p:cNvPr id="18273" name="Google Shape;18273;p159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274" name="Google Shape;18274;p1593"/>
            <p:cNvGrpSpPr/>
            <p:nvPr/>
          </p:nvGrpSpPr>
          <p:grpSpPr>
            <a:xfrm>
              <a:off x="7191545" y="0"/>
              <a:ext cx="5000460" cy="1425988"/>
              <a:chOff x="7191545" y="0"/>
              <a:chExt cx="5000460" cy="1425988"/>
            </a:xfrm>
          </p:grpSpPr>
          <p:sp>
            <p:nvSpPr>
              <p:cNvPr id="18275" name="Google Shape;18275;p159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276" name="Google Shape;18276;p159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277" name="Google Shape;18277;p1593"/>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78" name="Google Shape;18278;p1593"/>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279" name="Google Shape;18279;p159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280" name="Google Shape;18280;p159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5753503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1_End 12">
  <p:cSld name="1_End 12">
    <p:spTree>
      <p:nvGrpSpPr>
        <p:cNvPr id="1" name="Shape 18281"/>
        <p:cNvGrpSpPr/>
        <p:nvPr/>
      </p:nvGrpSpPr>
      <p:grpSpPr>
        <a:xfrm>
          <a:off x="0" y="0"/>
          <a:ext cx="0" cy="0"/>
          <a:chOff x="0" y="0"/>
          <a:chExt cx="0" cy="0"/>
        </a:xfrm>
      </p:grpSpPr>
      <p:grpSp>
        <p:nvGrpSpPr>
          <p:cNvPr id="18282" name="Google Shape;18282;p1594"/>
          <p:cNvGrpSpPr/>
          <p:nvPr/>
        </p:nvGrpSpPr>
        <p:grpSpPr>
          <a:xfrm>
            <a:off x="0" y="0"/>
            <a:ext cx="12191996" cy="2148830"/>
            <a:chOff x="0" y="0"/>
            <a:chExt cx="12191996" cy="2148830"/>
          </a:xfrm>
        </p:grpSpPr>
        <p:sp>
          <p:nvSpPr>
            <p:cNvPr id="18283" name="Google Shape;18283;p1594"/>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284" name="Google Shape;18284;p1594"/>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8285" name="Google Shape;18285;p1594"/>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286" name="Google Shape;18286;p1594"/>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287" name="Google Shape;18287;p1594"/>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288" name="Google Shape;18288;p1594"/>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195287596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1_Blank 11">
  <p:cSld name="1_Blank 11">
    <p:spTree>
      <p:nvGrpSpPr>
        <p:cNvPr id="1" name="Shape 18289"/>
        <p:cNvGrpSpPr/>
        <p:nvPr/>
      </p:nvGrpSpPr>
      <p:grpSpPr>
        <a:xfrm>
          <a:off x="0" y="0"/>
          <a:ext cx="0" cy="0"/>
          <a:chOff x="0" y="0"/>
          <a:chExt cx="0" cy="0"/>
        </a:xfrm>
      </p:grpSpPr>
      <p:sp>
        <p:nvSpPr>
          <p:cNvPr id="18290" name="Google Shape;18290;p159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291" name="Google Shape;18291;p159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292" name="Google Shape;18292;p159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293" name="Google Shape;18293;p1595"/>
          <p:cNvGrpSpPr/>
          <p:nvPr/>
        </p:nvGrpSpPr>
        <p:grpSpPr>
          <a:xfrm>
            <a:off x="7191545" y="0"/>
            <a:ext cx="5000460" cy="1425988"/>
            <a:chOff x="7191545" y="0"/>
            <a:chExt cx="5000460" cy="1425988"/>
          </a:xfrm>
        </p:grpSpPr>
        <p:pic>
          <p:nvPicPr>
            <p:cNvPr id="18294" name="Google Shape;18294;p159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295" name="Google Shape;18295;p1595"/>
            <p:cNvGrpSpPr/>
            <p:nvPr/>
          </p:nvGrpSpPr>
          <p:grpSpPr>
            <a:xfrm>
              <a:off x="7191545" y="0"/>
              <a:ext cx="5000460" cy="1425988"/>
              <a:chOff x="7191545" y="0"/>
              <a:chExt cx="5000460" cy="1425988"/>
            </a:xfrm>
          </p:grpSpPr>
          <p:sp>
            <p:nvSpPr>
              <p:cNvPr id="18296" name="Google Shape;18296;p159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297" name="Google Shape;18297;p159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151340863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7_Quotation 2">
  <p:cSld name="7_Quotation 2">
    <p:spTree>
      <p:nvGrpSpPr>
        <p:cNvPr id="1" name="Shape 18298"/>
        <p:cNvGrpSpPr/>
        <p:nvPr/>
      </p:nvGrpSpPr>
      <p:grpSpPr>
        <a:xfrm>
          <a:off x="0" y="0"/>
          <a:ext cx="0" cy="0"/>
          <a:chOff x="0" y="0"/>
          <a:chExt cx="0" cy="0"/>
        </a:xfrm>
      </p:grpSpPr>
      <p:sp>
        <p:nvSpPr>
          <p:cNvPr id="18299" name="Google Shape;18299;p1596"/>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300" name="Google Shape;18300;p1596"/>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01" name="Google Shape;18301;p1596"/>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302" name="Google Shape;18302;p1596"/>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303" name="Google Shape;18303;p1596"/>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304" name="Google Shape;18304;p1596"/>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305" name="Google Shape;18305;p1596"/>
          <p:cNvGrpSpPr/>
          <p:nvPr/>
        </p:nvGrpSpPr>
        <p:grpSpPr>
          <a:xfrm>
            <a:off x="7191545" y="0"/>
            <a:ext cx="5000460" cy="1425988"/>
            <a:chOff x="7191545" y="0"/>
            <a:chExt cx="5000460" cy="1425988"/>
          </a:xfrm>
        </p:grpSpPr>
        <p:pic>
          <p:nvPicPr>
            <p:cNvPr id="18306" name="Google Shape;18306;p1596"/>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307" name="Google Shape;18307;p1596"/>
            <p:cNvGrpSpPr/>
            <p:nvPr/>
          </p:nvGrpSpPr>
          <p:grpSpPr>
            <a:xfrm>
              <a:off x="7191545" y="0"/>
              <a:ext cx="5000460" cy="1425988"/>
              <a:chOff x="7191545" y="0"/>
              <a:chExt cx="5000460" cy="1425988"/>
            </a:xfrm>
          </p:grpSpPr>
          <p:sp>
            <p:nvSpPr>
              <p:cNvPr id="18308" name="Google Shape;18308;p1596"/>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309" name="Google Shape;18309;p1596"/>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8310" name="Google Shape;18310;p1596"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41964476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matchingName="1_Cover 14">
  <p:cSld name="1_Cover 14">
    <p:spTree>
      <p:nvGrpSpPr>
        <p:cNvPr id="1" name="Shape 18311"/>
        <p:cNvGrpSpPr/>
        <p:nvPr/>
      </p:nvGrpSpPr>
      <p:grpSpPr>
        <a:xfrm>
          <a:off x="0" y="0"/>
          <a:ext cx="0" cy="0"/>
          <a:chOff x="0" y="0"/>
          <a:chExt cx="0" cy="0"/>
        </a:xfrm>
      </p:grpSpPr>
      <p:sp>
        <p:nvSpPr>
          <p:cNvPr id="18312" name="Google Shape;18312;p1597"/>
          <p:cNvSpPr/>
          <p:nvPr/>
        </p:nvSpPr>
        <p:spPr>
          <a:xfrm>
            <a:off x="902366" y="1294417"/>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313" name="Google Shape;18313;p1597"/>
          <p:cNvSpPr txBox="1">
            <a:spLocks noGrp="1"/>
          </p:cNvSpPr>
          <p:nvPr>
            <p:ph type="title"/>
          </p:nvPr>
        </p:nvSpPr>
        <p:spPr>
          <a:xfrm>
            <a:off x="1413305" y="1561328"/>
            <a:ext cx="5194432" cy="1826340"/>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444C55"/>
              </a:buClr>
              <a:buSzPts val="6000"/>
              <a:buFont typeface="Calibri"/>
              <a:buNone/>
              <a:defRPr sz="400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14" name="Google Shape;18314;p1597"/>
          <p:cNvSpPr txBox="1">
            <a:spLocks noGrp="1"/>
          </p:cNvSpPr>
          <p:nvPr>
            <p:ph type="subTitle" idx="1"/>
          </p:nvPr>
        </p:nvSpPr>
        <p:spPr>
          <a:xfrm>
            <a:off x="1413305" y="3766861"/>
            <a:ext cx="5194432"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grpSp>
        <p:nvGrpSpPr>
          <p:cNvPr id="18315" name="Google Shape;18315;p1597"/>
          <p:cNvGrpSpPr/>
          <p:nvPr/>
        </p:nvGrpSpPr>
        <p:grpSpPr>
          <a:xfrm>
            <a:off x="0" y="5020350"/>
            <a:ext cx="12191996" cy="1837651"/>
            <a:chOff x="0" y="5020348"/>
            <a:chExt cx="12191996" cy="1837651"/>
          </a:xfrm>
        </p:grpSpPr>
        <p:sp>
          <p:nvSpPr>
            <p:cNvPr id="18316" name="Google Shape;18316;p1597"/>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317" name="Google Shape;18317;p1597"/>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8318" name="Google Shape;18318;p1597"/>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Tree>
    <p:extLst>
      <p:ext uri="{BB962C8B-B14F-4D97-AF65-F5344CB8AC3E}">
        <p14:creationId xmlns:p14="http://schemas.microsoft.com/office/powerpoint/2010/main" val="238099443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matchingName="1_Divider 15">
  <p:cSld name="1_Divider 15">
    <p:spTree>
      <p:nvGrpSpPr>
        <p:cNvPr id="1" name="Shape 18319"/>
        <p:cNvGrpSpPr/>
        <p:nvPr/>
      </p:nvGrpSpPr>
      <p:grpSpPr>
        <a:xfrm>
          <a:off x="0" y="0"/>
          <a:ext cx="0" cy="0"/>
          <a:chOff x="0" y="0"/>
          <a:chExt cx="0" cy="0"/>
        </a:xfrm>
      </p:grpSpPr>
      <p:grpSp>
        <p:nvGrpSpPr>
          <p:cNvPr id="18320" name="Google Shape;18320;p1598"/>
          <p:cNvGrpSpPr/>
          <p:nvPr/>
        </p:nvGrpSpPr>
        <p:grpSpPr>
          <a:xfrm>
            <a:off x="0" y="5020350"/>
            <a:ext cx="12191996" cy="1837651"/>
            <a:chOff x="0" y="5020348"/>
            <a:chExt cx="12191996" cy="1837651"/>
          </a:xfrm>
        </p:grpSpPr>
        <p:sp>
          <p:nvSpPr>
            <p:cNvPr id="18321" name="Google Shape;18321;p1598"/>
            <p:cNvSpPr/>
            <p:nvPr/>
          </p:nvSpPr>
          <p:spPr>
            <a:xfrm>
              <a:off x="0" y="5100267"/>
              <a:ext cx="7111371" cy="1757732"/>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rgbClr val="FFFFFF"/>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322" name="Google Shape;18322;p1598"/>
            <p:cNvSpPr/>
            <p:nvPr/>
          </p:nvSpPr>
          <p:spPr>
            <a:xfrm>
              <a:off x="0" y="5038947"/>
              <a:ext cx="12191996" cy="1819052"/>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323" name="Google Shape;18323;p1598"/>
            <p:cNvSpPr/>
            <p:nvPr/>
          </p:nvSpPr>
          <p:spPr>
            <a:xfrm>
              <a:off x="0" y="5020348"/>
              <a:ext cx="12191996" cy="1837651"/>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pic>
          <p:nvPicPr>
            <p:cNvPr id="18324" name="Google Shape;18324;p1598"/>
            <p:cNvPicPr preferRelativeResize="0"/>
            <p:nvPr/>
          </p:nvPicPr>
          <p:blipFill rotWithShape="1">
            <a:blip r:embed="rId2">
              <a:alphaModFix/>
            </a:blip>
            <a:srcRect/>
            <a:stretch/>
          </p:blipFill>
          <p:spPr>
            <a:xfrm>
              <a:off x="313291" y="5563584"/>
              <a:ext cx="2025313" cy="911940"/>
            </a:xfrm>
            <a:prstGeom prst="rect">
              <a:avLst/>
            </a:prstGeom>
            <a:noFill/>
            <a:ln>
              <a:noFill/>
            </a:ln>
          </p:spPr>
        </p:pic>
      </p:grpSp>
      <p:sp>
        <p:nvSpPr>
          <p:cNvPr id="18325" name="Google Shape;18325;p1598"/>
          <p:cNvSpPr txBox="1">
            <a:spLocks noGrp="1"/>
          </p:cNvSpPr>
          <p:nvPr>
            <p:ph type="title"/>
          </p:nvPr>
        </p:nvSpPr>
        <p:spPr>
          <a:xfrm>
            <a:off x="1413305" y="701749"/>
            <a:ext cx="9365376" cy="2014679"/>
          </a:xfrm>
          <a:prstGeom prst="rect">
            <a:avLst/>
          </a:prstGeom>
          <a:noFill/>
          <a:ln>
            <a:noFill/>
          </a:ln>
        </p:spPr>
        <p:txBody>
          <a:bodyPr spcFirstLastPara="1" wrap="square" lIns="91400" tIns="45700" rIns="91400" bIns="45700" anchor="b"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26" name="Google Shape;18326;p1598"/>
          <p:cNvSpPr txBox="1">
            <a:spLocks noGrp="1"/>
          </p:cNvSpPr>
          <p:nvPr>
            <p:ph type="subTitle" idx="1"/>
          </p:nvPr>
        </p:nvSpPr>
        <p:spPr>
          <a:xfrm>
            <a:off x="1413305" y="3081637"/>
            <a:ext cx="9365376" cy="986564"/>
          </a:xfrm>
          <a:prstGeom prst="rect">
            <a:avLst/>
          </a:prstGeom>
          <a:noFill/>
          <a:ln>
            <a:noFill/>
          </a:ln>
        </p:spPr>
        <p:txBody>
          <a:bodyPr spcFirstLastPara="1" wrap="square" lIns="91400" tIns="45700" rIns="91400" bIns="45700" anchor="t" anchorCtr="0">
            <a:noAutofit/>
          </a:bodyPr>
          <a:lstStyle>
            <a:lvl1pPr lvl="0" algn="l">
              <a:lnSpc>
                <a:spcPct val="100000"/>
              </a:lnSpc>
              <a:spcBef>
                <a:spcPts val="1000"/>
              </a:spcBef>
              <a:spcAft>
                <a:spcPts val="0"/>
              </a:spcAft>
              <a:buSzPts val="2400"/>
              <a:buNone/>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4714201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matchingName="1_Photo Slide 14">
  <p:cSld name="1_Photo Slide 14">
    <p:spTree>
      <p:nvGrpSpPr>
        <p:cNvPr id="1" name="Shape 18327"/>
        <p:cNvGrpSpPr/>
        <p:nvPr/>
      </p:nvGrpSpPr>
      <p:grpSpPr>
        <a:xfrm>
          <a:off x="0" y="0"/>
          <a:ext cx="0" cy="0"/>
          <a:chOff x="0" y="0"/>
          <a:chExt cx="0" cy="0"/>
        </a:xfrm>
      </p:grpSpPr>
      <p:sp>
        <p:nvSpPr>
          <p:cNvPr id="18328" name="Google Shape;18328;p1599"/>
          <p:cNvSpPr txBox="1">
            <a:spLocks noGrp="1"/>
          </p:cNvSpPr>
          <p:nvPr>
            <p:ph type="body" idx="1"/>
          </p:nvPr>
        </p:nvSpPr>
        <p:spPr>
          <a:xfrm>
            <a:off x="457200" y="1146255"/>
            <a:ext cx="2350172" cy="2971800"/>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8329" name="Google Shape;18329;p1599"/>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8330" name="Google Shape;18330;p1599"/>
          <p:cNvGrpSpPr/>
          <p:nvPr/>
        </p:nvGrpSpPr>
        <p:grpSpPr>
          <a:xfrm>
            <a:off x="2" y="5379426"/>
            <a:ext cx="2807363" cy="753895"/>
            <a:chOff x="0" y="5379424"/>
            <a:chExt cx="2807363" cy="753895"/>
          </a:xfrm>
        </p:grpSpPr>
        <p:sp>
          <p:nvSpPr>
            <p:cNvPr id="18331" name="Google Shape;18331;p1599"/>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58366"/>
                </a:gs>
              </a:gsLst>
              <a:lin ang="0" scaled="0"/>
            </a:gra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332" name="Google Shape;18332;p1599"/>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00" tIns="45700" rIns="91400"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grpSp>
      <p:pic>
        <p:nvPicPr>
          <p:cNvPr id="18333" name="Google Shape;18333;p1599"/>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260824250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matchingName="1_Quotation 19">
  <p:cSld name="1_Quotation 19">
    <p:spTree>
      <p:nvGrpSpPr>
        <p:cNvPr id="1" name="Shape 18334"/>
        <p:cNvGrpSpPr/>
        <p:nvPr/>
      </p:nvGrpSpPr>
      <p:grpSpPr>
        <a:xfrm>
          <a:off x="0" y="0"/>
          <a:ext cx="0" cy="0"/>
          <a:chOff x="0" y="0"/>
          <a:chExt cx="0" cy="0"/>
        </a:xfrm>
      </p:grpSpPr>
      <p:sp>
        <p:nvSpPr>
          <p:cNvPr id="18335" name="Google Shape;18335;p1600"/>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336" name="Google Shape;18336;p1600"/>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37" name="Google Shape;18337;p1600"/>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338" name="Google Shape;18338;p160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339" name="Google Shape;18339;p160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340" name="Google Shape;18340;p160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341" name="Google Shape;18341;p1600"/>
          <p:cNvGrpSpPr/>
          <p:nvPr/>
        </p:nvGrpSpPr>
        <p:grpSpPr>
          <a:xfrm>
            <a:off x="7191545" y="0"/>
            <a:ext cx="5000460" cy="1425988"/>
            <a:chOff x="7191545" y="0"/>
            <a:chExt cx="5000460" cy="1425988"/>
          </a:xfrm>
        </p:grpSpPr>
        <p:pic>
          <p:nvPicPr>
            <p:cNvPr id="18342" name="Google Shape;18342;p160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343" name="Google Shape;18343;p1600"/>
            <p:cNvGrpSpPr/>
            <p:nvPr/>
          </p:nvGrpSpPr>
          <p:grpSpPr>
            <a:xfrm>
              <a:off x="7191545" y="0"/>
              <a:ext cx="5000460" cy="1425988"/>
              <a:chOff x="7191545" y="0"/>
              <a:chExt cx="5000460" cy="1425988"/>
            </a:xfrm>
          </p:grpSpPr>
          <p:sp>
            <p:nvSpPr>
              <p:cNvPr id="18344" name="Google Shape;18344;p160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345" name="Google Shape;18345;p160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8346" name="Google Shape;18346;p1600"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84378004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matchingName="1_Quotation 20">
  <p:cSld name="1_Quotation 20">
    <p:spTree>
      <p:nvGrpSpPr>
        <p:cNvPr id="1" name="Shape 18347"/>
        <p:cNvGrpSpPr/>
        <p:nvPr/>
      </p:nvGrpSpPr>
      <p:grpSpPr>
        <a:xfrm>
          <a:off x="0" y="0"/>
          <a:ext cx="0" cy="0"/>
          <a:chOff x="0" y="0"/>
          <a:chExt cx="0" cy="0"/>
        </a:xfrm>
      </p:grpSpPr>
      <p:sp>
        <p:nvSpPr>
          <p:cNvPr id="18348" name="Google Shape;18348;p1601"/>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349" name="Google Shape;18349;p1601"/>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50" name="Google Shape;18350;p1601"/>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351" name="Google Shape;18351;p1601"/>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352" name="Google Shape;18352;p1601"/>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353" name="Google Shape;18353;p1601"/>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354" name="Google Shape;18354;p1601"/>
          <p:cNvGrpSpPr/>
          <p:nvPr/>
        </p:nvGrpSpPr>
        <p:grpSpPr>
          <a:xfrm>
            <a:off x="7191545" y="0"/>
            <a:ext cx="5000460" cy="1425988"/>
            <a:chOff x="7191545" y="0"/>
            <a:chExt cx="5000460" cy="1425988"/>
          </a:xfrm>
        </p:grpSpPr>
        <p:pic>
          <p:nvPicPr>
            <p:cNvPr id="18355" name="Google Shape;18355;p1601"/>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356" name="Google Shape;18356;p1601"/>
            <p:cNvGrpSpPr/>
            <p:nvPr/>
          </p:nvGrpSpPr>
          <p:grpSpPr>
            <a:xfrm>
              <a:off x="7191545" y="0"/>
              <a:ext cx="5000460" cy="1425988"/>
              <a:chOff x="7191545" y="0"/>
              <a:chExt cx="5000460" cy="1425988"/>
            </a:xfrm>
          </p:grpSpPr>
          <p:sp>
            <p:nvSpPr>
              <p:cNvPr id="18357" name="Google Shape;18357;p1601"/>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358" name="Google Shape;18358;p1601"/>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8359" name="Google Shape;18359;p1601"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1088261401"/>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matchingName="1_Title and Content 15">
  <p:cSld name="1_Title and Content 15">
    <p:spTree>
      <p:nvGrpSpPr>
        <p:cNvPr id="1" name="Shape 18360"/>
        <p:cNvGrpSpPr/>
        <p:nvPr/>
      </p:nvGrpSpPr>
      <p:grpSpPr>
        <a:xfrm>
          <a:off x="0" y="0"/>
          <a:ext cx="0" cy="0"/>
          <a:chOff x="0" y="0"/>
          <a:chExt cx="0" cy="0"/>
        </a:xfrm>
      </p:grpSpPr>
      <p:grpSp>
        <p:nvGrpSpPr>
          <p:cNvPr id="18361" name="Google Shape;18361;p1602"/>
          <p:cNvGrpSpPr/>
          <p:nvPr/>
        </p:nvGrpSpPr>
        <p:grpSpPr>
          <a:xfrm>
            <a:off x="7191545" y="0"/>
            <a:ext cx="5000460" cy="1425988"/>
            <a:chOff x="7191545" y="0"/>
            <a:chExt cx="5000460" cy="1425988"/>
          </a:xfrm>
        </p:grpSpPr>
        <p:pic>
          <p:nvPicPr>
            <p:cNvPr id="18362" name="Google Shape;18362;p160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363" name="Google Shape;18363;p1602"/>
            <p:cNvGrpSpPr/>
            <p:nvPr/>
          </p:nvGrpSpPr>
          <p:grpSpPr>
            <a:xfrm>
              <a:off x="7191545" y="0"/>
              <a:ext cx="5000460" cy="1425988"/>
              <a:chOff x="7191545" y="0"/>
              <a:chExt cx="5000460" cy="1425988"/>
            </a:xfrm>
          </p:grpSpPr>
          <p:sp>
            <p:nvSpPr>
              <p:cNvPr id="18364" name="Google Shape;18364;p160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365" name="Google Shape;18365;p160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366" name="Google Shape;18366;p160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67" name="Google Shape;18367;p1602"/>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368" name="Google Shape;18368;p160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369" name="Google Shape;18369;p160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370" name="Google Shape;18370;p160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63831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1"/>
        <p:cNvGrpSpPr/>
        <p:nvPr/>
      </p:nvGrpSpPr>
      <p:grpSpPr>
        <a:xfrm>
          <a:off x="0" y="0"/>
          <a:ext cx="0" cy="0"/>
          <a:chOff x="0" y="0"/>
          <a:chExt cx="0" cy="0"/>
        </a:xfrm>
      </p:grpSpPr>
      <p:sp>
        <p:nvSpPr>
          <p:cNvPr id="692" name="Google Shape;692;p6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3" name="Google Shape;693;p6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1000"/>
              </a:spcBef>
              <a:spcAft>
                <a:spcPts val="0"/>
              </a:spcAft>
              <a:buSzPts val="2400"/>
              <a:buNone/>
              <a:defRPr sz="2400"/>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94" name="Google Shape;694;p6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5" name="Google Shape;695;p6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6" name="Google Shape;696;p6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matchingName="1_Two Content 13">
  <p:cSld name="1_Two Content 13">
    <p:spTree>
      <p:nvGrpSpPr>
        <p:cNvPr id="1" name="Shape 18371"/>
        <p:cNvGrpSpPr/>
        <p:nvPr/>
      </p:nvGrpSpPr>
      <p:grpSpPr>
        <a:xfrm>
          <a:off x="0" y="0"/>
          <a:ext cx="0" cy="0"/>
          <a:chOff x="0" y="0"/>
          <a:chExt cx="0" cy="0"/>
        </a:xfrm>
      </p:grpSpPr>
      <p:sp>
        <p:nvSpPr>
          <p:cNvPr id="18372" name="Google Shape;18372;p1603"/>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73" name="Google Shape;18373;p1603"/>
          <p:cNvSpPr txBox="1">
            <a:spLocks noGrp="1"/>
          </p:cNvSpPr>
          <p:nvPr>
            <p:ph type="body" idx="1"/>
          </p:nvPr>
        </p:nvSpPr>
        <p:spPr>
          <a:xfrm>
            <a:off x="609605"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grpSp>
        <p:nvGrpSpPr>
          <p:cNvPr id="18374" name="Google Shape;18374;p1603"/>
          <p:cNvGrpSpPr/>
          <p:nvPr/>
        </p:nvGrpSpPr>
        <p:grpSpPr>
          <a:xfrm>
            <a:off x="7191545" y="0"/>
            <a:ext cx="5000460" cy="1425988"/>
            <a:chOff x="7191545" y="0"/>
            <a:chExt cx="5000460" cy="1425988"/>
          </a:xfrm>
        </p:grpSpPr>
        <p:pic>
          <p:nvPicPr>
            <p:cNvPr id="18375" name="Google Shape;18375;p1603"/>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376" name="Google Shape;18376;p1603"/>
            <p:cNvGrpSpPr/>
            <p:nvPr/>
          </p:nvGrpSpPr>
          <p:grpSpPr>
            <a:xfrm>
              <a:off x="7191545" y="0"/>
              <a:ext cx="5000460" cy="1425988"/>
              <a:chOff x="7191545" y="0"/>
              <a:chExt cx="5000460" cy="1425988"/>
            </a:xfrm>
          </p:grpSpPr>
          <p:sp>
            <p:nvSpPr>
              <p:cNvPr id="18377" name="Google Shape;18377;p1603"/>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378" name="Google Shape;18378;p1603"/>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379" name="Google Shape;18379;p1603"/>
          <p:cNvSpPr txBox="1">
            <a:spLocks noGrp="1"/>
          </p:cNvSpPr>
          <p:nvPr>
            <p:ph type="body" idx="2"/>
          </p:nvPr>
        </p:nvSpPr>
        <p:spPr>
          <a:xfrm>
            <a:off x="6172202" y="1825627"/>
            <a:ext cx="5410203"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380" name="Google Shape;18380;p1603"/>
          <p:cNvSpPr txBox="1">
            <a:spLocks noGrp="1"/>
          </p:cNvSpPr>
          <p:nvPr>
            <p:ph type="sldNum" idx="12"/>
          </p:nvPr>
        </p:nvSpPr>
        <p:spPr>
          <a:xfrm>
            <a:off x="883919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381" name="Google Shape;18381;p1603"/>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382" name="Google Shape;18382;p1603"/>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2549256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matchingName="1_Comparison 12">
  <p:cSld name="1_Comparison 12">
    <p:spTree>
      <p:nvGrpSpPr>
        <p:cNvPr id="1" name="Shape 18383"/>
        <p:cNvGrpSpPr/>
        <p:nvPr/>
      </p:nvGrpSpPr>
      <p:grpSpPr>
        <a:xfrm>
          <a:off x="0" y="0"/>
          <a:ext cx="0" cy="0"/>
          <a:chOff x="0" y="0"/>
          <a:chExt cx="0" cy="0"/>
        </a:xfrm>
      </p:grpSpPr>
      <p:grpSp>
        <p:nvGrpSpPr>
          <p:cNvPr id="18384" name="Google Shape;18384;p1604"/>
          <p:cNvGrpSpPr/>
          <p:nvPr/>
        </p:nvGrpSpPr>
        <p:grpSpPr>
          <a:xfrm>
            <a:off x="7191545" y="0"/>
            <a:ext cx="5000460" cy="1425988"/>
            <a:chOff x="7191545" y="0"/>
            <a:chExt cx="5000460" cy="1425988"/>
          </a:xfrm>
        </p:grpSpPr>
        <p:pic>
          <p:nvPicPr>
            <p:cNvPr id="18385" name="Google Shape;18385;p1604"/>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386" name="Google Shape;18386;p1604"/>
            <p:cNvGrpSpPr/>
            <p:nvPr/>
          </p:nvGrpSpPr>
          <p:grpSpPr>
            <a:xfrm>
              <a:off x="7191545" y="0"/>
              <a:ext cx="5000460" cy="1425988"/>
              <a:chOff x="7191545" y="0"/>
              <a:chExt cx="5000460" cy="1425988"/>
            </a:xfrm>
          </p:grpSpPr>
          <p:sp>
            <p:nvSpPr>
              <p:cNvPr id="18387" name="Google Shape;18387;p1604"/>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388" name="Google Shape;18388;p1604"/>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389" name="Google Shape;18389;p1604"/>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90" name="Google Shape;18390;p1604"/>
          <p:cNvSpPr txBox="1">
            <a:spLocks noGrp="1"/>
          </p:cNvSpPr>
          <p:nvPr>
            <p:ph type="body" idx="1"/>
          </p:nvPr>
        </p:nvSpPr>
        <p:spPr>
          <a:xfrm>
            <a:off x="609604" y="1681160"/>
            <a:ext cx="538797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391" name="Google Shape;18391;p1604"/>
          <p:cNvSpPr txBox="1">
            <a:spLocks noGrp="1"/>
          </p:cNvSpPr>
          <p:nvPr>
            <p:ph type="body" idx="2"/>
          </p:nvPr>
        </p:nvSpPr>
        <p:spPr>
          <a:xfrm>
            <a:off x="609604" y="2505073"/>
            <a:ext cx="5387973" cy="3684583"/>
          </a:xfrm>
          <a:prstGeom prst="rect">
            <a:avLst/>
          </a:prstGeom>
          <a:solidFill>
            <a:srgbClr val="F3F6FB"/>
          </a:solidFill>
          <a:ln>
            <a:noFill/>
          </a:ln>
        </p:spPr>
        <p:txBody>
          <a:bodyPr spcFirstLastPara="1" wrap="square" lIns="182850" tIns="0" rIns="182850" bIns="0" anchor="t" anchorCtr="0">
            <a:norm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392" name="Google Shape;18392;p1604"/>
          <p:cNvSpPr txBox="1">
            <a:spLocks noGrp="1"/>
          </p:cNvSpPr>
          <p:nvPr>
            <p:ph type="body" idx="3"/>
          </p:nvPr>
        </p:nvSpPr>
        <p:spPr>
          <a:xfrm>
            <a:off x="6172202" y="1681160"/>
            <a:ext cx="5410203" cy="823910"/>
          </a:xfrm>
          <a:prstGeom prst="rect">
            <a:avLst/>
          </a:prstGeom>
          <a:solidFill>
            <a:srgbClr val="F3F6FB"/>
          </a:solidFill>
          <a:ln>
            <a:noFill/>
          </a:ln>
        </p:spPr>
        <p:txBody>
          <a:bodyPr spcFirstLastPara="1" wrap="square" lIns="182850" tIns="0" rIns="182850" bIns="0" anchor="ctr" anchorCtr="0">
            <a:noAutofit/>
          </a:bodyPr>
          <a:lstStyle>
            <a:lvl1pPr marL="304815" lvl="0" indent="-152408" algn="l">
              <a:lnSpc>
                <a:spcPct val="100000"/>
              </a:lnSpc>
              <a:spcBef>
                <a:spcPts val="1000"/>
              </a:spcBef>
              <a:spcAft>
                <a:spcPts val="0"/>
              </a:spcAft>
              <a:buSzPts val="2400"/>
              <a:buNone/>
              <a:defRPr u="sng"/>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393" name="Google Shape;18393;p1604"/>
          <p:cNvSpPr txBox="1">
            <a:spLocks noGrp="1"/>
          </p:cNvSpPr>
          <p:nvPr>
            <p:ph type="body" idx="4"/>
          </p:nvPr>
        </p:nvSpPr>
        <p:spPr>
          <a:xfrm>
            <a:off x="6172202" y="2505073"/>
            <a:ext cx="5410203" cy="3684583"/>
          </a:xfrm>
          <a:prstGeom prst="rect">
            <a:avLst/>
          </a:prstGeom>
          <a:solidFill>
            <a:srgbClr val="F3F6FB"/>
          </a:solidFill>
          <a:ln>
            <a:noFill/>
          </a:ln>
        </p:spPr>
        <p:txBody>
          <a:bodyPr spcFirstLastPara="1" wrap="square" lIns="182850" tIns="0" rIns="182850" bIns="0" anchor="t" anchorCtr="0">
            <a:noAutofit/>
          </a:bodyPr>
          <a:lstStyle>
            <a:lvl1pPr marL="304815" lvl="0" indent="-237079" algn="l">
              <a:lnSpc>
                <a:spcPct val="100000"/>
              </a:lnSpc>
              <a:spcBef>
                <a:spcPts val="1000"/>
              </a:spcBef>
              <a:spcAft>
                <a:spcPts val="0"/>
              </a:spcAft>
              <a:buSzPts val="2000"/>
              <a:buChar char="•"/>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394" name="Google Shape;18394;p1604"/>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395" name="Google Shape;18395;p1604"/>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396" name="Google Shape;18396;p1604"/>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43487034"/>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matchingName="1_Title Only 12">
  <p:cSld name="1_Title Only 12">
    <p:spTree>
      <p:nvGrpSpPr>
        <p:cNvPr id="1" name="Shape 18397"/>
        <p:cNvGrpSpPr/>
        <p:nvPr/>
      </p:nvGrpSpPr>
      <p:grpSpPr>
        <a:xfrm>
          <a:off x="0" y="0"/>
          <a:ext cx="0" cy="0"/>
          <a:chOff x="0" y="0"/>
          <a:chExt cx="0" cy="0"/>
        </a:xfrm>
      </p:grpSpPr>
      <p:grpSp>
        <p:nvGrpSpPr>
          <p:cNvPr id="18398" name="Google Shape;18398;p1605"/>
          <p:cNvGrpSpPr/>
          <p:nvPr/>
        </p:nvGrpSpPr>
        <p:grpSpPr>
          <a:xfrm>
            <a:off x="7191545" y="0"/>
            <a:ext cx="5000460" cy="1425988"/>
            <a:chOff x="7191545" y="0"/>
            <a:chExt cx="5000460" cy="1425988"/>
          </a:xfrm>
        </p:grpSpPr>
        <p:pic>
          <p:nvPicPr>
            <p:cNvPr id="18399" name="Google Shape;18399;p1605"/>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400" name="Google Shape;18400;p1605"/>
            <p:cNvGrpSpPr/>
            <p:nvPr/>
          </p:nvGrpSpPr>
          <p:grpSpPr>
            <a:xfrm>
              <a:off x="7191545" y="0"/>
              <a:ext cx="5000460" cy="1425988"/>
              <a:chOff x="7191545" y="0"/>
              <a:chExt cx="5000460" cy="1425988"/>
            </a:xfrm>
          </p:grpSpPr>
          <p:sp>
            <p:nvSpPr>
              <p:cNvPr id="18401" name="Google Shape;18401;p1605"/>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402" name="Google Shape;18402;p1605"/>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403" name="Google Shape;18403;p1605"/>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04" name="Google Shape;18404;p160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405" name="Google Shape;18405;p1605"/>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406" name="Google Shape;18406;p160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0221860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matchingName="1_End 13">
  <p:cSld name="1_End 13">
    <p:spTree>
      <p:nvGrpSpPr>
        <p:cNvPr id="1" name="Shape 18407"/>
        <p:cNvGrpSpPr/>
        <p:nvPr/>
      </p:nvGrpSpPr>
      <p:grpSpPr>
        <a:xfrm>
          <a:off x="0" y="0"/>
          <a:ext cx="0" cy="0"/>
          <a:chOff x="0" y="0"/>
          <a:chExt cx="0" cy="0"/>
        </a:xfrm>
      </p:grpSpPr>
      <p:grpSp>
        <p:nvGrpSpPr>
          <p:cNvPr id="18408" name="Google Shape;18408;p1606"/>
          <p:cNvGrpSpPr/>
          <p:nvPr/>
        </p:nvGrpSpPr>
        <p:grpSpPr>
          <a:xfrm>
            <a:off x="0" y="0"/>
            <a:ext cx="12191996" cy="2148830"/>
            <a:chOff x="0" y="0"/>
            <a:chExt cx="12191996" cy="2148830"/>
          </a:xfrm>
        </p:grpSpPr>
        <p:sp>
          <p:nvSpPr>
            <p:cNvPr id="18409" name="Google Shape;18409;p1606"/>
            <p:cNvSpPr/>
            <p:nvPr/>
          </p:nvSpPr>
          <p:spPr>
            <a:xfrm flipH="1">
              <a:off x="0" y="0"/>
              <a:ext cx="12191996"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410" name="Google Shape;18410;p1606"/>
            <p:cNvSpPr/>
            <p:nvPr/>
          </p:nvSpPr>
          <p:spPr>
            <a:xfrm flipH="1">
              <a:off x="0" y="0"/>
              <a:ext cx="12191996" cy="1992139"/>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sp>
        <p:nvSpPr>
          <p:cNvPr id="18411" name="Google Shape;18411;p1606"/>
          <p:cNvSpPr/>
          <p:nvPr/>
        </p:nvSpPr>
        <p:spPr>
          <a:xfrm>
            <a:off x="902366" y="1517695"/>
            <a:ext cx="11289630" cy="3822603"/>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412" name="Google Shape;18412;p1606"/>
          <p:cNvSpPr txBox="1">
            <a:spLocks noGrp="1"/>
          </p:cNvSpPr>
          <p:nvPr>
            <p:ph type="body" idx="1"/>
          </p:nvPr>
        </p:nvSpPr>
        <p:spPr>
          <a:xfrm>
            <a:off x="1219197" y="3429002"/>
            <a:ext cx="5582649" cy="141356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sz="2000"/>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413" name="Google Shape;18413;p1606"/>
          <p:cNvSpPr txBox="1">
            <a:spLocks noGrp="1"/>
          </p:cNvSpPr>
          <p:nvPr>
            <p:ph type="title"/>
          </p:nvPr>
        </p:nvSpPr>
        <p:spPr>
          <a:xfrm>
            <a:off x="1219197" y="1887486"/>
            <a:ext cx="5582649" cy="1078260"/>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8414" name="Google Shape;18414;p1606"/>
          <p:cNvPicPr preferRelativeResize="0"/>
          <p:nvPr/>
        </p:nvPicPr>
        <p:blipFill rotWithShape="1">
          <a:blip r:embed="rId2">
            <a:alphaModFix/>
          </a:blip>
          <a:srcRect/>
          <a:stretch/>
        </p:blipFill>
        <p:spPr>
          <a:xfrm>
            <a:off x="902366" y="228371"/>
            <a:ext cx="2025313" cy="911940"/>
          </a:xfrm>
          <a:prstGeom prst="rect">
            <a:avLst/>
          </a:prstGeom>
          <a:noFill/>
          <a:ln>
            <a:noFill/>
          </a:ln>
        </p:spPr>
      </p:pic>
    </p:spTree>
    <p:extLst>
      <p:ext uri="{BB962C8B-B14F-4D97-AF65-F5344CB8AC3E}">
        <p14:creationId xmlns:p14="http://schemas.microsoft.com/office/powerpoint/2010/main" val="1637642633"/>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matchingName="1_Blank 12">
  <p:cSld name="1_Blank 12">
    <p:spTree>
      <p:nvGrpSpPr>
        <p:cNvPr id="1" name="Shape 18415"/>
        <p:cNvGrpSpPr/>
        <p:nvPr/>
      </p:nvGrpSpPr>
      <p:grpSpPr>
        <a:xfrm>
          <a:off x="0" y="0"/>
          <a:ext cx="0" cy="0"/>
          <a:chOff x="0" y="0"/>
          <a:chExt cx="0" cy="0"/>
        </a:xfrm>
      </p:grpSpPr>
      <p:sp>
        <p:nvSpPr>
          <p:cNvPr id="18416" name="Google Shape;18416;p1607"/>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417" name="Google Shape;18417;p1607"/>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418" name="Google Shape;18418;p1607"/>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419" name="Google Shape;18419;p1607"/>
          <p:cNvGrpSpPr/>
          <p:nvPr/>
        </p:nvGrpSpPr>
        <p:grpSpPr>
          <a:xfrm>
            <a:off x="7191545" y="0"/>
            <a:ext cx="5000460" cy="1425988"/>
            <a:chOff x="7191545" y="0"/>
            <a:chExt cx="5000460" cy="1425988"/>
          </a:xfrm>
        </p:grpSpPr>
        <p:pic>
          <p:nvPicPr>
            <p:cNvPr id="18420" name="Google Shape;18420;p1607"/>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421" name="Google Shape;18421;p1607"/>
            <p:cNvGrpSpPr/>
            <p:nvPr/>
          </p:nvGrpSpPr>
          <p:grpSpPr>
            <a:xfrm>
              <a:off x="7191545" y="0"/>
              <a:ext cx="5000460" cy="1425988"/>
              <a:chOff x="7191545" y="0"/>
              <a:chExt cx="5000460" cy="1425988"/>
            </a:xfrm>
          </p:grpSpPr>
          <p:sp>
            <p:nvSpPr>
              <p:cNvPr id="18422" name="Google Shape;18422;p1607"/>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423" name="Google Shape;18423;p1607"/>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Tree>
    <p:extLst>
      <p:ext uri="{BB962C8B-B14F-4D97-AF65-F5344CB8AC3E}">
        <p14:creationId xmlns:p14="http://schemas.microsoft.com/office/powerpoint/2010/main" val="162708285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matchingName="Title Slide 2">
  <p:cSld name="Title Slide 2">
    <p:spTree>
      <p:nvGrpSpPr>
        <p:cNvPr id="1" name="Shape 18424"/>
        <p:cNvGrpSpPr/>
        <p:nvPr/>
      </p:nvGrpSpPr>
      <p:grpSpPr>
        <a:xfrm>
          <a:off x="0" y="0"/>
          <a:ext cx="0" cy="0"/>
          <a:chOff x="0" y="0"/>
          <a:chExt cx="0" cy="0"/>
        </a:xfrm>
      </p:grpSpPr>
      <p:sp>
        <p:nvSpPr>
          <p:cNvPr id="18425" name="Google Shape;18425;p1608"/>
          <p:cNvSpPr/>
          <p:nvPr/>
        </p:nvSpPr>
        <p:spPr>
          <a:xfrm>
            <a:off x="0" y="0"/>
            <a:ext cx="12191996" cy="6858000"/>
          </a:xfrm>
          <a:custGeom>
            <a:avLst/>
            <a:gdLst/>
            <a:ahLst/>
            <a:cxnLst/>
            <a:rect l="l" t="t" r="r" b="b"/>
            <a:pathLst>
              <a:path w="12192000" h="6858000" extrusionOk="0">
                <a:moveTo>
                  <a:pt x="12192000" y="0"/>
                </a:moveTo>
                <a:lnTo>
                  <a:pt x="0" y="0"/>
                </a:lnTo>
                <a:lnTo>
                  <a:pt x="0" y="6858000"/>
                </a:lnTo>
                <a:lnTo>
                  <a:pt x="12192000" y="6858000"/>
                </a:lnTo>
                <a:lnTo>
                  <a:pt x="12192000" y="0"/>
                </a:lnTo>
                <a:close/>
              </a:path>
            </a:pathLst>
          </a:custGeom>
          <a:solidFill>
            <a:srgbClr val="F3F6F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426" name="Google Shape;18426;p1608"/>
          <p:cNvSpPr/>
          <p:nvPr/>
        </p:nvSpPr>
        <p:spPr>
          <a:xfrm>
            <a:off x="2" y="5100854"/>
            <a:ext cx="7111361" cy="1757677"/>
          </a:xfrm>
          <a:custGeom>
            <a:avLst/>
            <a:gdLst/>
            <a:ahLst/>
            <a:cxnLst/>
            <a:rect l="l" t="t" r="r" b="b"/>
            <a:pathLst>
              <a:path w="7111365" h="1757679" extrusionOk="0">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pic>
        <p:nvPicPr>
          <p:cNvPr id="18427" name="Google Shape;18427;p1608"/>
          <p:cNvPicPr preferRelativeResize="0"/>
          <p:nvPr/>
        </p:nvPicPr>
        <p:blipFill rotWithShape="1">
          <a:blip r:embed="rId2">
            <a:alphaModFix/>
          </a:blip>
          <a:srcRect/>
          <a:stretch/>
        </p:blipFill>
        <p:spPr>
          <a:xfrm>
            <a:off x="0" y="5041902"/>
            <a:ext cx="12191996" cy="1816098"/>
          </a:xfrm>
          <a:prstGeom prst="rect">
            <a:avLst/>
          </a:prstGeom>
          <a:noFill/>
          <a:ln>
            <a:noFill/>
          </a:ln>
        </p:spPr>
      </p:pic>
      <p:sp>
        <p:nvSpPr>
          <p:cNvPr id="18428" name="Google Shape;18428;p1608"/>
          <p:cNvSpPr/>
          <p:nvPr/>
        </p:nvSpPr>
        <p:spPr>
          <a:xfrm>
            <a:off x="0" y="5020056"/>
            <a:ext cx="12191996" cy="1838328"/>
          </a:xfrm>
          <a:custGeom>
            <a:avLst/>
            <a:gdLst/>
            <a:ahLst/>
            <a:cxnLst/>
            <a:rect l="l" t="t" r="r" b="b"/>
            <a:pathLst>
              <a:path w="12192000" h="1838325" extrusionOk="0">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pic>
        <p:nvPicPr>
          <p:cNvPr id="18429" name="Google Shape;18429;p1608"/>
          <p:cNvPicPr preferRelativeResize="0"/>
          <p:nvPr/>
        </p:nvPicPr>
        <p:blipFill rotWithShape="1">
          <a:blip r:embed="rId3">
            <a:alphaModFix/>
          </a:blip>
          <a:srcRect/>
          <a:stretch/>
        </p:blipFill>
        <p:spPr>
          <a:xfrm>
            <a:off x="313960" y="5564126"/>
            <a:ext cx="2025386" cy="911355"/>
          </a:xfrm>
          <a:prstGeom prst="rect">
            <a:avLst/>
          </a:prstGeom>
          <a:noFill/>
          <a:ln>
            <a:noFill/>
          </a:ln>
        </p:spPr>
      </p:pic>
      <p:sp>
        <p:nvSpPr>
          <p:cNvPr id="18430" name="Google Shape;18430;p1608"/>
          <p:cNvSpPr/>
          <p:nvPr/>
        </p:nvSpPr>
        <p:spPr>
          <a:xfrm>
            <a:off x="1520190" y="2812538"/>
            <a:ext cx="2286000" cy="0"/>
          </a:xfrm>
          <a:custGeom>
            <a:avLst/>
            <a:gdLst/>
            <a:ahLst/>
            <a:cxnLst/>
            <a:rect l="l" t="t" r="r" b="b"/>
            <a:pathLst>
              <a:path w="2286000" h="120000" extrusionOk="0">
                <a:moveTo>
                  <a:pt x="0" y="0"/>
                </a:moveTo>
                <a:lnTo>
                  <a:pt x="2286000" y="0"/>
                </a:lnTo>
              </a:path>
            </a:pathLst>
          </a:custGeom>
          <a:noFill/>
          <a:ln w="32000" cap="flat" cmpd="sng">
            <a:solidFill>
              <a:srgbClr val="F58366"/>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431" name="Google Shape;18431;p1608"/>
          <p:cNvSpPr txBox="1">
            <a:spLocks noGrp="1"/>
          </p:cNvSpPr>
          <p:nvPr>
            <p:ph type="title"/>
          </p:nvPr>
        </p:nvSpPr>
        <p:spPr>
          <a:xfrm>
            <a:off x="471695" y="365446"/>
            <a:ext cx="11248619" cy="830997"/>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Clr>
                <a:srgbClr val="444C55"/>
              </a:buClr>
              <a:buSzPts val="5400"/>
              <a:buFont typeface="Calibri"/>
              <a:buNone/>
              <a:defRPr b="0">
                <a:solidFill>
                  <a:srgbClr val="444C5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32" name="Google Shape;18432;p1608"/>
          <p:cNvSpPr txBox="1">
            <a:spLocks noGrp="1"/>
          </p:cNvSpPr>
          <p:nvPr>
            <p:ph type="subTitle" idx="1"/>
          </p:nvPr>
        </p:nvSpPr>
        <p:spPr>
          <a:xfrm>
            <a:off x="1828800" y="3840480"/>
            <a:ext cx="8534396" cy="682238"/>
          </a:xfrm>
          <a:prstGeom prst="rect">
            <a:avLst/>
          </a:prstGeom>
          <a:noFill/>
          <a:ln>
            <a:noFill/>
          </a:ln>
        </p:spPr>
        <p:txBody>
          <a:bodyPr spcFirstLastPara="1" wrap="square" lIns="0" tIns="0" rIns="0" bIns="0" anchor="t" anchorCtr="0">
            <a:spAutoFit/>
          </a:bodyPr>
          <a:lstStyle>
            <a:lvl1pPr lvl="0" algn="l">
              <a:lnSpc>
                <a:spcPct val="100000"/>
              </a:lnSpc>
              <a:spcBef>
                <a:spcPts val="1000"/>
              </a:spcBef>
              <a:spcAft>
                <a:spcPts val="0"/>
              </a:spcAft>
              <a:buSzPts val="2400"/>
              <a:buChar char="•"/>
              <a:defRPr/>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8433" name="Google Shape;18433;p1608"/>
          <p:cNvSpPr txBox="1">
            <a:spLocks noGrp="1"/>
          </p:cNvSpPr>
          <p:nvPr>
            <p:ph type="ftr" idx="11"/>
          </p:nvPr>
        </p:nvSpPr>
        <p:spPr>
          <a:xfrm>
            <a:off x="609603" y="6356353"/>
            <a:ext cx="4114800" cy="365129"/>
          </a:xfrm>
          <a:prstGeom prst="rect">
            <a:avLst/>
          </a:prstGeom>
          <a:noFill/>
          <a:ln>
            <a:noFill/>
          </a:ln>
        </p:spPr>
        <p:txBody>
          <a:bodyPr spcFirstLastPara="1" wrap="square" lIns="0" tIns="0" rIns="0" bIns="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34" name="Google Shape;18434;p1608"/>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919497"/>
              </a:buClr>
              <a:buSzPts val="2700"/>
              <a:buFont typeface="Calibri"/>
              <a:buNone/>
              <a:defRPr sz="1800" b="0" i="0" u="none" strike="noStrike" cap="none">
                <a:solidFill>
                  <a:srgbClr val="91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8435" name="Google Shape;18435;p1608"/>
          <p:cNvSpPr txBox="1">
            <a:spLocks noGrp="1"/>
          </p:cNvSpPr>
          <p:nvPr>
            <p:ph type="sldNum" idx="12"/>
          </p:nvPr>
        </p:nvSpPr>
        <p:spPr>
          <a:xfrm>
            <a:off x="8839203" y="6356353"/>
            <a:ext cx="2743200" cy="365129"/>
          </a:xfrm>
          <a:prstGeom prst="rect">
            <a:avLst/>
          </a:prstGeom>
          <a:noFill/>
          <a:ln>
            <a:noFill/>
          </a:ln>
        </p:spPr>
        <p:txBody>
          <a:bodyPr spcFirstLastPara="1" wrap="square" lIns="0" tIns="0" rIns="0" bIns="0" anchor="ctr" anchorCtr="0">
            <a:noAutofit/>
          </a:bodyPr>
          <a:lstStyle>
            <a:lvl1pPr marL="38107" marR="0" lvl="0"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1pPr>
            <a:lvl2pPr marL="38107" marR="0" lvl="1"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2pPr>
            <a:lvl3pPr marL="38107" marR="0" lvl="2"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3pPr>
            <a:lvl4pPr marL="38107" marR="0" lvl="3"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4pPr>
            <a:lvl5pPr marL="38107" marR="0" lvl="4"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5pPr>
            <a:lvl6pPr marL="38107" marR="0" lvl="5"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6pPr>
            <a:lvl7pPr marL="38107" marR="0" lvl="6"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7pPr>
            <a:lvl8pPr marL="38107" marR="0" lvl="7"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8pPr>
            <a:lvl9pPr marL="38107" marR="0" lvl="8" indent="0" algn="r">
              <a:lnSpc>
                <a:spcPct val="118750"/>
              </a:lnSpc>
              <a:spcBef>
                <a:spcPts val="0"/>
              </a:spcBef>
              <a:spcAft>
                <a:spcPts val="0"/>
              </a:spcAft>
              <a:buClr>
                <a:srgbClr val="929599"/>
              </a:buClr>
              <a:buSzPts val="1800"/>
              <a:buFont typeface="Arial"/>
              <a:buNone/>
              <a:defRPr sz="1200" b="0" i="0" u="none" strike="noStrike" cap="none">
                <a:solidFill>
                  <a:srgbClr val="929599"/>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9858151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matchingName="2_Quotation 3">
  <p:cSld name="2_Quotation 3">
    <p:spTree>
      <p:nvGrpSpPr>
        <p:cNvPr id="1" name="Shape 18436"/>
        <p:cNvGrpSpPr/>
        <p:nvPr/>
      </p:nvGrpSpPr>
      <p:grpSpPr>
        <a:xfrm>
          <a:off x="0" y="0"/>
          <a:ext cx="0" cy="0"/>
          <a:chOff x="0" y="0"/>
          <a:chExt cx="0" cy="0"/>
        </a:xfrm>
      </p:grpSpPr>
      <p:sp>
        <p:nvSpPr>
          <p:cNvPr id="18437" name="Google Shape;18437;p1609"/>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438" name="Google Shape;18438;p1609"/>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39" name="Google Shape;18439;p1609"/>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440" name="Google Shape;18440;p1609"/>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441" name="Google Shape;18441;p1609"/>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442" name="Google Shape;18442;p1609"/>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443" name="Google Shape;18443;p1609"/>
          <p:cNvGrpSpPr/>
          <p:nvPr/>
        </p:nvGrpSpPr>
        <p:grpSpPr>
          <a:xfrm>
            <a:off x="7191545" y="0"/>
            <a:ext cx="5000460" cy="1425988"/>
            <a:chOff x="7191545" y="0"/>
            <a:chExt cx="5000460" cy="1425988"/>
          </a:xfrm>
        </p:grpSpPr>
        <p:pic>
          <p:nvPicPr>
            <p:cNvPr id="18444" name="Google Shape;18444;p1609"/>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445" name="Google Shape;18445;p1609"/>
            <p:cNvGrpSpPr/>
            <p:nvPr/>
          </p:nvGrpSpPr>
          <p:grpSpPr>
            <a:xfrm>
              <a:off x="7191545" y="0"/>
              <a:ext cx="5000460" cy="1425988"/>
              <a:chOff x="7191545" y="0"/>
              <a:chExt cx="5000460" cy="1425988"/>
            </a:xfrm>
          </p:grpSpPr>
          <p:sp>
            <p:nvSpPr>
              <p:cNvPr id="18446" name="Google Shape;18446;p1609"/>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447" name="Google Shape;18447;p1609"/>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8448" name="Google Shape;18448;p1609"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284110087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matchingName="5_Quotation 3">
  <p:cSld name="5_Quotation 3">
    <p:spTree>
      <p:nvGrpSpPr>
        <p:cNvPr id="1" name="Shape 18449"/>
        <p:cNvGrpSpPr/>
        <p:nvPr/>
      </p:nvGrpSpPr>
      <p:grpSpPr>
        <a:xfrm>
          <a:off x="0" y="0"/>
          <a:ext cx="0" cy="0"/>
          <a:chOff x="0" y="0"/>
          <a:chExt cx="0" cy="0"/>
        </a:xfrm>
      </p:grpSpPr>
      <p:sp>
        <p:nvSpPr>
          <p:cNvPr id="18450" name="Google Shape;18450;p1610"/>
          <p:cNvSpPr/>
          <p:nvPr/>
        </p:nvSpPr>
        <p:spPr>
          <a:xfrm>
            <a:off x="1427360" y="1387868"/>
            <a:ext cx="10155042" cy="3506934"/>
          </a:xfrm>
          <a:prstGeom prst="rect">
            <a:avLst/>
          </a:prstGeom>
          <a:solidFill>
            <a:srgbClr val="F3F6FB"/>
          </a:solidFill>
          <a:ln>
            <a:noFill/>
          </a:ln>
        </p:spPr>
        <p:txBody>
          <a:bodyPr spcFirstLastPara="1" wrap="square" lIns="91417" tIns="45700" rIns="91417"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Calibri"/>
              <a:ea typeface="Calibri"/>
              <a:cs typeface="Calibri"/>
              <a:sym typeface="Calibri"/>
            </a:endParaRPr>
          </a:p>
        </p:txBody>
      </p:sp>
      <p:sp>
        <p:nvSpPr>
          <p:cNvPr id="18451" name="Google Shape;18451;p1610"/>
          <p:cNvSpPr txBox="1">
            <a:spLocks noGrp="1"/>
          </p:cNvSpPr>
          <p:nvPr>
            <p:ph type="title"/>
          </p:nvPr>
        </p:nvSpPr>
        <p:spPr>
          <a:xfrm>
            <a:off x="1427360" y="1377232"/>
            <a:ext cx="10155042" cy="3506934"/>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52" name="Google Shape;18452;p1610"/>
          <p:cNvSpPr txBox="1">
            <a:spLocks noGrp="1"/>
          </p:cNvSpPr>
          <p:nvPr>
            <p:ph type="body" idx="1"/>
          </p:nvPr>
        </p:nvSpPr>
        <p:spPr>
          <a:xfrm>
            <a:off x="1427360" y="5007457"/>
            <a:ext cx="10155042" cy="825191"/>
          </a:xfrm>
          <a:prstGeom prst="rect">
            <a:avLst/>
          </a:prstGeom>
          <a:noFill/>
          <a:ln>
            <a:noFill/>
          </a:ln>
        </p:spPr>
        <p:txBody>
          <a:bodyPr spcFirstLastPara="1" wrap="square" lIns="91400" tIns="45700" rIns="91400"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453" name="Google Shape;18453;p1610"/>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454" name="Google Shape;18454;p1610"/>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455" name="Google Shape;18455;p1610"/>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456" name="Google Shape;18456;p1610"/>
          <p:cNvGrpSpPr/>
          <p:nvPr/>
        </p:nvGrpSpPr>
        <p:grpSpPr>
          <a:xfrm>
            <a:off x="7191545" y="0"/>
            <a:ext cx="5000460" cy="1425988"/>
            <a:chOff x="7191545" y="0"/>
            <a:chExt cx="5000460" cy="1425988"/>
          </a:xfrm>
        </p:grpSpPr>
        <p:pic>
          <p:nvPicPr>
            <p:cNvPr id="18457" name="Google Shape;18457;p1610"/>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458" name="Google Shape;18458;p1610"/>
            <p:cNvGrpSpPr/>
            <p:nvPr/>
          </p:nvGrpSpPr>
          <p:grpSpPr>
            <a:xfrm>
              <a:off x="7191545" y="0"/>
              <a:ext cx="5000460" cy="1425988"/>
              <a:chOff x="7191545" y="0"/>
              <a:chExt cx="5000460" cy="1425988"/>
            </a:xfrm>
          </p:grpSpPr>
          <p:sp>
            <p:nvSpPr>
              <p:cNvPr id="18459" name="Google Shape;18459;p1610"/>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460" name="Google Shape;18460;p1610"/>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pic>
        <p:nvPicPr>
          <p:cNvPr id="18461" name="Google Shape;18461;p1610" descr="Open quotation mark with solid fill"/>
          <p:cNvPicPr preferRelativeResize="0"/>
          <p:nvPr/>
        </p:nvPicPr>
        <p:blipFill rotWithShape="1">
          <a:blip r:embed="rId3">
            <a:alphaModFix/>
          </a:blip>
          <a:srcRect/>
          <a:stretch/>
        </p:blipFill>
        <p:spPr>
          <a:xfrm>
            <a:off x="111513" y="136530"/>
            <a:ext cx="2036761" cy="2036761"/>
          </a:xfrm>
          <a:prstGeom prst="rect">
            <a:avLst/>
          </a:prstGeom>
          <a:noFill/>
          <a:ln>
            <a:noFill/>
          </a:ln>
        </p:spPr>
      </p:pic>
    </p:spTree>
    <p:extLst>
      <p:ext uri="{BB962C8B-B14F-4D97-AF65-F5344CB8AC3E}">
        <p14:creationId xmlns:p14="http://schemas.microsoft.com/office/powerpoint/2010/main" val="383385382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matchingName="SECTION_TITLE_AND_DESCRIPTION">
  <p:cSld name="SECTION_TITLE_AND_DESCRIPTION">
    <p:spTree>
      <p:nvGrpSpPr>
        <p:cNvPr id="1" name="Shape 18462"/>
        <p:cNvGrpSpPr/>
        <p:nvPr/>
      </p:nvGrpSpPr>
      <p:grpSpPr>
        <a:xfrm>
          <a:off x="0" y="0"/>
          <a:ext cx="0" cy="0"/>
          <a:chOff x="0" y="0"/>
          <a:chExt cx="0" cy="0"/>
        </a:xfrm>
      </p:grpSpPr>
      <p:sp>
        <p:nvSpPr>
          <p:cNvPr id="18463" name="Google Shape;18463;p1611"/>
          <p:cNvSpPr/>
          <p:nvPr/>
        </p:nvSpPr>
        <p:spPr>
          <a:xfrm flipH="1">
            <a:off x="-17263" y="2735665"/>
            <a:ext cx="12226780" cy="4153424"/>
          </a:xfrm>
          <a:custGeom>
            <a:avLst/>
            <a:gdLst/>
            <a:ahLst/>
            <a:cxnLst/>
            <a:rect l="l" t="t" r="r" b="b"/>
            <a:pathLst>
              <a:path w="285317" h="115437" extrusionOk="0">
                <a:moveTo>
                  <a:pt x="1114" y="1"/>
                </a:moveTo>
                <a:cubicBezTo>
                  <a:pt x="743" y="1"/>
                  <a:pt x="371" y="4"/>
                  <a:pt x="0" y="10"/>
                </a:cubicBezTo>
                <a:lnTo>
                  <a:pt x="0" y="115437"/>
                </a:lnTo>
                <a:lnTo>
                  <a:pt x="285316" y="115437"/>
                </a:lnTo>
                <a:lnTo>
                  <a:pt x="285316" y="16649"/>
                </a:lnTo>
                <a:cubicBezTo>
                  <a:pt x="275981" y="17517"/>
                  <a:pt x="266737" y="22219"/>
                  <a:pt x="260505" y="29363"/>
                </a:cubicBezTo>
                <a:cubicBezTo>
                  <a:pt x="255233" y="35366"/>
                  <a:pt x="250873" y="43355"/>
                  <a:pt x="243067" y="45021"/>
                </a:cubicBezTo>
                <a:cubicBezTo>
                  <a:pt x="241949" y="45253"/>
                  <a:pt x="240817" y="45339"/>
                  <a:pt x="239680" y="45339"/>
                </a:cubicBezTo>
                <a:cubicBezTo>
                  <a:pt x="237914" y="45339"/>
                  <a:pt x="236134" y="45133"/>
                  <a:pt x="234370" y="44952"/>
                </a:cubicBezTo>
                <a:cubicBezTo>
                  <a:pt x="231734" y="44685"/>
                  <a:pt x="229019" y="44498"/>
                  <a:pt x="226316" y="44498"/>
                </a:cubicBezTo>
                <a:cubicBezTo>
                  <a:pt x="219329" y="44498"/>
                  <a:pt x="212416" y="45750"/>
                  <a:pt x="207117" y="50111"/>
                </a:cubicBezTo>
                <a:cubicBezTo>
                  <a:pt x="200087" y="55886"/>
                  <a:pt x="197850" y="65495"/>
                  <a:pt x="194997" y="74169"/>
                </a:cubicBezTo>
                <a:cubicBezTo>
                  <a:pt x="192166" y="82842"/>
                  <a:pt x="187168" y="92178"/>
                  <a:pt x="178288" y="94255"/>
                </a:cubicBezTo>
                <a:cubicBezTo>
                  <a:pt x="177041" y="94543"/>
                  <a:pt x="175796" y="94669"/>
                  <a:pt x="174551" y="94669"/>
                </a:cubicBezTo>
                <a:cubicBezTo>
                  <a:pt x="165708" y="94669"/>
                  <a:pt x="156917" y="88301"/>
                  <a:pt x="148045" y="88301"/>
                </a:cubicBezTo>
                <a:cubicBezTo>
                  <a:pt x="146875" y="88301"/>
                  <a:pt x="145703" y="88412"/>
                  <a:pt x="144530" y="88663"/>
                </a:cubicBezTo>
                <a:cubicBezTo>
                  <a:pt x="141060" y="89393"/>
                  <a:pt x="137956" y="91333"/>
                  <a:pt x="134646" y="92612"/>
                </a:cubicBezTo>
                <a:cubicBezTo>
                  <a:pt x="131720" y="93737"/>
                  <a:pt x="128631" y="94264"/>
                  <a:pt x="125532" y="94264"/>
                </a:cubicBezTo>
                <a:cubicBezTo>
                  <a:pt x="113985" y="94264"/>
                  <a:pt x="102305" y="86940"/>
                  <a:pt x="98400" y="75926"/>
                </a:cubicBezTo>
                <a:cubicBezTo>
                  <a:pt x="97190" y="72525"/>
                  <a:pt x="96642" y="68873"/>
                  <a:pt x="94930" y="65678"/>
                </a:cubicBezTo>
                <a:cubicBezTo>
                  <a:pt x="90993" y="58324"/>
                  <a:pt x="81998" y="55419"/>
                  <a:pt x="73534" y="55419"/>
                </a:cubicBezTo>
                <a:cubicBezTo>
                  <a:pt x="72724" y="55419"/>
                  <a:pt x="71919" y="55446"/>
                  <a:pt x="71124" y="55498"/>
                </a:cubicBezTo>
                <a:cubicBezTo>
                  <a:pt x="62016" y="56114"/>
                  <a:pt x="53160" y="59195"/>
                  <a:pt x="44030" y="59264"/>
                </a:cubicBezTo>
                <a:cubicBezTo>
                  <a:pt x="43906" y="59265"/>
                  <a:pt x="43782" y="59266"/>
                  <a:pt x="43658" y="59266"/>
                </a:cubicBezTo>
                <a:cubicBezTo>
                  <a:pt x="41834" y="59266"/>
                  <a:pt x="39970" y="59093"/>
                  <a:pt x="38347" y="58260"/>
                </a:cubicBezTo>
                <a:cubicBezTo>
                  <a:pt x="34261" y="56205"/>
                  <a:pt x="33120" y="50727"/>
                  <a:pt x="33964" y="46208"/>
                </a:cubicBezTo>
                <a:cubicBezTo>
                  <a:pt x="34809" y="41688"/>
                  <a:pt x="37091" y="37557"/>
                  <a:pt x="37958" y="33038"/>
                </a:cubicBezTo>
                <a:cubicBezTo>
                  <a:pt x="40241" y="21169"/>
                  <a:pt x="31864" y="9117"/>
                  <a:pt x="20908" y="3981"/>
                </a:cubicBezTo>
                <a:cubicBezTo>
                  <a:pt x="14632" y="1016"/>
                  <a:pt x="7904" y="1"/>
                  <a:pt x="1114" y="1"/>
                </a:cubicBezTo>
                <a:close/>
              </a:path>
            </a:pathLst>
          </a:custGeom>
          <a:solidFill>
            <a:srgbClr val="FFFFFF">
              <a:alpha val="40392"/>
            </a:srgbClr>
          </a:solidFill>
          <a:ln>
            <a:noFill/>
          </a:ln>
        </p:spPr>
        <p:txBody>
          <a:bodyPr spcFirstLastPara="1" wrap="square" lIns="121883" tIns="121883" rIns="121883" bIns="121883"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sp>
        <p:nvSpPr>
          <p:cNvPr id="18464" name="Google Shape;18464;p1611"/>
          <p:cNvSpPr txBox="1">
            <a:spLocks noGrp="1"/>
          </p:cNvSpPr>
          <p:nvPr>
            <p:ph type="title"/>
          </p:nvPr>
        </p:nvSpPr>
        <p:spPr>
          <a:xfrm>
            <a:off x="2540030" y="1086198"/>
            <a:ext cx="7112002" cy="1122398"/>
          </a:xfrm>
          <a:prstGeom prst="rect">
            <a:avLst/>
          </a:prstGeom>
          <a:noFill/>
          <a:ln>
            <a:noFill/>
          </a:ln>
        </p:spPr>
        <p:txBody>
          <a:bodyPr spcFirstLastPara="1" wrap="square" lIns="91400" tIns="91400" rIns="91400" bIns="91400" anchor="b" anchorCtr="1">
            <a:noAutofit/>
          </a:bodyPr>
          <a:lstStyle>
            <a:lvl1pPr lvl="0" algn="ctr">
              <a:lnSpc>
                <a:spcPct val="100000"/>
              </a:lnSpc>
              <a:spcBef>
                <a:spcPts val="0"/>
              </a:spcBef>
              <a:spcAft>
                <a:spcPts val="0"/>
              </a:spcAft>
              <a:buClr>
                <a:srgbClr val="1C498B"/>
              </a:buClr>
              <a:buSzPts val="9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65" name="Google Shape;18465;p1611"/>
          <p:cNvSpPr txBox="1">
            <a:spLocks noGrp="1"/>
          </p:cNvSpPr>
          <p:nvPr>
            <p:ph type="subTitle" idx="1"/>
          </p:nvPr>
        </p:nvSpPr>
        <p:spPr>
          <a:xfrm>
            <a:off x="2893866" y="2208598"/>
            <a:ext cx="6404402" cy="1786399"/>
          </a:xfrm>
          <a:prstGeom prst="rect">
            <a:avLst/>
          </a:prstGeom>
          <a:noFill/>
          <a:ln>
            <a:noFill/>
          </a:ln>
        </p:spPr>
        <p:txBody>
          <a:bodyPr spcFirstLastPara="1" wrap="square" lIns="91400" tIns="91400" rIns="91400" bIns="91400" anchor="t" anchorCtr="1">
            <a:noAutofit/>
          </a:bodyPr>
          <a:lstStyle>
            <a:lvl1pPr lvl="0" algn="ctr">
              <a:lnSpc>
                <a:spcPct val="100000"/>
              </a:lnSpc>
              <a:spcBef>
                <a:spcPts val="0"/>
              </a:spcBef>
              <a:spcAft>
                <a:spcPts val="0"/>
              </a:spcAft>
              <a:buSzPts val="2400"/>
              <a:buNone/>
              <a:defRPr sz="2133"/>
            </a:lvl1pPr>
            <a:lvl2pPr lvl="1" algn="l">
              <a:lnSpc>
                <a:spcPct val="90000"/>
              </a:lnSpc>
              <a:spcBef>
                <a:spcPts val="500"/>
              </a:spcBef>
              <a:spcAft>
                <a:spcPts val="0"/>
              </a:spcAft>
              <a:buClr>
                <a:srgbClr val="000000"/>
              </a:buClr>
              <a:buSzPts val="1800"/>
              <a:buChar char="•"/>
              <a:defRPr/>
            </a:lvl2pPr>
            <a:lvl3pPr lvl="2" algn="l">
              <a:lnSpc>
                <a:spcPct val="90000"/>
              </a:lnSpc>
              <a:spcBef>
                <a:spcPts val="500"/>
              </a:spcBef>
              <a:spcAft>
                <a:spcPts val="0"/>
              </a:spcAft>
              <a:buClr>
                <a:srgbClr val="000000"/>
              </a:buClr>
              <a:buSzPts val="1800"/>
              <a:buChar char="•"/>
              <a:defRPr/>
            </a:lvl3pPr>
            <a:lvl4pPr lvl="3" algn="l">
              <a:lnSpc>
                <a:spcPct val="90000"/>
              </a:lnSpc>
              <a:spcBef>
                <a:spcPts val="500"/>
              </a:spcBef>
              <a:spcAft>
                <a:spcPts val="0"/>
              </a:spcAft>
              <a:buClr>
                <a:srgbClr val="000000"/>
              </a:buClr>
              <a:buSzPts val="1800"/>
              <a:buChar char="•"/>
              <a:defRPr/>
            </a:lvl4pPr>
            <a:lvl5pPr lvl="4" algn="l">
              <a:lnSpc>
                <a:spcPct val="90000"/>
              </a:lnSpc>
              <a:spcBef>
                <a:spcPts val="500"/>
              </a:spcBef>
              <a:spcAft>
                <a:spcPts val="0"/>
              </a:spcAft>
              <a:buClr>
                <a:srgbClr val="000000"/>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8466" name="Google Shape;18466;p1611"/>
          <p:cNvSpPr/>
          <p:nvPr/>
        </p:nvSpPr>
        <p:spPr>
          <a:xfrm flipH="1">
            <a:off x="279687" y="2690402"/>
            <a:ext cx="273524" cy="273524"/>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rgbClr val="FFFFFF"/>
          </a:solidFill>
          <a:ln>
            <a:noFill/>
          </a:ln>
        </p:spPr>
        <p:txBody>
          <a:bodyPr spcFirstLastPara="1" wrap="square" lIns="121883" tIns="121883" rIns="121883" bIns="121883"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sp>
        <p:nvSpPr>
          <p:cNvPr id="18467" name="Google Shape;18467;p1611"/>
          <p:cNvSpPr/>
          <p:nvPr/>
        </p:nvSpPr>
        <p:spPr>
          <a:xfrm flipH="1">
            <a:off x="11819097" y="3465523"/>
            <a:ext cx="598739" cy="2244687"/>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rgbClr val="A3B745"/>
          </a:solidFill>
          <a:ln>
            <a:noFill/>
          </a:ln>
        </p:spPr>
        <p:txBody>
          <a:bodyPr spcFirstLastPara="1" wrap="square" lIns="121883" tIns="121883" rIns="121883" bIns="121883"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grpSp>
        <p:nvGrpSpPr>
          <p:cNvPr id="18468" name="Google Shape;18468;p1611"/>
          <p:cNvGrpSpPr/>
          <p:nvPr/>
        </p:nvGrpSpPr>
        <p:grpSpPr>
          <a:xfrm>
            <a:off x="11305842" y="2311749"/>
            <a:ext cx="1166042" cy="1974756"/>
            <a:chOff x="11305842" y="2311749"/>
            <a:chExt cx="1166042" cy="1974756"/>
          </a:xfrm>
        </p:grpSpPr>
        <p:sp>
          <p:nvSpPr>
            <p:cNvPr id="18469" name="Google Shape;18469;p1611"/>
            <p:cNvSpPr/>
            <p:nvPr/>
          </p:nvSpPr>
          <p:spPr>
            <a:xfrm flipH="1">
              <a:off x="11594079" y="2311749"/>
              <a:ext cx="691533" cy="674123"/>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rgbClr val="1C498B"/>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sp>
          <p:nvSpPr>
            <p:cNvPr id="18470" name="Google Shape;18470;p1611"/>
            <p:cNvSpPr/>
            <p:nvPr/>
          </p:nvSpPr>
          <p:spPr>
            <a:xfrm flipH="1">
              <a:off x="11713171" y="2660501"/>
              <a:ext cx="358106" cy="314901"/>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rgbClr val="6B95FD"/>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sp>
          <p:nvSpPr>
            <p:cNvPr id="18471" name="Google Shape;18471;p1611"/>
            <p:cNvSpPr/>
            <p:nvPr/>
          </p:nvSpPr>
          <p:spPr>
            <a:xfrm flipH="1">
              <a:off x="11305842" y="2781933"/>
              <a:ext cx="1166042" cy="150457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rgbClr val="A3B745"/>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grpSp>
      <p:sp>
        <p:nvSpPr>
          <p:cNvPr id="18472" name="Google Shape;18472;p1611"/>
          <p:cNvSpPr/>
          <p:nvPr/>
        </p:nvSpPr>
        <p:spPr>
          <a:xfrm>
            <a:off x="9732903" y="713334"/>
            <a:ext cx="232851" cy="151223"/>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rgbClr val="444C55"/>
          </a:solidFill>
          <a:ln>
            <a:noFill/>
          </a:ln>
        </p:spPr>
        <p:txBody>
          <a:bodyPr spcFirstLastPara="1" wrap="square" lIns="121883" tIns="121883" rIns="121883" bIns="121883"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sp>
        <p:nvSpPr>
          <p:cNvPr id="18473" name="Google Shape;18473;p1611"/>
          <p:cNvSpPr/>
          <p:nvPr/>
        </p:nvSpPr>
        <p:spPr>
          <a:xfrm>
            <a:off x="4209514" y="486277"/>
            <a:ext cx="219446" cy="72868"/>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rgbClr val="444C55"/>
          </a:solidFill>
          <a:ln>
            <a:noFill/>
          </a:ln>
        </p:spPr>
        <p:txBody>
          <a:bodyPr spcFirstLastPara="1" wrap="square" lIns="121883" tIns="121883" rIns="121883" bIns="121883"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sp>
        <p:nvSpPr>
          <p:cNvPr id="18474" name="Google Shape;18474;p1611"/>
          <p:cNvSpPr/>
          <p:nvPr/>
        </p:nvSpPr>
        <p:spPr>
          <a:xfrm rot="2699990" flipH="1">
            <a:off x="864474" y="864550"/>
            <a:ext cx="163997" cy="256050"/>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rgbClr val="444C55"/>
          </a:solidFill>
          <a:ln>
            <a:noFill/>
          </a:ln>
        </p:spPr>
        <p:txBody>
          <a:bodyPr spcFirstLastPara="1" wrap="square" lIns="121883" tIns="121883" rIns="121883" bIns="121883"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sp>
        <p:nvSpPr>
          <p:cNvPr id="18475" name="Google Shape;18475;p1611"/>
          <p:cNvSpPr/>
          <p:nvPr/>
        </p:nvSpPr>
        <p:spPr>
          <a:xfrm>
            <a:off x="7362611" y="6444407"/>
            <a:ext cx="219446" cy="72868"/>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rgbClr val="444C55"/>
          </a:solidFill>
          <a:ln>
            <a:noFill/>
          </a:ln>
        </p:spPr>
        <p:txBody>
          <a:bodyPr spcFirstLastPara="1" wrap="square" lIns="121883" tIns="121883" rIns="121883" bIns="121883"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sp>
        <p:nvSpPr>
          <p:cNvPr id="18476" name="Google Shape;18476;p1611"/>
          <p:cNvSpPr/>
          <p:nvPr/>
        </p:nvSpPr>
        <p:spPr>
          <a:xfrm flipH="1">
            <a:off x="4280253" y="6457602"/>
            <a:ext cx="124029" cy="15123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rgbClr val="444C55"/>
          </a:solidFill>
          <a:ln>
            <a:noFill/>
          </a:ln>
        </p:spPr>
        <p:txBody>
          <a:bodyPr spcFirstLastPara="1" wrap="square" lIns="121883" tIns="121883" rIns="121883" bIns="121883"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grpSp>
        <p:nvGrpSpPr>
          <p:cNvPr id="18477" name="Google Shape;18477;p1611"/>
          <p:cNvGrpSpPr/>
          <p:nvPr/>
        </p:nvGrpSpPr>
        <p:grpSpPr>
          <a:xfrm>
            <a:off x="-291062" y="4128527"/>
            <a:ext cx="1732870" cy="3535929"/>
            <a:chOff x="-291062" y="4128525"/>
            <a:chExt cx="1732870" cy="3535929"/>
          </a:xfrm>
        </p:grpSpPr>
        <p:sp>
          <p:nvSpPr>
            <p:cNvPr id="18478" name="Google Shape;18478;p1611"/>
            <p:cNvSpPr/>
            <p:nvPr/>
          </p:nvSpPr>
          <p:spPr>
            <a:xfrm flipH="1">
              <a:off x="-291062" y="4128525"/>
              <a:ext cx="923928" cy="1046805"/>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rgbClr val="1C498B"/>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sp>
          <p:nvSpPr>
            <p:cNvPr id="18479" name="Google Shape;18479;p1611"/>
            <p:cNvSpPr/>
            <p:nvPr/>
          </p:nvSpPr>
          <p:spPr>
            <a:xfrm flipH="1">
              <a:off x="-140771" y="4831351"/>
              <a:ext cx="1582579" cy="2833103"/>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rgbClr val="A3B745"/>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2801"/>
                <a:buFont typeface="Calibri"/>
                <a:buNone/>
              </a:pPr>
              <a:endParaRPr sz="1867" b="0" i="0" u="none" strike="noStrike" cap="none">
                <a:solidFill>
                  <a:srgbClr val="444C55"/>
                </a:solidFill>
                <a:latin typeface="Arial"/>
                <a:ea typeface="Arial"/>
                <a:cs typeface="Arial"/>
                <a:sym typeface="Arial"/>
              </a:endParaRPr>
            </a:p>
          </p:txBody>
        </p:sp>
      </p:grpSp>
    </p:spTree>
    <p:extLst>
      <p:ext uri="{BB962C8B-B14F-4D97-AF65-F5344CB8AC3E}">
        <p14:creationId xmlns:p14="http://schemas.microsoft.com/office/powerpoint/2010/main" val="126900319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8480"/>
        <p:cNvGrpSpPr/>
        <p:nvPr/>
      </p:nvGrpSpPr>
      <p:grpSpPr>
        <a:xfrm>
          <a:off x="0" y="0"/>
          <a:ext cx="0" cy="0"/>
          <a:chOff x="0" y="0"/>
          <a:chExt cx="0" cy="0"/>
        </a:xfrm>
      </p:grpSpPr>
      <p:grpSp>
        <p:nvGrpSpPr>
          <p:cNvPr id="18481" name="Google Shape;18481;p1612"/>
          <p:cNvGrpSpPr/>
          <p:nvPr/>
        </p:nvGrpSpPr>
        <p:grpSpPr>
          <a:xfrm>
            <a:off x="7191545" y="0"/>
            <a:ext cx="5000460" cy="1425988"/>
            <a:chOff x="7191545" y="0"/>
            <a:chExt cx="5000460" cy="1425988"/>
          </a:xfrm>
        </p:grpSpPr>
        <p:pic>
          <p:nvPicPr>
            <p:cNvPr id="18482" name="Google Shape;18482;p1612"/>
            <p:cNvPicPr preferRelativeResize="0"/>
            <p:nvPr/>
          </p:nvPicPr>
          <p:blipFill rotWithShape="1">
            <a:blip r:embed="rId2">
              <a:alphaModFix/>
            </a:blip>
            <a:srcRect/>
            <a:stretch/>
          </p:blipFill>
          <p:spPr>
            <a:xfrm>
              <a:off x="9264316" y="228371"/>
              <a:ext cx="2025313" cy="911940"/>
            </a:xfrm>
            <a:prstGeom prst="rect">
              <a:avLst/>
            </a:prstGeom>
            <a:noFill/>
            <a:ln>
              <a:noFill/>
            </a:ln>
          </p:spPr>
        </p:pic>
        <p:grpSp>
          <p:nvGrpSpPr>
            <p:cNvPr id="18483" name="Google Shape;18483;p1612"/>
            <p:cNvGrpSpPr/>
            <p:nvPr/>
          </p:nvGrpSpPr>
          <p:grpSpPr>
            <a:xfrm>
              <a:off x="7191545" y="0"/>
              <a:ext cx="5000460" cy="1425988"/>
              <a:chOff x="7191545" y="0"/>
              <a:chExt cx="5000460" cy="1425988"/>
            </a:xfrm>
          </p:grpSpPr>
          <p:sp>
            <p:nvSpPr>
              <p:cNvPr id="18484" name="Google Shape;18484;p1612"/>
              <p:cNvSpPr/>
              <p:nvPr/>
            </p:nvSpPr>
            <p:spPr>
              <a:xfrm>
                <a:off x="7191545" y="0"/>
                <a:ext cx="5000460" cy="1425988"/>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100000">
                    <a:srgbClr val="F58366"/>
                  </a:gs>
                </a:gsLst>
                <a:lin ang="0" scaled="0"/>
              </a:gra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sp>
            <p:nvSpPr>
              <p:cNvPr id="18485" name="Google Shape;18485;p1612"/>
              <p:cNvSpPr/>
              <p:nvPr/>
            </p:nvSpPr>
            <p:spPr>
              <a:xfrm>
                <a:off x="7335298" y="0"/>
                <a:ext cx="4856698" cy="1387867"/>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rgbClr val="1C498B"/>
              </a:solidFill>
              <a:ln>
                <a:noFill/>
              </a:ln>
            </p:spPr>
            <p:txBody>
              <a:bodyPr spcFirstLastPara="1" wrap="square" lIns="91400" tIns="45700" rIns="91400" bIns="45700" anchor="ctr" anchorCtr="0">
                <a:noAutofit/>
              </a:bodyPr>
              <a:lstStyle/>
              <a:p>
                <a:pPr marL="0" marR="0" lvl="0" indent="0" algn="l" rtl="0">
                  <a:lnSpc>
                    <a:spcPct val="100000"/>
                  </a:lnSpc>
                  <a:spcBef>
                    <a:spcPts val="0"/>
                  </a:spcBef>
                  <a:spcAft>
                    <a:spcPts val="0"/>
                  </a:spcAft>
                  <a:buClr>
                    <a:srgbClr val="000000"/>
                  </a:buClr>
                  <a:buSzPts val="2700"/>
                  <a:buFont typeface="Calibri"/>
                  <a:buNone/>
                </a:pPr>
                <a:endParaRPr sz="1800" b="0" i="0" u="none" strike="noStrike" cap="none">
                  <a:solidFill>
                    <a:srgbClr val="444C55"/>
                  </a:solidFill>
                  <a:latin typeface="Calibri"/>
                  <a:ea typeface="Calibri"/>
                  <a:cs typeface="Calibri"/>
                  <a:sym typeface="Calibri"/>
                </a:endParaRPr>
              </a:p>
            </p:txBody>
          </p:sp>
        </p:grpSp>
      </p:grpSp>
      <p:sp>
        <p:nvSpPr>
          <p:cNvPr id="18486" name="Google Shape;18486;p1612"/>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lvl="0" algn="l">
              <a:lnSpc>
                <a:spcPct val="100000"/>
              </a:lnSpc>
              <a:spcBef>
                <a:spcPts val="0"/>
              </a:spcBef>
              <a:spcAft>
                <a:spcPts val="0"/>
              </a:spcAft>
              <a:buClr>
                <a:srgbClr val="1C498B"/>
              </a:buClr>
              <a:buSzPts val="5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87" name="Google Shape;18487;p1612"/>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304815" lvl="0" indent="-228611" algn="l">
              <a:lnSpc>
                <a:spcPct val="100000"/>
              </a:lnSpc>
              <a:spcBef>
                <a:spcPts val="1000"/>
              </a:spcBef>
              <a:spcAft>
                <a:spcPts val="0"/>
              </a:spcAft>
              <a:buSzPts val="1800"/>
              <a:buChar char="•"/>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sp>
        <p:nvSpPr>
          <p:cNvPr id="18488" name="Google Shape;18488;p1612"/>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AEB3B7"/>
              </a:buClr>
              <a:buSzPts val="1800"/>
              <a:buFont typeface="Calibri"/>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18489" name="Google Shape;18489;p1612"/>
          <p:cNvCxnSpPr/>
          <p:nvPr/>
        </p:nvCxnSpPr>
        <p:spPr>
          <a:xfrm>
            <a:off x="609603" y="6335713"/>
            <a:ext cx="10972800" cy="0"/>
          </a:xfrm>
          <a:prstGeom prst="straightConnector1">
            <a:avLst/>
          </a:prstGeom>
          <a:noFill/>
          <a:ln w="9525" cap="flat" cmpd="sng">
            <a:solidFill>
              <a:srgbClr val="AEB3B7"/>
            </a:solidFill>
            <a:prstDash val="solid"/>
            <a:miter lim="8000"/>
            <a:headEnd type="none" w="sm" len="sm"/>
            <a:tailEnd type="none" w="sm" len="sm"/>
          </a:ln>
        </p:spPr>
      </p:cxnSp>
      <p:sp>
        <p:nvSpPr>
          <p:cNvPr id="18490" name="Google Shape;18490;p1612"/>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lvl="0" algn="ctr">
              <a:lnSpc>
                <a:spcPct val="100000"/>
              </a:lnSpc>
              <a:spcBef>
                <a:spcPts val="0"/>
              </a:spcBef>
              <a:spcAft>
                <a:spcPts val="0"/>
              </a:spcAft>
              <a:buClr>
                <a:srgbClr val="919497"/>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4923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p:spTree>
      <p:nvGrpSpPr>
        <p:cNvPr id="1" name="Shape 697"/>
        <p:cNvGrpSpPr/>
        <p:nvPr/>
      </p:nvGrpSpPr>
      <p:grpSpPr>
        <a:xfrm>
          <a:off x="0" y="0"/>
          <a:ext cx="0" cy="0"/>
          <a:chOff x="0" y="0"/>
          <a:chExt cx="0" cy="0"/>
        </a:xfrm>
      </p:grpSpPr>
      <p:sp>
        <p:nvSpPr>
          <p:cNvPr id="698" name="Google Shape;698;p67"/>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67"/>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0" name="Google Shape;700;p6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1" name="Google Shape;701;p6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2" name="Google Shape;702;p6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03" name="Google Shape;703;p67"/>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04" name="Google Shape;704;p67"/>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05" name="Google Shape;705;p67"/>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6" name="Google Shape;706;p67"/>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matchingName="24_Photo Slide">
  <p:cSld name="24_Photo Slide">
    <p:spTree>
      <p:nvGrpSpPr>
        <p:cNvPr id="1" name="Shape 18491"/>
        <p:cNvGrpSpPr/>
        <p:nvPr/>
      </p:nvGrpSpPr>
      <p:grpSpPr>
        <a:xfrm>
          <a:off x="0" y="0"/>
          <a:ext cx="0" cy="0"/>
          <a:chOff x="0" y="0"/>
          <a:chExt cx="0" cy="0"/>
        </a:xfrm>
      </p:grpSpPr>
      <p:sp>
        <p:nvSpPr>
          <p:cNvPr id="18492" name="Google Shape;18492;p1613"/>
          <p:cNvSpPr txBox="1">
            <a:spLocks noGrp="1"/>
          </p:cNvSpPr>
          <p:nvPr>
            <p:ph type="body" idx="1"/>
          </p:nvPr>
        </p:nvSpPr>
        <p:spPr>
          <a:xfrm>
            <a:off x="457200" y="1146255"/>
            <a:ext cx="2350172" cy="2971800"/>
          </a:xfrm>
          <a:prstGeom prst="rect">
            <a:avLst/>
          </a:prstGeom>
          <a:noFill/>
          <a:ln>
            <a:noFill/>
          </a:ln>
        </p:spPr>
        <p:txBody>
          <a:bodyPr spcFirstLastPara="1" wrap="square" lIns="91425" tIns="45700" rIns="91425" bIns="45700" anchor="t" anchorCtr="0">
            <a:noAutofit/>
          </a:bodyPr>
          <a:lstStyle>
            <a:lvl1pPr marL="304815" lvl="0" indent="-152408" algn="l">
              <a:lnSpc>
                <a:spcPct val="100000"/>
              </a:lnSpc>
              <a:spcBef>
                <a:spcPts val="1000"/>
              </a:spcBef>
              <a:spcAft>
                <a:spcPts val="0"/>
              </a:spcAft>
              <a:buSzPts val="2400"/>
              <a:buNone/>
              <a:defRPr/>
            </a:lvl1pPr>
            <a:lvl2pPr marL="609630" lvl="1" indent="-228611" algn="l">
              <a:lnSpc>
                <a:spcPct val="90000"/>
              </a:lnSpc>
              <a:spcBef>
                <a:spcPts val="500"/>
              </a:spcBef>
              <a:spcAft>
                <a:spcPts val="0"/>
              </a:spcAft>
              <a:buClr>
                <a:srgbClr val="000000"/>
              </a:buClr>
              <a:buSzPts val="1800"/>
              <a:buChar char="•"/>
              <a:defRPr/>
            </a:lvl2pPr>
            <a:lvl3pPr marL="914446" lvl="2" indent="-228611" algn="l">
              <a:lnSpc>
                <a:spcPct val="90000"/>
              </a:lnSpc>
              <a:spcBef>
                <a:spcPts val="500"/>
              </a:spcBef>
              <a:spcAft>
                <a:spcPts val="0"/>
              </a:spcAft>
              <a:buClr>
                <a:srgbClr val="000000"/>
              </a:buClr>
              <a:buSzPts val="1800"/>
              <a:buChar char="•"/>
              <a:defRPr/>
            </a:lvl3pPr>
            <a:lvl4pPr marL="1219261" lvl="3" indent="-228611" algn="l">
              <a:lnSpc>
                <a:spcPct val="90000"/>
              </a:lnSpc>
              <a:spcBef>
                <a:spcPts val="500"/>
              </a:spcBef>
              <a:spcAft>
                <a:spcPts val="0"/>
              </a:spcAft>
              <a:buClr>
                <a:srgbClr val="000000"/>
              </a:buClr>
              <a:buSzPts val="1800"/>
              <a:buChar char="•"/>
              <a:defRPr/>
            </a:lvl4pPr>
            <a:lvl5pPr marL="1524076" lvl="4" indent="-228611" algn="l">
              <a:lnSpc>
                <a:spcPct val="90000"/>
              </a:lnSpc>
              <a:spcBef>
                <a:spcPts val="500"/>
              </a:spcBef>
              <a:spcAft>
                <a:spcPts val="0"/>
              </a:spcAft>
              <a:buClr>
                <a:srgbClr val="000000"/>
              </a:buClr>
              <a:buSzPts val="1800"/>
              <a:buChar char="•"/>
              <a:defRPr/>
            </a:lvl5pPr>
            <a:lvl6pPr marL="1828891" lvl="5" indent="-228611" algn="l">
              <a:lnSpc>
                <a:spcPct val="90000"/>
              </a:lnSpc>
              <a:spcBef>
                <a:spcPts val="500"/>
              </a:spcBef>
              <a:spcAft>
                <a:spcPts val="0"/>
              </a:spcAft>
              <a:buClr>
                <a:schemeClr val="dk1"/>
              </a:buClr>
              <a:buSzPts val="1800"/>
              <a:buChar char="•"/>
              <a:defRPr/>
            </a:lvl6pPr>
            <a:lvl7pPr marL="2133707" lvl="6" indent="-228611" algn="l">
              <a:lnSpc>
                <a:spcPct val="90000"/>
              </a:lnSpc>
              <a:spcBef>
                <a:spcPts val="500"/>
              </a:spcBef>
              <a:spcAft>
                <a:spcPts val="0"/>
              </a:spcAft>
              <a:buClr>
                <a:schemeClr val="dk1"/>
              </a:buClr>
              <a:buSzPts val="1800"/>
              <a:buChar char="•"/>
              <a:defRPr/>
            </a:lvl7pPr>
            <a:lvl8pPr marL="2438522" lvl="7" indent="-228611" algn="l">
              <a:lnSpc>
                <a:spcPct val="90000"/>
              </a:lnSpc>
              <a:spcBef>
                <a:spcPts val="500"/>
              </a:spcBef>
              <a:spcAft>
                <a:spcPts val="0"/>
              </a:spcAft>
              <a:buClr>
                <a:schemeClr val="dk1"/>
              </a:buClr>
              <a:buSzPts val="1800"/>
              <a:buChar char="•"/>
              <a:defRPr/>
            </a:lvl8pPr>
            <a:lvl9pPr marL="2743337" lvl="8" indent="-228611" algn="l">
              <a:lnSpc>
                <a:spcPct val="90000"/>
              </a:lnSpc>
              <a:spcBef>
                <a:spcPts val="500"/>
              </a:spcBef>
              <a:spcAft>
                <a:spcPts val="0"/>
              </a:spcAft>
              <a:buClr>
                <a:schemeClr val="dk1"/>
              </a:buClr>
              <a:buSzPts val="1800"/>
              <a:buChar char="•"/>
              <a:defRPr/>
            </a:lvl9pPr>
          </a:lstStyle>
          <a:p>
            <a:endParaRPr/>
          </a:p>
        </p:txBody>
      </p:sp>
      <p:cxnSp>
        <p:nvCxnSpPr>
          <p:cNvPr id="18493" name="Google Shape;18493;p1613"/>
          <p:cNvCxnSpPr/>
          <p:nvPr/>
        </p:nvCxnSpPr>
        <p:spPr>
          <a:xfrm>
            <a:off x="457202" y="947985"/>
            <a:ext cx="2350163" cy="0"/>
          </a:xfrm>
          <a:prstGeom prst="straightConnector1">
            <a:avLst/>
          </a:prstGeom>
          <a:noFill/>
          <a:ln w="31725" cap="flat" cmpd="sng">
            <a:solidFill>
              <a:srgbClr val="F58366"/>
            </a:solidFill>
            <a:prstDash val="solid"/>
            <a:miter lim="8000"/>
            <a:headEnd type="none" w="sm" len="sm"/>
            <a:tailEnd type="none" w="sm" len="sm"/>
          </a:ln>
        </p:spPr>
      </p:cxnSp>
      <p:grpSp>
        <p:nvGrpSpPr>
          <p:cNvPr id="18494" name="Google Shape;18494;p1613"/>
          <p:cNvGrpSpPr/>
          <p:nvPr/>
        </p:nvGrpSpPr>
        <p:grpSpPr>
          <a:xfrm>
            <a:off x="2" y="5379426"/>
            <a:ext cx="2807363" cy="753895"/>
            <a:chOff x="0" y="5379424"/>
            <a:chExt cx="2807363" cy="753895"/>
          </a:xfrm>
        </p:grpSpPr>
        <p:sp>
          <p:nvSpPr>
            <p:cNvPr id="18495" name="Google Shape;18495;p1613"/>
            <p:cNvSpPr/>
            <p:nvPr/>
          </p:nvSpPr>
          <p:spPr>
            <a:xfrm>
              <a:off x="0" y="5532513"/>
              <a:ext cx="2807363" cy="600806"/>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rgbClr val="F58366"/>
                </a:gs>
                <a:gs pos="100000">
                  <a:srgbClr val="F04115"/>
                </a:gs>
              </a:gsLst>
              <a:lin ang="0" scaled="0"/>
            </a:gra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Arial"/>
                <a:ea typeface="Arial"/>
                <a:cs typeface="Arial"/>
                <a:sym typeface="Arial"/>
              </a:endParaRPr>
            </a:p>
          </p:txBody>
        </p:sp>
        <p:sp>
          <p:nvSpPr>
            <p:cNvPr id="18496" name="Google Shape;18496;p1613"/>
            <p:cNvSpPr/>
            <p:nvPr/>
          </p:nvSpPr>
          <p:spPr>
            <a:xfrm>
              <a:off x="0" y="5379424"/>
              <a:ext cx="2807363" cy="649800"/>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rgbClr val="1C498B"/>
            </a:solidFill>
            <a:ln>
              <a:noFill/>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2700"/>
                <a:buFont typeface="Calibri"/>
                <a:buNone/>
              </a:pPr>
              <a:endParaRPr sz="1800" b="0" i="0" u="none" strike="noStrike" cap="none">
                <a:solidFill>
                  <a:srgbClr val="FFFFFF"/>
                </a:solidFill>
                <a:latin typeface="Arial"/>
                <a:ea typeface="Arial"/>
                <a:cs typeface="Arial"/>
                <a:sym typeface="Arial"/>
              </a:endParaRPr>
            </a:p>
          </p:txBody>
        </p:sp>
      </p:grpSp>
      <p:sp>
        <p:nvSpPr>
          <p:cNvPr id="18497" name="Google Shape;18497;p1613"/>
          <p:cNvSpPr>
            <a:spLocks noGrp="1"/>
          </p:cNvSpPr>
          <p:nvPr>
            <p:ph type="pic" idx="2"/>
          </p:nvPr>
        </p:nvSpPr>
        <p:spPr>
          <a:xfrm>
            <a:off x="2807363" y="457200"/>
            <a:ext cx="8915400" cy="5943600"/>
          </a:xfrm>
          <a:prstGeom prst="rect">
            <a:avLst/>
          </a:prstGeom>
          <a:noFill/>
          <a:ln>
            <a:noFill/>
          </a:ln>
        </p:spPr>
      </p:sp>
      <p:pic>
        <p:nvPicPr>
          <p:cNvPr id="18498" name="Google Shape;18498;p1613"/>
          <p:cNvPicPr preferRelativeResize="0"/>
          <p:nvPr/>
        </p:nvPicPr>
        <p:blipFill rotWithShape="1">
          <a:blip r:embed="rId2">
            <a:alphaModFix/>
          </a:blip>
          <a:srcRect/>
          <a:stretch/>
        </p:blipFill>
        <p:spPr>
          <a:xfrm>
            <a:off x="513346" y="4385535"/>
            <a:ext cx="2025313" cy="911940"/>
          </a:xfrm>
          <a:prstGeom prst="rect">
            <a:avLst/>
          </a:prstGeom>
          <a:noFill/>
          <a:ln>
            <a:noFill/>
          </a:ln>
        </p:spPr>
      </p:pic>
    </p:spTree>
    <p:extLst>
      <p:ext uri="{BB962C8B-B14F-4D97-AF65-F5344CB8AC3E}">
        <p14:creationId xmlns:p14="http://schemas.microsoft.com/office/powerpoint/2010/main" val="192255120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tree, grass, outdoor, plant&#10;&#10;Description automatically generated">
            <a:extLst>
              <a:ext uri="{FF2B5EF4-FFF2-40B4-BE49-F238E27FC236}">
                <a16:creationId xmlns:a16="http://schemas.microsoft.com/office/drawing/2014/main" id="{CB2F6AE4-AB2B-9A28-49C9-57765AA83059}"/>
              </a:ext>
            </a:extLst>
          </p:cNvPr>
          <p:cNvPicPr>
            <a:picLocks noChangeAspect="1"/>
          </p:cNvPicPr>
          <p:nvPr userDrawn="1"/>
        </p:nvPicPr>
        <p:blipFill rotWithShape="1">
          <a:blip r:embed="rId2" cstate="hqprint">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9" name="Rectangle 28">
            <a:extLst>
              <a:ext uri="{FF2B5EF4-FFF2-40B4-BE49-F238E27FC236}">
                <a16:creationId xmlns:a16="http://schemas.microsoft.com/office/drawing/2014/main" id="{EB52F429-5CF2-6845-AAF6-33E55A614587}"/>
              </a:ext>
            </a:extLst>
          </p:cNvPr>
          <p:cNvSpPr/>
          <p:nvPr userDrawn="1"/>
        </p:nvSpPr>
        <p:spPr>
          <a:xfrm>
            <a:off x="0" y="1"/>
            <a:ext cx="12239327" cy="6858000"/>
          </a:xfrm>
          <a:prstGeom prst="rect">
            <a:avLst/>
          </a:prstGeom>
          <a:solidFill>
            <a:srgbClr val="F26648">
              <a:alpha val="72157"/>
            </a:srgbClr>
          </a:solidFill>
          <a:ln>
            <a:solidFill>
              <a:srgbClr val="F266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CB555F-E524-E743-8FDC-887AE051AF36}"/>
              </a:ext>
            </a:extLst>
          </p:cNvPr>
          <p:cNvSpPr>
            <a:spLocks noGrp="1"/>
          </p:cNvSpPr>
          <p:nvPr>
            <p:ph type="ctrTitle"/>
          </p:nvPr>
        </p:nvSpPr>
        <p:spPr>
          <a:xfrm>
            <a:off x="1524000" y="2359609"/>
            <a:ext cx="9144000" cy="2387600"/>
          </a:xfrm>
        </p:spPr>
        <p:txBody>
          <a:bodyPr anchor="b"/>
          <a:lstStyle>
            <a:lvl1pPr algn="ctr">
              <a:defRPr sz="6000" b="1" i="0">
                <a:solidFill>
                  <a:schemeClr val="bg1"/>
                </a:solidFill>
                <a:latin typeface="Montserrat" pitchFamily="2" charset="77"/>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72287FF7-B1C4-FD42-B3D8-92D5612D2E91}"/>
              </a:ext>
            </a:extLst>
          </p:cNvPr>
          <p:cNvSpPr>
            <a:spLocks noGrp="1"/>
          </p:cNvSpPr>
          <p:nvPr>
            <p:ph type="dt" sz="half" idx="10"/>
          </p:nvPr>
        </p:nvSpPr>
        <p:spPr/>
        <p:txBody>
          <a:bodyPr/>
          <a:lstStyle/>
          <a:p>
            <a:fld id="{CECFE03A-8C11-D841-955F-09E03E360A4B}" type="datetime1">
              <a:rPr lang="en-US" smtClean="0"/>
              <a:t>6/1/2026</a:t>
            </a:fld>
            <a:endParaRPr lang="en-US"/>
          </a:p>
        </p:txBody>
      </p:sp>
      <p:sp>
        <p:nvSpPr>
          <p:cNvPr id="6" name="Slide Number Placeholder 5">
            <a:extLst>
              <a:ext uri="{FF2B5EF4-FFF2-40B4-BE49-F238E27FC236}">
                <a16:creationId xmlns:a16="http://schemas.microsoft.com/office/drawing/2014/main" id="{0CD52CA7-B810-0B43-AD9E-649F086AC493}"/>
              </a:ext>
            </a:extLst>
          </p:cNvPr>
          <p:cNvSpPr>
            <a:spLocks noGrp="1"/>
          </p:cNvSpPr>
          <p:nvPr>
            <p:ph type="sldNum" sz="quarter" idx="12"/>
          </p:nvPr>
        </p:nvSpPr>
        <p:spPr/>
        <p:txBody>
          <a:bodyPr/>
          <a:lstStyle/>
          <a:p>
            <a:fld id="{DC8A4950-2E2D-C048-9AAE-1EF83CED3C36}" type="slidenum">
              <a:rPr lang="en-US" smtClean="0"/>
              <a:t>‹#›</a:t>
            </a:fld>
            <a:endParaRPr lang="en-US"/>
          </a:p>
        </p:txBody>
      </p:sp>
      <p:sp>
        <p:nvSpPr>
          <p:cNvPr id="3" name="Subtitle 2">
            <a:extLst>
              <a:ext uri="{FF2B5EF4-FFF2-40B4-BE49-F238E27FC236}">
                <a16:creationId xmlns:a16="http://schemas.microsoft.com/office/drawing/2014/main" id="{D50BB4C8-53BD-C143-B214-3A525534DDE6}"/>
              </a:ext>
            </a:extLst>
          </p:cNvPr>
          <p:cNvSpPr>
            <a:spLocks noGrp="1"/>
          </p:cNvSpPr>
          <p:nvPr>
            <p:ph type="subTitle" idx="1"/>
          </p:nvPr>
        </p:nvSpPr>
        <p:spPr>
          <a:xfrm>
            <a:off x="1524000" y="4898904"/>
            <a:ext cx="9144000" cy="703469"/>
          </a:xfrm>
        </p:spPr>
        <p:txBody>
          <a:bodyPr/>
          <a:lstStyle>
            <a:lvl1pPr marL="0" indent="0" algn="ctr">
              <a:buNone/>
              <a:defRPr sz="2400" b="0" i="0">
                <a:ln>
                  <a:solidFill>
                    <a:schemeClr val="bg1"/>
                  </a:solidFill>
                </a:ln>
                <a:solidFill>
                  <a:schemeClr val="bg1"/>
                </a:solidFill>
                <a:latin typeface="Montserrat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34" name="Picture 33">
            <a:extLst>
              <a:ext uri="{FF2B5EF4-FFF2-40B4-BE49-F238E27FC236}">
                <a16:creationId xmlns:a16="http://schemas.microsoft.com/office/drawing/2014/main" id="{C920213B-0CEA-D84F-89F5-6A5B6C18740E}"/>
              </a:ext>
            </a:extLst>
          </p:cNvPr>
          <p:cNvPicPr>
            <a:picLocks noChangeAspect="1"/>
          </p:cNvPicPr>
          <p:nvPr userDrawn="1"/>
        </p:nvPicPr>
        <p:blipFill>
          <a:blip r:embed="rId4"/>
          <a:stretch>
            <a:fillRect/>
          </a:stretch>
        </p:blipFill>
        <p:spPr>
          <a:xfrm>
            <a:off x="4390149" y="558056"/>
            <a:ext cx="3411701" cy="1925141"/>
          </a:xfrm>
          <a:prstGeom prst="rect">
            <a:avLst/>
          </a:prstGeom>
        </p:spPr>
      </p:pic>
      <p:sp>
        <p:nvSpPr>
          <p:cNvPr id="10" name="Subtitle 2">
            <a:extLst>
              <a:ext uri="{FF2B5EF4-FFF2-40B4-BE49-F238E27FC236}">
                <a16:creationId xmlns:a16="http://schemas.microsoft.com/office/drawing/2014/main" id="{C83F2A49-0A02-744A-980F-17B288ADB698}"/>
              </a:ext>
            </a:extLst>
          </p:cNvPr>
          <p:cNvSpPr txBox="1">
            <a:spLocks/>
          </p:cNvSpPr>
          <p:nvPr userDrawn="1"/>
        </p:nvSpPr>
        <p:spPr>
          <a:xfrm>
            <a:off x="464736" y="5948210"/>
            <a:ext cx="9144000" cy="703469"/>
          </a:xfrm>
          <a:prstGeom prst="rect">
            <a:avLst/>
          </a:prstGeom>
          <a:ln>
            <a:noFill/>
          </a:ln>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ln>
                  <a:solidFill>
                    <a:schemeClr val="bg1"/>
                  </a:solidFill>
                </a:ln>
                <a:solidFill>
                  <a:schemeClr val="bg1"/>
                </a:solidFill>
                <a:latin typeface="Montserrat Ligh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0" i="0" dirty="0" err="1">
                <a:ln>
                  <a:noFill/>
                </a:ln>
                <a:solidFill>
                  <a:schemeClr val="bg1"/>
                </a:solidFill>
                <a:latin typeface="Montserrat" pitchFamily="2" charset="77"/>
              </a:rPr>
              <a:t>chail.org</a:t>
            </a:r>
            <a:r>
              <a:rPr lang="en-US" b="0" i="0" dirty="0">
                <a:ln>
                  <a:noFill/>
                </a:ln>
                <a:solidFill>
                  <a:schemeClr val="bg1"/>
                </a:solidFill>
                <a:latin typeface="Montserrat" pitchFamily="2" charset="77"/>
              </a:rPr>
              <a:t> </a:t>
            </a:r>
          </a:p>
        </p:txBody>
      </p:sp>
      <p:sp>
        <p:nvSpPr>
          <p:cNvPr id="11" name="Subtitle 2">
            <a:extLst>
              <a:ext uri="{FF2B5EF4-FFF2-40B4-BE49-F238E27FC236}">
                <a16:creationId xmlns:a16="http://schemas.microsoft.com/office/drawing/2014/main" id="{FFF9C6BF-3D58-D14A-972F-63D6D8A786A8}"/>
              </a:ext>
            </a:extLst>
          </p:cNvPr>
          <p:cNvSpPr txBox="1">
            <a:spLocks/>
          </p:cNvSpPr>
          <p:nvPr userDrawn="1"/>
        </p:nvSpPr>
        <p:spPr>
          <a:xfrm>
            <a:off x="2793785" y="5948210"/>
            <a:ext cx="9144000" cy="7034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ln>
                  <a:solidFill>
                    <a:schemeClr val="bg1"/>
                  </a:solidFill>
                </a:ln>
                <a:solidFill>
                  <a:schemeClr val="bg1"/>
                </a:solidFill>
                <a:latin typeface="Montserrat Ligh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0" i="0" dirty="0">
                <a:ln>
                  <a:noFill/>
                </a:ln>
                <a:solidFill>
                  <a:schemeClr val="bg1"/>
                </a:solidFill>
                <a:latin typeface="Montserrat" pitchFamily="2" charset="77"/>
              </a:rPr>
              <a:t>309.685.1047</a:t>
            </a:r>
            <a:r>
              <a:rPr lang="en-US" b="1" dirty="0">
                <a:latin typeface="Montserrat SemiBold" pitchFamily="2" charset="77"/>
              </a:rPr>
              <a:t> </a:t>
            </a:r>
          </a:p>
        </p:txBody>
      </p:sp>
      <p:cxnSp>
        <p:nvCxnSpPr>
          <p:cNvPr id="12" name="Straight Connector 11">
            <a:extLst>
              <a:ext uri="{FF2B5EF4-FFF2-40B4-BE49-F238E27FC236}">
                <a16:creationId xmlns:a16="http://schemas.microsoft.com/office/drawing/2014/main" id="{69B473E8-D4C1-5347-9C17-B1389AD21BD6}"/>
              </a:ext>
            </a:extLst>
          </p:cNvPr>
          <p:cNvCxnSpPr/>
          <p:nvPr userDrawn="1"/>
        </p:nvCxnSpPr>
        <p:spPr>
          <a:xfrm>
            <a:off x="6049434" y="5948210"/>
            <a:ext cx="0" cy="351734"/>
          </a:xfrm>
          <a:prstGeom prst="line">
            <a:avLst/>
          </a:prstGeom>
          <a:ln w="38100">
            <a:solidFill>
              <a:srgbClr val="C8DF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3678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3D9EC-96E1-AC4A-9238-1417BB402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68EF42-97BD-FA42-8433-4462718924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AE92922-AD19-0042-BEB9-654A084BDA32}"/>
              </a:ext>
            </a:extLst>
          </p:cNvPr>
          <p:cNvSpPr>
            <a:spLocks noGrp="1"/>
          </p:cNvSpPr>
          <p:nvPr>
            <p:ph type="dt" sz="half" idx="10"/>
          </p:nvPr>
        </p:nvSpPr>
        <p:spPr/>
        <p:txBody>
          <a:bodyPr/>
          <a:lstStyle/>
          <a:p>
            <a:fld id="{DEE92F50-A6F2-BB4F-A64F-B15359CC43B6}" type="datetime1">
              <a:rPr lang="en-US" smtClean="0"/>
              <a:t>6/1/2026</a:t>
            </a:fld>
            <a:endParaRPr lang="en-US"/>
          </a:p>
        </p:txBody>
      </p:sp>
      <p:sp>
        <p:nvSpPr>
          <p:cNvPr id="6" name="Slide Number Placeholder 5">
            <a:extLst>
              <a:ext uri="{FF2B5EF4-FFF2-40B4-BE49-F238E27FC236}">
                <a16:creationId xmlns:a16="http://schemas.microsoft.com/office/drawing/2014/main" id="{41710A7B-DD90-C74E-8989-2315AA845D59}"/>
              </a:ext>
            </a:extLst>
          </p:cNvPr>
          <p:cNvSpPr>
            <a:spLocks noGrp="1"/>
          </p:cNvSpPr>
          <p:nvPr>
            <p:ph type="sldNum" sz="quarter" idx="12"/>
          </p:nvPr>
        </p:nvSpPr>
        <p:spPr/>
        <p:txBody>
          <a:bodyPr/>
          <a:lstStyle/>
          <a:p>
            <a:fld id="{DC8A4950-2E2D-C048-9AAE-1EF83CED3C36}" type="slidenum">
              <a:rPr lang="en-US" smtClean="0"/>
              <a:t>‹#›</a:t>
            </a:fld>
            <a:endParaRPr lang="en-US"/>
          </a:p>
        </p:txBody>
      </p:sp>
      <p:pic>
        <p:nvPicPr>
          <p:cNvPr id="11" name="Picture 10" descr="Logo&#10;&#10;Description automatically generated">
            <a:extLst>
              <a:ext uri="{FF2B5EF4-FFF2-40B4-BE49-F238E27FC236}">
                <a16:creationId xmlns:a16="http://schemas.microsoft.com/office/drawing/2014/main" id="{BCB0B1BA-0FB7-414C-BCB5-6F2CFF9554E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61984" y="5646884"/>
            <a:ext cx="1495634" cy="1132111"/>
          </a:xfrm>
          <a:prstGeom prst="rect">
            <a:avLst/>
          </a:prstGeom>
        </p:spPr>
      </p:pic>
    </p:spTree>
    <p:extLst>
      <p:ext uri="{BB962C8B-B14F-4D97-AF65-F5344CB8AC3E}">
        <p14:creationId xmlns:p14="http://schemas.microsoft.com/office/powerpoint/2010/main" val="171832533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3522-F20A-BE4C-9768-6507989BAC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0ED3AA-E4D8-8646-BD6A-C471C8537F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0ACAA1-0766-6D46-8CE4-140BC9DE1A15}"/>
              </a:ext>
            </a:extLst>
          </p:cNvPr>
          <p:cNvSpPr>
            <a:spLocks noGrp="1"/>
          </p:cNvSpPr>
          <p:nvPr>
            <p:ph type="dt" sz="half" idx="10"/>
          </p:nvPr>
        </p:nvSpPr>
        <p:spPr/>
        <p:txBody>
          <a:bodyPr/>
          <a:lstStyle/>
          <a:p>
            <a:fld id="{C9AD45B9-1052-B447-911E-7D7AB0E7F6B5}" type="datetime1">
              <a:rPr lang="en-US" smtClean="0"/>
              <a:t>6/1/2026</a:t>
            </a:fld>
            <a:endParaRPr lang="en-US"/>
          </a:p>
        </p:txBody>
      </p:sp>
      <p:sp>
        <p:nvSpPr>
          <p:cNvPr id="6" name="Slide Number Placeholder 5">
            <a:extLst>
              <a:ext uri="{FF2B5EF4-FFF2-40B4-BE49-F238E27FC236}">
                <a16:creationId xmlns:a16="http://schemas.microsoft.com/office/drawing/2014/main" id="{85297942-7A3B-2642-8802-508B2D54B552}"/>
              </a:ext>
            </a:extLst>
          </p:cNvPr>
          <p:cNvSpPr>
            <a:spLocks noGrp="1"/>
          </p:cNvSpPr>
          <p:nvPr>
            <p:ph type="sldNum" sz="quarter" idx="12"/>
          </p:nvPr>
        </p:nvSpPr>
        <p:spPr/>
        <p:txBody>
          <a:bodyPr/>
          <a:lstStyle/>
          <a:p>
            <a:fld id="{DC8A4950-2E2D-C048-9AAE-1EF83CED3C36}" type="slidenum">
              <a:rPr lang="en-US" smtClean="0"/>
              <a:t>‹#›</a:t>
            </a:fld>
            <a:endParaRPr lang="en-US"/>
          </a:p>
        </p:txBody>
      </p:sp>
      <p:pic>
        <p:nvPicPr>
          <p:cNvPr id="12" name="Picture 11" descr="Logo&#10;&#10;Description automatically generated">
            <a:extLst>
              <a:ext uri="{FF2B5EF4-FFF2-40B4-BE49-F238E27FC236}">
                <a16:creationId xmlns:a16="http://schemas.microsoft.com/office/drawing/2014/main" id="{466C929D-6FA8-2640-8E74-2B9B416E029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61984" y="5646884"/>
            <a:ext cx="1495634" cy="1132111"/>
          </a:xfrm>
          <a:prstGeom prst="rect">
            <a:avLst/>
          </a:prstGeom>
        </p:spPr>
      </p:pic>
    </p:spTree>
    <p:extLst>
      <p:ext uri="{BB962C8B-B14F-4D97-AF65-F5344CB8AC3E}">
        <p14:creationId xmlns:p14="http://schemas.microsoft.com/office/powerpoint/2010/main" val="211764382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6BD52-0735-4F47-B8C4-D3755B0C2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F3DE12-079B-7840-BB66-5FF641CBCF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20A908-9A05-2B43-BAE3-E189B9C414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62F34A-3691-2542-9ED6-B3DCC32CC2A3}"/>
              </a:ext>
            </a:extLst>
          </p:cNvPr>
          <p:cNvSpPr>
            <a:spLocks noGrp="1"/>
          </p:cNvSpPr>
          <p:nvPr>
            <p:ph type="dt" sz="half" idx="10"/>
          </p:nvPr>
        </p:nvSpPr>
        <p:spPr/>
        <p:txBody>
          <a:bodyPr/>
          <a:lstStyle/>
          <a:p>
            <a:fld id="{07A3A5DC-37D6-BF4E-80B8-330C08A2A9F0}" type="datetime1">
              <a:rPr lang="en-US" smtClean="0"/>
              <a:t>6/1/2026</a:t>
            </a:fld>
            <a:endParaRPr lang="en-US"/>
          </a:p>
        </p:txBody>
      </p:sp>
      <p:sp>
        <p:nvSpPr>
          <p:cNvPr id="7" name="Slide Number Placeholder 6">
            <a:extLst>
              <a:ext uri="{FF2B5EF4-FFF2-40B4-BE49-F238E27FC236}">
                <a16:creationId xmlns:a16="http://schemas.microsoft.com/office/drawing/2014/main" id="{3BFDB0DD-7FF8-EA4D-B70A-6A97CE631BB8}"/>
              </a:ext>
            </a:extLst>
          </p:cNvPr>
          <p:cNvSpPr>
            <a:spLocks noGrp="1"/>
          </p:cNvSpPr>
          <p:nvPr>
            <p:ph type="sldNum" sz="quarter" idx="12"/>
          </p:nvPr>
        </p:nvSpPr>
        <p:spPr/>
        <p:txBody>
          <a:bodyPr/>
          <a:lstStyle/>
          <a:p>
            <a:fld id="{DC8A4950-2E2D-C048-9AAE-1EF83CED3C36}" type="slidenum">
              <a:rPr lang="en-US" smtClean="0"/>
              <a:t>‹#›</a:t>
            </a:fld>
            <a:endParaRPr lang="en-US"/>
          </a:p>
        </p:txBody>
      </p:sp>
      <p:pic>
        <p:nvPicPr>
          <p:cNvPr id="11" name="Picture 10" descr="Logo&#10;&#10;Description automatically generated">
            <a:extLst>
              <a:ext uri="{FF2B5EF4-FFF2-40B4-BE49-F238E27FC236}">
                <a16:creationId xmlns:a16="http://schemas.microsoft.com/office/drawing/2014/main" id="{4FE82735-9672-EE47-8426-08839D9BCB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61984" y="5646884"/>
            <a:ext cx="1495634" cy="1132111"/>
          </a:xfrm>
          <a:prstGeom prst="rect">
            <a:avLst/>
          </a:prstGeom>
        </p:spPr>
      </p:pic>
    </p:spTree>
    <p:extLst>
      <p:ext uri="{BB962C8B-B14F-4D97-AF65-F5344CB8AC3E}">
        <p14:creationId xmlns:p14="http://schemas.microsoft.com/office/powerpoint/2010/main" val="201083636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AA3B-FF7F-2C4E-9D2E-26F22EC12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6ABE5A-B711-A64F-A2E0-16DA21400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85151-5CFE-C547-A406-0AD894CA87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22B7CD-D70D-4148-9F24-2CD92D9FE4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307794-E89D-3E4A-A134-61BB150940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092FC6-6F8A-F743-8637-F9B496F8B068}"/>
              </a:ext>
            </a:extLst>
          </p:cNvPr>
          <p:cNvSpPr>
            <a:spLocks noGrp="1"/>
          </p:cNvSpPr>
          <p:nvPr>
            <p:ph type="dt" sz="half" idx="10"/>
          </p:nvPr>
        </p:nvSpPr>
        <p:spPr/>
        <p:txBody>
          <a:bodyPr/>
          <a:lstStyle/>
          <a:p>
            <a:fld id="{60E8890A-2606-6548-AAEC-EAE9B6F14367}" type="datetime1">
              <a:rPr lang="en-US" smtClean="0"/>
              <a:t>6/1/2026</a:t>
            </a:fld>
            <a:endParaRPr lang="en-US"/>
          </a:p>
        </p:txBody>
      </p:sp>
      <p:sp>
        <p:nvSpPr>
          <p:cNvPr id="9" name="Slide Number Placeholder 8">
            <a:extLst>
              <a:ext uri="{FF2B5EF4-FFF2-40B4-BE49-F238E27FC236}">
                <a16:creationId xmlns:a16="http://schemas.microsoft.com/office/drawing/2014/main" id="{AFB6A365-800A-C34C-B299-6B9051A0BF58}"/>
              </a:ext>
            </a:extLst>
          </p:cNvPr>
          <p:cNvSpPr>
            <a:spLocks noGrp="1"/>
          </p:cNvSpPr>
          <p:nvPr>
            <p:ph type="sldNum" sz="quarter" idx="12"/>
          </p:nvPr>
        </p:nvSpPr>
        <p:spPr/>
        <p:txBody>
          <a:bodyPr/>
          <a:lstStyle/>
          <a:p>
            <a:fld id="{DC8A4950-2E2D-C048-9AAE-1EF83CED3C36}" type="slidenum">
              <a:rPr lang="en-US" smtClean="0"/>
              <a:t>‹#›</a:t>
            </a:fld>
            <a:endParaRPr lang="en-US"/>
          </a:p>
        </p:txBody>
      </p:sp>
      <p:pic>
        <p:nvPicPr>
          <p:cNvPr id="11" name="Picture 10" descr="Logo&#10;&#10;Description automatically generated">
            <a:extLst>
              <a:ext uri="{FF2B5EF4-FFF2-40B4-BE49-F238E27FC236}">
                <a16:creationId xmlns:a16="http://schemas.microsoft.com/office/drawing/2014/main" id="{2FAF17D5-072E-9F45-9D32-6F1E354CB2E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61984" y="5646884"/>
            <a:ext cx="1495634" cy="1132111"/>
          </a:xfrm>
          <a:prstGeom prst="rect">
            <a:avLst/>
          </a:prstGeom>
        </p:spPr>
      </p:pic>
    </p:spTree>
    <p:extLst>
      <p:ext uri="{BB962C8B-B14F-4D97-AF65-F5344CB8AC3E}">
        <p14:creationId xmlns:p14="http://schemas.microsoft.com/office/powerpoint/2010/main" val="269339661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33FD-2DF6-0549-8F8B-95FF4FC747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5949DB-593F-9545-9BD9-81E65F127E32}"/>
              </a:ext>
            </a:extLst>
          </p:cNvPr>
          <p:cNvSpPr>
            <a:spLocks noGrp="1"/>
          </p:cNvSpPr>
          <p:nvPr>
            <p:ph type="dt" sz="half" idx="10"/>
          </p:nvPr>
        </p:nvSpPr>
        <p:spPr/>
        <p:txBody>
          <a:bodyPr/>
          <a:lstStyle/>
          <a:p>
            <a:fld id="{B097D4B0-A199-4748-9A8E-F26E874ADDB1}" type="datetime1">
              <a:rPr lang="en-US" smtClean="0"/>
              <a:t>6/1/2026</a:t>
            </a:fld>
            <a:endParaRPr lang="en-US"/>
          </a:p>
        </p:txBody>
      </p:sp>
      <p:sp>
        <p:nvSpPr>
          <p:cNvPr id="5" name="Slide Number Placeholder 4">
            <a:extLst>
              <a:ext uri="{FF2B5EF4-FFF2-40B4-BE49-F238E27FC236}">
                <a16:creationId xmlns:a16="http://schemas.microsoft.com/office/drawing/2014/main" id="{90497C4A-5204-4543-B9F6-AB6E74157221}"/>
              </a:ext>
            </a:extLst>
          </p:cNvPr>
          <p:cNvSpPr>
            <a:spLocks noGrp="1"/>
          </p:cNvSpPr>
          <p:nvPr>
            <p:ph type="sldNum" sz="quarter" idx="12"/>
          </p:nvPr>
        </p:nvSpPr>
        <p:spPr/>
        <p:txBody>
          <a:bodyPr/>
          <a:lstStyle/>
          <a:p>
            <a:fld id="{DC8A4950-2E2D-C048-9AAE-1EF83CED3C36}"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46860CA0-4DCF-C149-8C98-316BEBA831F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61984" y="5646884"/>
            <a:ext cx="1495634" cy="1132111"/>
          </a:xfrm>
          <a:prstGeom prst="rect">
            <a:avLst/>
          </a:prstGeom>
        </p:spPr>
      </p:pic>
    </p:spTree>
    <p:extLst>
      <p:ext uri="{BB962C8B-B14F-4D97-AF65-F5344CB8AC3E}">
        <p14:creationId xmlns:p14="http://schemas.microsoft.com/office/powerpoint/2010/main" val="3417793515"/>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634DB7-45BA-914F-8A41-31358B19799B}"/>
              </a:ext>
            </a:extLst>
          </p:cNvPr>
          <p:cNvSpPr>
            <a:spLocks noGrp="1"/>
          </p:cNvSpPr>
          <p:nvPr>
            <p:ph type="dt" sz="half" idx="10"/>
          </p:nvPr>
        </p:nvSpPr>
        <p:spPr/>
        <p:txBody>
          <a:bodyPr/>
          <a:lstStyle/>
          <a:p>
            <a:fld id="{21D444BD-BD7B-764A-AC65-80127874013F}" type="datetime1">
              <a:rPr lang="en-US" smtClean="0"/>
              <a:t>6/1/2026</a:t>
            </a:fld>
            <a:endParaRPr lang="en-US"/>
          </a:p>
        </p:txBody>
      </p:sp>
      <p:sp>
        <p:nvSpPr>
          <p:cNvPr id="4" name="Slide Number Placeholder 3">
            <a:extLst>
              <a:ext uri="{FF2B5EF4-FFF2-40B4-BE49-F238E27FC236}">
                <a16:creationId xmlns:a16="http://schemas.microsoft.com/office/drawing/2014/main" id="{2926CED8-9235-2648-A2BB-C809CE83C785}"/>
              </a:ext>
            </a:extLst>
          </p:cNvPr>
          <p:cNvSpPr>
            <a:spLocks noGrp="1"/>
          </p:cNvSpPr>
          <p:nvPr>
            <p:ph type="sldNum" sz="quarter" idx="12"/>
          </p:nvPr>
        </p:nvSpPr>
        <p:spPr/>
        <p:txBody>
          <a:bodyPr/>
          <a:lstStyle/>
          <a:p>
            <a:fld id="{DC8A4950-2E2D-C048-9AAE-1EF83CED3C36}"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20C63FC2-CE84-D747-8484-1D0C158A42F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61984" y="5646884"/>
            <a:ext cx="1495634" cy="1132111"/>
          </a:xfrm>
          <a:prstGeom prst="rect">
            <a:avLst/>
          </a:prstGeom>
        </p:spPr>
      </p:pic>
    </p:spTree>
    <p:extLst>
      <p:ext uri="{BB962C8B-B14F-4D97-AF65-F5344CB8AC3E}">
        <p14:creationId xmlns:p14="http://schemas.microsoft.com/office/powerpoint/2010/main" val="221781777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AB94-CFC2-6444-AFD3-9E050F1EA3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BC0A75-A011-1E40-BDF1-C9EF5DF40F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42C970-1DD1-364B-93C9-440A817DA8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B1E01-9355-A849-B9CC-0AEADA888B72}"/>
              </a:ext>
            </a:extLst>
          </p:cNvPr>
          <p:cNvSpPr>
            <a:spLocks noGrp="1"/>
          </p:cNvSpPr>
          <p:nvPr>
            <p:ph type="dt" sz="half" idx="10"/>
          </p:nvPr>
        </p:nvSpPr>
        <p:spPr/>
        <p:txBody>
          <a:bodyPr/>
          <a:lstStyle/>
          <a:p>
            <a:fld id="{3A3C67F3-8AC8-F245-99CE-4F838C1387F1}" type="datetime1">
              <a:rPr lang="en-US" smtClean="0"/>
              <a:t>6/1/2026</a:t>
            </a:fld>
            <a:endParaRPr lang="en-US"/>
          </a:p>
        </p:txBody>
      </p:sp>
      <p:sp>
        <p:nvSpPr>
          <p:cNvPr id="7" name="Slide Number Placeholder 6">
            <a:extLst>
              <a:ext uri="{FF2B5EF4-FFF2-40B4-BE49-F238E27FC236}">
                <a16:creationId xmlns:a16="http://schemas.microsoft.com/office/drawing/2014/main" id="{7EA6E375-93FD-5644-A6B6-C9FB6C69B710}"/>
              </a:ext>
            </a:extLst>
          </p:cNvPr>
          <p:cNvSpPr>
            <a:spLocks noGrp="1"/>
          </p:cNvSpPr>
          <p:nvPr>
            <p:ph type="sldNum" sz="quarter" idx="12"/>
          </p:nvPr>
        </p:nvSpPr>
        <p:spPr/>
        <p:txBody>
          <a:bodyPr/>
          <a:lstStyle/>
          <a:p>
            <a:fld id="{DC8A4950-2E2D-C048-9AAE-1EF83CED3C36}"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C0AD5198-63DF-CD4B-99AE-B91CCF16082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61984" y="5646884"/>
            <a:ext cx="1495634" cy="1132111"/>
          </a:xfrm>
          <a:prstGeom prst="rect">
            <a:avLst/>
          </a:prstGeom>
        </p:spPr>
      </p:pic>
    </p:spTree>
    <p:extLst>
      <p:ext uri="{BB962C8B-B14F-4D97-AF65-F5344CB8AC3E}">
        <p14:creationId xmlns:p14="http://schemas.microsoft.com/office/powerpoint/2010/main" val="1410903617"/>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36A27-DF95-8445-A6B1-8E30BB9E08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640D01-339E-D44A-A989-6D29E5B967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A2364E1-0674-DD4A-9C00-B906A29BEB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F4909C-EB9D-7B46-81C7-A4421236B9A5}"/>
              </a:ext>
            </a:extLst>
          </p:cNvPr>
          <p:cNvSpPr>
            <a:spLocks noGrp="1"/>
          </p:cNvSpPr>
          <p:nvPr>
            <p:ph type="dt" sz="half" idx="10"/>
          </p:nvPr>
        </p:nvSpPr>
        <p:spPr/>
        <p:txBody>
          <a:bodyPr/>
          <a:lstStyle/>
          <a:p>
            <a:fld id="{99EB5027-6B40-C342-BDB9-4176B837FC4F}" type="datetime1">
              <a:rPr lang="en-US" smtClean="0"/>
              <a:t>6/1/2026</a:t>
            </a:fld>
            <a:endParaRPr lang="en-US"/>
          </a:p>
        </p:txBody>
      </p:sp>
      <p:sp>
        <p:nvSpPr>
          <p:cNvPr id="7" name="Slide Number Placeholder 6">
            <a:extLst>
              <a:ext uri="{FF2B5EF4-FFF2-40B4-BE49-F238E27FC236}">
                <a16:creationId xmlns:a16="http://schemas.microsoft.com/office/drawing/2014/main" id="{3DAA796E-4164-2B45-91DE-4023E3D828CF}"/>
              </a:ext>
            </a:extLst>
          </p:cNvPr>
          <p:cNvSpPr>
            <a:spLocks noGrp="1"/>
          </p:cNvSpPr>
          <p:nvPr>
            <p:ph type="sldNum" sz="quarter" idx="12"/>
          </p:nvPr>
        </p:nvSpPr>
        <p:spPr/>
        <p:txBody>
          <a:bodyPr/>
          <a:lstStyle/>
          <a:p>
            <a:fld id="{DC8A4950-2E2D-C048-9AAE-1EF83CED3C36}" type="slidenum">
              <a:rPr lang="en-US" smtClean="0"/>
              <a:t>‹#›</a:t>
            </a:fld>
            <a:endParaRPr lang="en-US"/>
          </a:p>
        </p:txBody>
      </p:sp>
      <p:pic>
        <p:nvPicPr>
          <p:cNvPr id="9" name="Picture 8" descr="Logo&#10;&#10;Description automatically generated">
            <a:extLst>
              <a:ext uri="{FF2B5EF4-FFF2-40B4-BE49-F238E27FC236}">
                <a16:creationId xmlns:a16="http://schemas.microsoft.com/office/drawing/2014/main" id="{5C18CDD0-6407-C540-B03C-3616DE05DAB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561984" y="5646884"/>
            <a:ext cx="1495634" cy="1132111"/>
          </a:xfrm>
          <a:prstGeom prst="rect">
            <a:avLst/>
          </a:prstGeom>
        </p:spPr>
      </p:pic>
    </p:spTree>
    <p:extLst>
      <p:ext uri="{BB962C8B-B14F-4D97-AF65-F5344CB8AC3E}">
        <p14:creationId xmlns:p14="http://schemas.microsoft.com/office/powerpoint/2010/main" val="9184698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2">
    <p:spTree>
      <p:nvGrpSpPr>
        <p:cNvPr id="1" name="Shape 707"/>
        <p:cNvGrpSpPr/>
        <p:nvPr/>
      </p:nvGrpSpPr>
      <p:grpSpPr>
        <a:xfrm>
          <a:off x="0" y="0"/>
          <a:ext cx="0" cy="0"/>
          <a:chOff x="0" y="0"/>
          <a:chExt cx="0" cy="0"/>
        </a:xfrm>
      </p:grpSpPr>
      <p:sp>
        <p:nvSpPr>
          <p:cNvPr id="708" name="Google Shape;708;p68"/>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9" name="Google Shape;709;p68"/>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0" name="Google Shape;710;p6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1" name="Google Shape;711;p6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2" name="Google Shape;712;p6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13" name="Google Shape;713;p68"/>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14" name="Google Shape;714;p68"/>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15" name="Google Shape;715;p68"/>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16" name="Google Shape;716;p68"/>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p:cSld name="Title Slide_Cover with Image ">
    <p:spTree>
      <p:nvGrpSpPr>
        <p:cNvPr id="1" name=""/>
        <p:cNvGrpSpPr/>
        <p:nvPr/>
      </p:nvGrpSpPr>
      <p:grpSpPr>
        <a:xfrm>
          <a:off x="0" y="0"/>
          <a:ext cx="0" cy="0"/>
          <a:chOff x="0" y="0"/>
          <a:chExt cx="0" cy="0"/>
        </a:xfrm>
      </p:grpSpPr>
      <p:pic>
        <p:nvPicPr>
          <p:cNvPr id="16" name="Picture 15" descr="A group of doctors with stethoscopes&#10;&#10;Description automatically generated">
            <a:extLst>
              <a:ext uri="{FF2B5EF4-FFF2-40B4-BE49-F238E27FC236}">
                <a16:creationId xmlns:a16="http://schemas.microsoft.com/office/drawing/2014/main" id="{54423DC7-8153-099F-3D56-F1AD8557D1DB}"/>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258B74E7-1845-4053-F202-9BC6524628B7}"/>
              </a:ext>
            </a:extLst>
          </p:cNvPr>
          <p:cNvCxnSpPr>
            <a:cxnSpLocks/>
          </p:cNvCxnSpPr>
          <p:nvPr/>
        </p:nvCxnSpPr>
        <p:spPr>
          <a:xfrm>
            <a:off x="5600700" y="2859217"/>
            <a:ext cx="594360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992146"/>
      </p:ext>
    </p:extLst>
  </p:cSld>
  <p:clrMapOvr>
    <a:masterClrMapping/>
  </p:clrMapOvr>
  <p:extLst>
    <p:ext uri="{DCECCB84-F9BA-43D5-87BE-67443E8EF086}">
      <p15:sldGuideLst xmlns:p15="http://schemas.microsoft.com/office/powerpoint/2012/main">
        <p15:guide id="1" orient="horz" pos="1800">
          <p15:clr>
            <a:srgbClr val="FBAE40"/>
          </p15:clr>
        </p15:guide>
        <p15:guide id="2" pos="3528">
          <p15:clr>
            <a:srgbClr val="FBAE40"/>
          </p15:clr>
        </p15:guide>
        <p15:guide id="3" pos="7272">
          <p15:clr>
            <a:srgbClr val="FBAE40"/>
          </p15:clr>
        </p15:guide>
        <p15:guide id="4" orient="horz" pos="1632">
          <p15:clr>
            <a:srgbClr val="FBAE40"/>
          </p15:clr>
        </p15:guide>
        <p15:guide id="6" orient="horz" pos="1992">
          <p15:clr>
            <a:srgbClr val="FBAE40"/>
          </p15:clr>
        </p15:guide>
      </p15:sldGuideLst>
    </p:ext>
  </p:extLst>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p:cSld name="Title Slide_Cover NO Image ">
    <p:spTree>
      <p:nvGrpSpPr>
        <p:cNvPr id="1" name=""/>
        <p:cNvGrpSpPr/>
        <p:nvPr/>
      </p:nvGrpSpPr>
      <p:grpSpPr>
        <a:xfrm>
          <a:off x="0" y="0"/>
          <a:ext cx="0" cy="0"/>
          <a:chOff x="0" y="0"/>
          <a:chExt cx="0" cy="0"/>
        </a:xfrm>
      </p:grpSpPr>
      <p:pic>
        <p:nvPicPr>
          <p:cNvPr id="17" name="Picture 16" descr="A white background with blue and red text&#10;&#10;Description automatically generated">
            <a:extLst>
              <a:ext uri="{FF2B5EF4-FFF2-40B4-BE49-F238E27FC236}">
                <a16:creationId xmlns:a16="http://schemas.microsoft.com/office/drawing/2014/main" id="{8E4AB16B-6B2E-E51F-C620-E35F716FC6AC}"/>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258B74E7-1845-4053-F202-9BC6524628B7}"/>
              </a:ext>
            </a:extLst>
          </p:cNvPr>
          <p:cNvCxnSpPr>
            <a:cxnSpLocks/>
          </p:cNvCxnSpPr>
          <p:nvPr/>
        </p:nvCxnSpPr>
        <p:spPr>
          <a:xfrm>
            <a:off x="831850" y="2859217"/>
            <a:ext cx="10712450"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91859"/>
      </p:ext>
    </p:extLst>
  </p:cSld>
  <p:clrMapOvr>
    <a:masterClrMapping/>
  </p:clrMapOvr>
  <p:extLst>
    <p:ext uri="{DCECCB84-F9BA-43D5-87BE-67443E8EF086}">
      <p15:sldGuideLst xmlns:p15="http://schemas.microsoft.com/office/powerpoint/2012/main">
        <p15:guide id="1" orient="horz" pos="1800">
          <p15:clr>
            <a:srgbClr val="FBAE40"/>
          </p15:clr>
        </p15:guide>
        <p15:guide id="2" pos="504">
          <p15:clr>
            <a:srgbClr val="FBAE40"/>
          </p15:clr>
        </p15:guide>
        <p15:guide id="3" pos="7272">
          <p15:clr>
            <a:srgbClr val="FBAE40"/>
          </p15:clr>
        </p15:guide>
        <p15:guide id="4" orient="horz" pos="1992">
          <p15:clr>
            <a:srgbClr val="FBAE40"/>
          </p15:clr>
        </p15:guide>
        <p15:guide id="5" orient="horz" pos="1656">
          <p15:clr>
            <a:srgbClr val="FBAE40"/>
          </p15:clr>
        </p15:guide>
      </p15:sldGuideLst>
    </p:ext>
  </p:extLst>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p:cSld name="Content page_Head_Sub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238EF-7A2A-E807-B913-60AB5DF8A825}"/>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5195366"/>
      </p:ext>
    </p:extLst>
  </p:cSld>
  <p:clrMapOvr>
    <a:masterClrMapping/>
  </p:clrMapOvr>
  <p:extLst>
    <p:ext uri="{DCECCB84-F9BA-43D5-87BE-67443E8EF086}">
      <p15:sldGuideLst xmlns:p15="http://schemas.microsoft.com/office/powerpoint/2012/main">
        <p15:guide id="2" pos="504">
          <p15:clr>
            <a:srgbClr val="FBAE40"/>
          </p15:clr>
        </p15:guide>
        <p15:guide id="3" pos="7272">
          <p15:clr>
            <a:srgbClr val="FBAE40"/>
          </p15:clr>
        </p15:guide>
        <p15:guide id="4" orient="horz" pos="600">
          <p15:clr>
            <a:srgbClr val="FBAE40"/>
          </p15:clr>
        </p15:guide>
      </p15:sldGuideLst>
    </p:ext>
  </p:extLst>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Content page_Bulle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238EF-7A2A-E807-B913-60AB5DF8A825}"/>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3628324"/>
      </p:ext>
    </p:extLst>
  </p:cSld>
  <p:clrMapOvr>
    <a:masterClrMapping/>
  </p:clrMapOvr>
  <p:extLst>
    <p:ext uri="{DCECCB84-F9BA-43D5-87BE-67443E8EF086}">
      <p15:sldGuideLst xmlns:p15="http://schemas.microsoft.com/office/powerpoint/2012/main">
        <p15:guide id="2" pos="504">
          <p15:clr>
            <a:srgbClr val="FBAE40"/>
          </p15:clr>
        </p15:guide>
        <p15:guide id="3" pos="7272">
          <p15:clr>
            <a:srgbClr val="FBAE40"/>
          </p15:clr>
        </p15:guide>
        <p15:guide id="4" orient="horz" pos="672">
          <p15:clr>
            <a:srgbClr val="FBAE40"/>
          </p15:clr>
        </p15:guide>
      </p15:sldGuideLst>
    </p:ext>
  </p:extLst>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p:cSld name="Content page_Bullets_2 column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238EF-7A2A-E807-B913-60AB5DF8A825}"/>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5025025"/>
      </p:ext>
    </p:extLst>
  </p:cSld>
  <p:clrMapOvr>
    <a:masterClrMapping/>
  </p:clrMapOvr>
  <p:extLst>
    <p:ext uri="{DCECCB84-F9BA-43D5-87BE-67443E8EF086}">
      <p15:sldGuideLst xmlns:p15="http://schemas.microsoft.com/office/powerpoint/2012/main">
        <p15:guide id="2" pos="504">
          <p15:clr>
            <a:srgbClr val="FBAE40"/>
          </p15:clr>
        </p15:guide>
        <p15:guide id="3" pos="7272">
          <p15:clr>
            <a:srgbClr val="FBAE40"/>
          </p15:clr>
        </p15:guide>
        <p15:guide id="5" orient="horz" pos="648">
          <p15:clr>
            <a:srgbClr val="FBAE40"/>
          </p15:clr>
        </p15:guide>
      </p15:sldGuideLst>
    </p:ext>
  </p:extLst>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p:cSld name="Content_head_pictu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096876"/>
      </p:ext>
    </p:extLst>
  </p:cSld>
  <p:clrMapOvr>
    <a:masterClrMapping/>
  </p:clrMapOvr>
  <p:extLst>
    <p:ext uri="{DCECCB84-F9BA-43D5-87BE-67443E8EF086}">
      <p15:sldGuideLst xmlns:p15="http://schemas.microsoft.com/office/powerpoint/2012/main">
        <p15:guide id="1" orient="horz" pos="744">
          <p15:clr>
            <a:srgbClr val="FBAE40"/>
          </p15:clr>
        </p15:guide>
        <p15:guide id="2" pos="504">
          <p15:clr>
            <a:srgbClr val="FBAE40"/>
          </p15:clr>
        </p15:guide>
        <p15:guide id="3" pos="7272">
          <p15:clr>
            <a:srgbClr val="FBAE40"/>
          </p15:clr>
        </p15:guide>
        <p15:guide id="5" orient="horz" pos="960">
          <p15:clr>
            <a:srgbClr val="FBAE40"/>
          </p15:clr>
        </p15:guide>
      </p15:sldGuideLst>
    </p:ext>
  </p:extLst>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p:cSld name="Content_head_ch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7238EF-7A2A-E807-B913-60AB5DF8A825}"/>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50764044"/>
      </p:ext>
    </p:extLst>
  </p:cSld>
  <p:clrMapOvr>
    <a:masterClrMapping/>
  </p:clrMapOvr>
  <p:extLst>
    <p:ext uri="{DCECCB84-F9BA-43D5-87BE-67443E8EF086}">
      <p15:sldGuideLst xmlns:p15="http://schemas.microsoft.com/office/powerpoint/2012/main">
        <p15:guide id="1" orient="horz" pos="744">
          <p15:clr>
            <a:srgbClr val="FBAE40"/>
          </p15:clr>
        </p15:guide>
        <p15:guide id="2" pos="504">
          <p15:clr>
            <a:srgbClr val="FBAE40"/>
          </p15:clr>
        </p15:guide>
        <p15:guide id="3" pos="7272">
          <p15:clr>
            <a:srgbClr val="FBAE40"/>
          </p15:clr>
        </p15:guide>
        <p15:guide id="5" orient="horz" pos="960">
          <p15:clr>
            <a:srgbClr val="FBAE40"/>
          </p15:clr>
        </p15:guide>
      </p15:sldGuideLst>
    </p:ext>
  </p:extLst>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p:cSld name="Ending Slide">
    <p:spTree>
      <p:nvGrpSpPr>
        <p:cNvPr id="1" name=""/>
        <p:cNvGrpSpPr/>
        <p:nvPr/>
      </p:nvGrpSpPr>
      <p:grpSpPr>
        <a:xfrm>
          <a:off x="0" y="0"/>
          <a:ext cx="0" cy="0"/>
          <a:chOff x="0" y="0"/>
          <a:chExt cx="0" cy="0"/>
        </a:xfrm>
      </p:grpSpPr>
      <p:pic>
        <p:nvPicPr>
          <p:cNvPr id="12" name="Picture 11" descr="A group of doctors standing together&#10;&#10;Description automatically generated">
            <a:extLst>
              <a:ext uri="{FF2B5EF4-FFF2-40B4-BE49-F238E27FC236}">
                <a16:creationId xmlns:a16="http://schemas.microsoft.com/office/drawing/2014/main" id="{1F6911E7-0875-F14C-1911-41CD2BE80314}"/>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69983A10-863E-4C8B-D54C-B31289F53866}"/>
              </a:ext>
            </a:extLst>
          </p:cNvPr>
          <p:cNvSpPr txBox="1"/>
          <p:nvPr/>
        </p:nvSpPr>
        <p:spPr>
          <a:xfrm>
            <a:off x="5600700" y="1025150"/>
            <a:ext cx="6003402" cy="897682"/>
          </a:xfrm>
          <a:prstGeom prst="rect">
            <a:avLst/>
          </a:prstGeom>
          <a:noFill/>
        </p:spPr>
        <p:txBody>
          <a:bodyPr wrap="square" lIns="0" tIns="0" rIns="0" bIns="0" rtlCol="0" anchor="b" anchorCtr="0">
            <a:spAutoFit/>
          </a:bodyPr>
          <a:lstStyle/>
          <a:p>
            <a:pPr>
              <a:lnSpc>
                <a:spcPts val="3500"/>
              </a:lnSpc>
              <a:spcAft>
                <a:spcPts val="1200"/>
              </a:spcAft>
            </a:pPr>
            <a:r>
              <a:rPr lang="en-US" sz="3000" b="1">
                <a:solidFill>
                  <a:srgbClr val="002060"/>
                </a:solidFill>
                <a:effectLst/>
                <a:latin typeface="Arial" panose="020B0604020202020204" pitchFamily="34" charset="0"/>
                <a:cs typeface="Arial" panose="020B0604020202020204" pitchFamily="34" charset="0"/>
              </a:rPr>
              <a:t>Illinois </a:t>
            </a:r>
            <a:r>
              <a:rPr lang="en-US" sz="3000" b="1" err="1">
                <a:solidFill>
                  <a:srgbClr val="002060"/>
                </a:solidFill>
                <a:effectLst/>
                <a:latin typeface="Arial" panose="020B0604020202020204" pitchFamily="34" charset="0"/>
                <a:cs typeface="Arial" panose="020B0604020202020204" pitchFamily="34" charset="0"/>
              </a:rPr>
              <a:t>DocAssist</a:t>
            </a:r>
            <a:br>
              <a:rPr lang="en-US" sz="3000" b="1">
                <a:solidFill>
                  <a:srgbClr val="002060"/>
                </a:solidFill>
                <a:effectLst/>
                <a:latin typeface="Arial" panose="020B0604020202020204" pitchFamily="34" charset="0"/>
                <a:cs typeface="Arial" panose="020B0604020202020204" pitchFamily="34" charset="0"/>
              </a:rPr>
            </a:br>
            <a:r>
              <a:rPr lang="en-US" sz="3000" b="1">
                <a:solidFill>
                  <a:srgbClr val="002060"/>
                </a:solidFill>
                <a:effectLst/>
                <a:latin typeface="Arial" panose="020B0604020202020204" pitchFamily="34" charset="0"/>
                <a:cs typeface="Arial" panose="020B0604020202020204" pitchFamily="34" charset="0"/>
              </a:rPr>
              <a:t>is a FREE statewide service.</a:t>
            </a:r>
            <a:endParaRPr lang="en-US" sz="300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99CD9D5-3C6B-0D09-8752-50F70AD29D90}"/>
              </a:ext>
            </a:extLst>
          </p:cNvPr>
          <p:cNvSpPr txBox="1"/>
          <p:nvPr/>
        </p:nvSpPr>
        <p:spPr>
          <a:xfrm>
            <a:off x="5600700" y="2150882"/>
            <a:ext cx="6003402" cy="2146934"/>
          </a:xfrm>
          <a:prstGeom prst="rect">
            <a:avLst/>
          </a:prstGeom>
          <a:noFill/>
        </p:spPr>
        <p:txBody>
          <a:bodyPr wrap="square" lIns="0" tIns="0" rIns="0" bIns="0" rtlCol="0" anchor="b" anchorCtr="0">
            <a:spAutoFit/>
          </a:bodyPr>
          <a:lstStyle/>
          <a:p>
            <a:pPr>
              <a:lnSpc>
                <a:spcPts val="2100"/>
              </a:lnSpc>
              <a:spcAft>
                <a:spcPts val="1400"/>
              </a:spcAft>
            </a:pPr>
            <a:r>
              <a:rPr lang="en-US" sz="1500">
                <a:effectLst/>
                <a:latin typeface="Arial" panose="020B0604020202020204" pitchFamily="34" charset="0"/>
                <a:cs typeface="Arial" panose="020B0604020202020204" pitchFamily="34" charset="0"/>
              </a:rPr>
              <a:t>University of Illinois Chicago</a:t>
            </a:r>
            <a:br>
              <a:rPr lang="en-US" sz="1500">
                <a:effectLst/>
                <a:latin typeface="Arial" panose="020B0604020202020204" pitchFamily="34" charset="0"/>
                <a:cs typeface="Arial" panose="020B0604020202020204" pitchFamily="34" charset="0"/>
              </a:rPr>
            </a:br>
            <a:r>
              <a:rPr lang="en-US" sz="1500">
                <a:effectLst/>
                <a:latin typeface="Arial" panose="020B0604020202020204" pitchFamily="34" charset="0"/>
                <a:cs typeface="Arial" panose="020B0604020202020204" pitchFamily="34" charset="0"/>
              </a:rPr>
              <a:t>1747 West Roosevelt Road</a:t>
            </a:r>
            <a:br>
              <a:rPr lang="en-US" sz="1500">
                <a:effectLst/>
                <a:latin typeface="Arial" panose="020B0604020202020204" pitchFamily="34" charset="0"/>
                <a:cs typeface="Arial" panose="020B0604020202020204" pitchFamily="34" charset="0"/>
              </a:rPr>
            </a:br>
            <a:r>
              <a:rPr lang="en-US" sz="1500">
                <a:effectLst/>
                <a:latin typeface="Arial" panose="020B0604020202020204" pitchFamily="34" charset="0"/>
                <a:cs typeface="Arial" panose="020B0604020202020204" pitchFamily="34" charset="0"/>
              </a:rPr>
              <a:t>Chicago, Illinois 60608</a:t>
            </a:r>
          </a:p>
          <a:p>
            <a:pPr marL="285750" indent="-285750">
              <a:lnSpc>
                <a:spcPts val="2000"/>
              </a:lnSpc>
              <a:spcAft>
                <a:spcPts val="400"/>
              </a:spcAft>
              <a:buFont typeface="Wingdings" pitchFamily="2" charset="2"/>
              <a:buChar char="§"/>
            </a:pPr>
            <a:r>
              <a:rPr lang="en-US" sz="1500" b="1" spc="10">
                <a:solidFill>
                  <a:srgbClr val="002060"/>
                </a:solidFill>
                <a:effectLst/>
                <a:latin typeface="Arial" panose="020B0604020202020204" pitchFamily="34" charset="0"/>
                <a:cs typeface="Arial" panose="020B0604020202020204" pitchFamily="34" charset="0"/>
              </a:rPr>
              <a:t>866-986-ASST (2778)</a:t>
            </a:r>
          </a:p>
          <a:p>
            <a:pPr marL="285750" indent="-285750">
              <a:lnSpc>
                <a:spcPts val="2000"/>
              </a:lnSpc>
              <a:spcAft>
                <a:spcPts val="200"/>
              </a:spcAft>
              <a:buFont typeface="Wingdings" pitchFamily="2" charset="2"/>
              <a:buChar char="§"/>
            </a:pPr>
            <a:r>
              <a:rPr lang="en-US" sz="1500" b="1" spc="10">
                <a:solidFill>
                  <a:srgbClr val="002060"/>
                </a:solidFill>
                <a:effectLst/>
                <a:latin typeface="Arial" panose="020B0604020202020204" pitchFamily="34" charset="0"/>
                <a:cs typeface="Arial" panose="020B0604020202020204" pitchFamily="34" charset="0"/>
              </a:rPr>
              <a:t>312-413-1192</a:t>
            </a:r>
          </a:p>
          <a:p>
            <a:pPr marL="285750" indent="-285750">
              <a:lnSpc>
                <a:spcPts val="2000"/>
              </a:lnSpc>
              <a:spcAft>
                <a:spcPts val="400"/>
              </a:spcAft>
              <a:buFont typeface="Wingdings" pitchFamily="2" charset="2"/>
              <a:buChar char="§"/>
            </a:pPr>
            <a:r>
              <a:rPr lang="en-US" sz="1500" b="1" spc="10" err="1">
                <a:solidFill>
                  <a:srgbClr val="002060"/>
                </a:solidFill>
                <a:effectLst/>
                <a:latin typeface="Arial" panose="020B0604020202020204" pitchFamily="34" charset="0"/>
                <a:cs typeface="Arial" panose="020B0604020202020204" pitchFamily="34" charset="0"/>
              </a:rPr>
              <a:t>docassistil@uic.edu</a:t>
            </a:r>
            <a:r>
              <a:rPr lang="en-US" sz="1500" b="1" spc="10">
                <a:solidFill>
                  <a:srgbClr val="002060"/>
                </a:solidFill>
                <a:effectLst/>
                <a:latin typeface="Arial" panose="020B0604020202020204" pitchFamily="34" charset="0"/>
                <a:cs typeface="Arial" panose="020B0604020202020204" pitchFamily="34" charset="0"/>
              </a:rPr>
              <a:t> </a:t>
            </a:r>
            <a:endParaRPr lang="en-US" sz="1500" b="1" spc="10">
              <a:solidFill>
                <a:srgbClr val="002060"/>
              </a:solidFill>
              <a:latin typeface="Arial" panose="020B0604020202020204" pitchFamily="34" charset="0"/>
              <a:cs typeface="Arial" panose="020B0604020202020204" pitchFamily="34" charset="0"/>
            </a:endParaRPr>
          </a:p>
          <a:p>
            <a:pPr marL="285750" indent="-285750">
              <a:lnSpc>
                <a:spcPts val="2000"/>
              </a:lnSpc>
              <a:spcAft>
                <a:spcPts val="1400"/>
              </a:spcAft>
              <a:buFont typeface="Wingdings" pitchFamily="2" charset="2"/>
              <a:buChar char="§"/>
            </a:pPr>
            <a:r>
              <a:rPr lang="en-US" sz="1500" b="1" spc="10" err="1">
                <a:solidFill>
                  <a:srgbClr val="002060"/>
                </a:solidFill>
                <a:effectLst/>
                <a:latin typeface="Arial" panose="020B0604020202020204" pitchFamily="34" charset="0"/>
                <a:cs typeface="Arial" panose="020B0604020202020204" pitchFamily="34" charset="0"/>
              </a:rPr>
              <a:t>illinoisdocassist.uic.edu</a:t>
            </a:r>
            <a:endParaRPr lang="en-US" sz="1500" b="1" spc="1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7387279"/>
      </p:ext>
    </p:extLst>
  </p:cSld>
  <p:clrMapOvr>
    <a:masterClrMapping/>
  </p:clrMapOvr>
  <p:extLst>
    <p:ext uri="{DCECCB84-F9BA-43D5-87BE-67443E8EF086}">
      <p15:sldGuideLst xmlns:p15="http://schemas.microsoft.com/office/powerpoint/2012/main">
        <p15:guide id="1" orient="horz" pos="696">
          <p15:clr>
            <a:srgbClr val="FBAE40"/>
          </p15:clr>
        </p15:guide>
        <p15:guide id="2" pos="3528">
          <p15:clr>
            <a:srgbClr val="FBAE40"/>
          </p15:clr>
        </p15:guide>
      </p15:sldGuideLst>
    </p:ext>
  </p:extLst>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6720971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33654"/>
          </a:xfrm>
          <a:prstGeom prst="rect">
            <a:avLst/>
          </a:prstGeom>
        </p:spPr>
        <p:txBody>
          <a:bodyPr wrap="square" lIns="0" tIns="0" rIns="0" bIns="0">
            <a:spAutoFit/>
          </a:bodyPr>
          <a:lstStyle>
            <a:lvl1pPr>
              <a:defRPr sz="6067" b="0" i="0">
                <a:solidFill>
                  <a:srgbClr val="EC8FBC"/>
                </a:solidFill>
                <a:latin typeface="Lucida Sans"/>
                <a:cs typeface="Lucida Sans"/>
              </a:defRPr>
            </a:lvl1pPr>
          </a:lstStyle>
          <a:p>
            <a:endParaRPr/>
          </a:p>
        </p:txBody>
      </p:sp>
      <p:sp>
        <p:nvSpPr>
          <p:cNvPr id="3" name="Holder 3"/>
          <p:cNvSpPr>
            <a:spLocks noGrp="1"/>
          </p:cNvSpPr>
          <p:nvPr>
            <p:ph type="subTitle" idx="4"/>
          </p:nvPr>
        </p:nvSpPr>
        <p:spPr>
          <a:xfrm>
            <a:off x="1828800" y="3840480"/>
            <a:ext cx="8534400" cy="461665"/>
          </a:xfrm>
          <a:prstGeom prst="rect">
            <a:avLst/>
          </a:prstGeom>
        </p:spPr>
        <p:txBody>
          <a:bodyPr wrap="square" lIns="0" tIns="0" rIns="0" bIns="0">
            <a:spAutoFit/>
          </a:bodyPr>
          <a:lstStyle>
            <a:lvl1pPr>
              <a:defRPr sz="3000" b="0" i="0">
                <a:solidFill>
                  <a:srgbClr val="EC8FBC"/>
                </a:solidFill>
                <a:latin typeface="Lucida Sans"/>
                <a:cs typeface="Lucida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455331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p:spTree>
      <p:nvGrpSpPr>
        <p:cNvPr id="1" name="Shape 717"/>
        <p:cNvGrpSpPr/>
        <p:nvPr/>
      </p:nvGrpSpPr>
      <p:grpSpPr>
        <a:xfrm>
          <a:off x="0" y="0"/>
          <a:ext cx="0" cy="0"/>
          <a:chOff x="0" y="0"/>
          <a:chExt cx="0" cy="0"/>
        </a:xfrm>
      </p:grpSpPr>
      <p:sp>
        <p:nvSpPr>
          <p:cNvPr id="718" name="Google Shape;718;p69"/>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9" name="Google Shape;719;p6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0" name="Google Shape;720;p6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1" name="Google Shape;721;p69"/>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2" name="Google Shape;722;p6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339665" y="672176"/>
            <a:ext cx="7595023" cy="933654"/>
          </a:xfrm>
        </p:spPr>
        <p:txBody>
          <a:bodyPr lIns="0" tIns="0" rIns="0" bIns="0"/>
          <a:lstStyle>
            <a:lvl1pPr>
              <a:defRPr sz="6067" b="0" i="0">
                <a:solidFill>
                  <a:srgbClr val="EC8FBC"/>
                </a:solidFill>
                <a:latin typeface="Lucida Sans"/>
                <a:cs typeface="Lucida Sans"/>
              </a:defRPr>
            </a:lvl1pPr>
          </a:lstStyle>
          <a:p>
            <a:endParaRPr/>
          </a:p>
        </p:txBody>
      </p:sp>
      <p:sp>
        <p:nvSpPr>
          <p:cNvPr id="3" name="Holder 3"/>
          <p:cNvSpPr>
            <a:spLocks noGrp="1"/>
          </p:cNvSpPr>
          <p:nvPr>
            <p:ph type="body" idx="1"/>
          </p:nvPr>
        </p:nvSpPr>
        <p:spPr>
          <a:xfrm>
            <a:off x="1390295" y="1970974"/>
            <a:ext cx="6768677" cy="461665"/>
          </a:xfrm>
        </p:spPr>
        <p:txBody>
          <a:bodyPr lIns="0" tIns="0" rIns="0" bIns="0"/>
          <a:lstStyle>
            <a:lvl1pPr>
              <a:defRPr sz="3000" b="0" i="0">
                <a:solidFill>
                  <a:srgbClr val="EC8FBC"/>
                </a:solidFill>
                <a:latin typeface="Lucida Sans"/>
                <a:cs typeface="Lucida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8486130"/>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339665" y="672176"/>
            <a:ext cx="7595023" cy="933654"/>
          </a:xfrm>
        </p:spPr>
        <p:txBody>
          <a:bodyPr lIns="0" tIns="0" rIns="0" bIns="0"/>
          <a:lstStyle>
            <a:lvl1pPr>
              <a:defRPr sz="6067" b="0" i="0">
                <a:solidFill>
                  <a:srgbClr val="EC8FBC"/>
                </a:solidFill>
                <a:latin typeface="Lucida Sans"/>
                <a:cs typeface="Lucida Sans"/>
              </a:defRPr>
            </a:lvl1pPr>
          </a:lstStyle>
          <a:p>
            <a:endParaRPr/>
          </a:p>
        </p:txBody>
      </p:sp>
      <p:sp>
        <p:nvSpPr>
          <p:cNvPr id="3" name="Holder 3"/>
          <p:cNvSpPr>
            <a:spLocks noGrp="1"/>
          </p:cNvSpPr>
          <p:nvPr>
            <p:ph sz="half" idx="2"/>
          </p:nvPr>
        </p:nvSpPr>
        <p:spPr>
          <a:xfrm>
            <a:off x="609600" y="1577340"/>
            <a:ext cx="5303520" cy="69249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69249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2381518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339665" y="672176"/>
            <a:ext cx="7595023" cy="933654"/>
          </a:xfrm>
        </p:spPr>
        <p:txBody>
          <a:bodyPr lIns="0" tIns="0" rIns="0" bIns="0"/>
          <a:lstStyle>
            <a:lvl1pPr>
              <a:defRPr sz="6067" b="0" i="0">
                <a:solidFill>
                  <a:srgbClr val="EC8FBC"/>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1924973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108575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Clr>
                <a:srgbClr val="1E3653"/>
              </a:buClr>
              <a:buSzPts val="6900"/>
              <a:buFont typeface="Aleo"/>
              <a:buNone/>
              <a:defRPr sz="6900" b="1">
                <a:solidFill>
                  <a:srgbClr val="1E3653"/>
                </a:solidFill>
                <a:latin typeface="Aleo"/>
                <a:ea typeface="Aleo"/>
                <a:cs typeface="Aleo"/>
                <a:sym typeface="Aleo"/>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rgbClr val="4E4B48"/>
              </a:buClr>
              <a:buSzPts val="3700"/>
              <a:buFont typeface="Lato"/>
              <a:buNone/>
              <a:defRPr sz="3700">
                <a:solidFill>
                  <a:srgbClr val="4E4B48"/>
                </a:solidFill>
                <a:latin typeface="Lato"/>
                <a:ea typeface="Lato"/>
                <a:cs typeface="Lato"/>
                <a:sym typeface="Lato"/>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p2"/>
          <p:cNvSpPr>
            <a:spLocks noGrp="1"/>
          </p:cNvSpPr>
          <p:nvPr>
            <p:ph type="pic" idx="2"/>
          </p:nvPr>
        </p:nvSpPr>
        <p:spPr>
          <a:xfrm>
            <a:off x="2718650" y="4958450"/>
            <a:ext cx="2109900" cy="1513500"/>
          </a:xfrm>
          <a:prstGeom prst="rect">
            <a:avLst/>
          </a:prstGeom>
          <a:noFill/>
          <a:ln>
            <a:noFill/>
          </a:ln>
        </p:spPr>
      </p:sp>
      <p:sp>
        <p:nvSpPr>
          <p:cNvPr id="17" name="Google Shape;17;p2"/>
          <p:cNvSpPr>
            <a:spLocks noGrp="1"/>
          </p:cNvSpPr>
          <p:nvPr>
            <p:ph type="pic" idx="3"/>
          </p:nvPr>
        </p:nvSpPr>
        <p:spPr>
          <a:xfrm>
            <a:off x="5041000" y="4958450"/>
            <a:ext cx="2109900" cy="1513500"/>
          </a:xfrm>
          <a:prstGeom prst="rect">
            <a:avLst/>
          </a:prstGeom>
          <a:noFill/>
          <a:ln>
            <a:noFill/>
          </a:ln>
        </p:spPr>
      </p:sp>
      <p:sp>
        <p:nvSpPr>
          <p:cNvPr id="18" name="Google Shape;18;p2"/>
          <p:cNvSpPr>
            <a:spLocks noGrp="1"/>
          </p:cNvSpPr>
          <p:nvPr>
            <p:ph type="pic" idx="4"/>
          </p:nvPr>
        </p:nvSpPr>
        <p:spPr>
          <a:xfrm>
            <a:off x="7363350" y="4958450"/>
            <a:ext cx="2109900" cy="1513500"/>
          </a:xfrm>
          <a:prstGeom prst="rect">
            <a:avLst/>
          </a:prstGeom>
          <a:noFill/>
          <a:ln>
            <a:noFill/>
          </a:ln>
        </p:spPr>
      </p:sp>
      <p:pic>
        <p:nvPicPr>
          <p:cNvPr id="19" name="Google Shape;19;p2"/>
          <p:cNvPicPr preferRelativeResize="0"/>
          <p:nvPr/>
        </p:nvPicPr>
        <p:blipFill>
          <a:blip r:embed="rId2">
            <a:alphaModFix/>
          </a:blip>
          <a:stretch>
            <a:fillRect/>
          </a:stretch>
        </p:blipFill>
        <p:spPr>
          <a:xfrm>
            <a:off x="816867" y="204267"/>
            <a:ext cx="2607267" cy="906000"/>
          </a:xfrm>
          <a:prstGeom prst="rect">
            <a:avLst/>
          </a:prstGeom>
          <a:noFill/>
          <a:ln>
            <a:noFill/>
          </a:ln>
        </p:spPr>
      </p:pic>
      <p:sp>
        <p:nvSpPr>
          <p:cNvPr id="20" name="Google Shape;20;p2"/>
          <p:cNvSpPr/>
          <p:nvPr/>
        </p:nvSpPr>
        <p:spPr>
          <a:xfrm>
            <a:off x="274167" y="18600"/>
            <a:ext cx="336900" cy="6839700"/>
          </a:xfrm>
          <a:prstGeom prst="rect">
            <a:avLst/>
          </a:prstGeom>
          <a:solidFill>
            <a:srgbClr val="B5CCDC"/>
          </a:solidFill>
          <a:ln w="28575" cap="flat" cmpd="sng">
            <a:solidFill>
              <a:srgbClr val="B5CCDC"/>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21" name="Google Shape;21;p2"/>
          <p:cNvSpPr/>
          <p:nvPr/>
        </p:nvSpPr>
        <p:spPr>
          <a:xfrm>
            <a:off x="-95833" y="0"/>
            <a:ext cx="458700" cy="68889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7032956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matchingName="Help Seeker Slides" type="secHead">
  <p:cSld name="Help Seeker Slides">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955350" y="143167"/>
            <a:ext cx="11360700" cy="1122300"/>
          </a:xfrm>
          <a:prstGeom prst="rect">
            <a:avLst/>
          </a:prstGeom>
        </p:spPr>
        <p:txBody>
          <a:bodyPr spcFirstLastPara="1" wrap="square" lIns="121900" tIns="121900" rIns="121900" bIns="121900" anchor="ctr" anchorCtr="0">
            <a:normAutofit/>
          </a:bodyPr>
          <a:lstStyle>
            <a:lvl1pPr lvl="0">
              <a:spcBef>
                <a:spcPts val="0"/>
              </a:spcBef>
              <a:spcAft>
                <a:spcPts val="0"/>
              </a:spcAft>
              <a:buClr>
                <a:srgbClr val="1E3653"/>
              </a:buClr>
              <a:buSzPts val="3600"/>
              <a:buFont typeface="Aleo"/>
              <a:buNone/>
              <a:defRPr sz="3600" b="1">
                <a:solidFill>
                  <a:srgbClr val="1E3653"/>
                </a:solidFill>
                <a:latin typeface="Aleo"/>
                <a:ea typeface="Aleo"/>
                <a:cs typeface="Aleo"/>
                <a:sym typeface="Aleo"/>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cxnSp>
        <p:nvCxnSpPr>
          <p:cNvPr id="24" name="Google Shape;24;p3"/>
          <p:cNvCxnSpPr/>
          <p:nvPr/>
        </p:nvCxnSpPr>
        <p:spPr>
          <a:xfrm>
            <a:off x="1121400" y="1109950"/>
            <a:ext cx="10574700" cy="0"/>
          </a:xfrm>
          <a:prstGeom prst="straightConnector1">
            <a:avLst/>
          </a:prstGeom>
          <a:noFill/>
          <a:ln w="22225" cap="flat" cmpd="sng">
            <a:solidFill>
              <a:srgbClr val="5190BB"/>
            </a:solidFill>
            <a:prstDash val="solid"/>
            <a:miter lim="800000"/>
            <a:headEnd type="none" w="sm" len="sm"/>
            <a:tailEnd type="none" w="sm" len="sm"/>
          </a:ln>
        </p:spPr>
      </p:cxnSp>
      <p:sp>
        <p:nvSpPr>
          <p:cNvPr id="25" name="Google Shape;25;p3"/>
          <p:cNvSpPr/>
          <p:nvPr/>
        </p:nvSpPr>
        <p:spPr>
          <a:xfrm>
            <a:off x="274167" y="18600"/>
            <a:ext cx="336900" cy="6839700"/>
          </a:xfrm>
          <a:prstGeom prst="rect">
            <a:avLst/>
          </a:prstGeom>
          <a:solidFill>
            <a:srgbClr val="B5CCDC"/>
          </a:solidFill>
          <a:ln w="28575" cap="flat" cmpd="sng">
            <a:solidFill>
              <a:srgbClr val="B5CCDC"/>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26" name="Google Shape;26;p3"/>
          <p:cNvSpPr/>
          <p:nvPr/>
        </p:nvSpPr>
        <p:spPr>
          <a:xfrm>
            <a:off x="-95833" y="0"/>
            <a:ext cx="458700" cy="68889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pic>
        <p:nvPicPr>
          <p:cNvPr id="27" name="Google Shape;27;p3"/>
          <p:cNvPicPr preferRelativeResize="0"/>
          <p:nvPr/>
        </p:nvPicPr>
        <p:blipFill>
          <a:blip r:embed="rId2">
            <a:alphaModFix/>
          </a:blip>
          <a:stretch>
            <a:fillRect/>
          </a:stretch>
        </p:blipFill>
        <p:spPr>
          <a:xfrm>
            <a:off x="11460470" y="5938731"/>
            <a:ext cx="557432" cy="739733"/>
          </a:xfrm>
          <a:prstGeom prst="rect">
            <a:avLst/>
          </a:prstGeom>
          <a:noFill/>
          <a:ln>
            <a:noFill/>
          </a:ln>
        </p:spPr>
      </p:pic>
    </p:spTree>
    <p:extLst>
      <p:ext uri="{BB962C8B-B14F-4D97-AF65-F5344CB8AC3E}">
        <p14:creationId xmlns:p14="http://schemas.microsoft.com/office/powerpoint/2010/main" val="356077214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matchingName="Professionals content">
  <p:cSld name="Professionals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006700" y="90275"/>
            <a:ext cx="10442700" cy="1122300"/>
          </a:xfrm>
          <a:prstGeom prst="rect">
            <a:avLst/>
          </a:prstGeom>
        </p:spPr>
        <p:txBody>
          <a:bodyPr spcFirstLastPara="1" wrap="square" lIns="121900" tIns="121900" rIns="121900" bIns="121900" anchor="ctr" anchorCtr="0">
            <a:normAutofit/>
          </a:bodyPr>
          <a:lstStyle>
            <a:lvl1pPr lvl="0">
              <a:spcBef>
                <a:spcPts val="0"/>
              </a:spcBef>
              <a:spcAft>
                <a:spcPts val="0"/>
              </a:spcAft>
              <a:buClr>
                <a:srgbClr val="1E3653"/>
              </a:buClr>
              <a:buSzPts val="3600"/>
              <a:buFont typeface="Aleo"/>
              <a:buNone/>
              <a:defRPr sz="3600" b="1">
                <a:solidFill>
                  <a:srgbClr val="1E3653"/>
                </a:solidFill>
                <a:latin typeface="Aleo"/>
                <a:ea typeface="Aleo"/>
                <a:cs typeface="Aleo"/>
                <a:sym typeface="Aleo"/>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cxnSp>
        <p:nvCxnSpPr>
          <p:cNvPr id="30" name="Google Shape;30;p4"/>
          <p:cNvCxnSpPr/>
          <p:nvPr/>
        </p:nvCxnSpPr>
        <p:spPr>
          <a:xfrm>
            <a:off x="1144700" y="1112550"/>
            <a:ext cx="10166700" cy="0"/>
          </a:xfrm>
          <a:prstGeom prst="straightConnector1">
            <a:avLst/>
          </a:prstGeom>
          <a:noFill/>
          <a:ln w="22225" cap="flat" cmpd="sng">
            <a:solidFill>
              <a:srgbClr val="641F45"/>
            </a:solidFill>
            <a:prstDash val="solid"/>
            <a:miter lim="800000"/>
            <a:headEnd type="none" w="sm" len="sm"/>
            <a:tailEnd type="none" w="sm" len="sm"/>
          </a:ln>
        </p:spPr>
      </p:cxnSp>
      <p:sp>
        <p:nvSpPr>
          <p:cNvPr id="31" name="Google Shape;31;p4"/>
          <p:cNvSpPr/>
          <p:nvPr/>
        </p:nvSpPr>
        <p:spPr>
          <a:xfrm>
            <a:off x="274167" y="18600"/>
            <a:ext cx="336900" cy="6839700"/>
          </a:xfrm>
          <a:prstGeom prst="rect">
            <a:avLst/>
          </a:prstGeom>
          <a:solidFill>
            <a:srgbClr val="B5CCDC"/>
          </a:solidFill>
          <a:ln w="28575" cap="flat" cmpd="sng">
            <a:solidFill>
              <a:srgbClr val="B5CCDC"/>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sp>
        <p:nvSpPr>
          <p:cNvPr id="32" name="Google Shape;32;p4"/>
          <p:cNvSpPr/>
          <p:nvPr/>
        </p:nvSpPr>
        <p:spPr>
          <a:xfrm>
            <a:off x="-95833" y="0"/>
            <a:ext cx="458700" cy="68889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pic>
        <p:nvPicPr>
          <p:cNvPr id="33" name="Google Shape;33;p4"/>
          <p:cNvPicPr preferRelativeResize="0"/>
          <p:nvPr/>
        </p:nvPicPr>
        <p:blipFill>
          <a:blip r:embed="rId2">
            <a:alphaModFix/>
          </a:blip>
          <a:stretch>
            <a:fillRect/>
          </a:stretch>
        </p:blipFill>
        <p:spPr>
          <a:xfrm>
            <a:off x="11460470" y="5938731"/>
            <a:ext cx="557432" cy="739733"/>
          </a:xfrm>
          <a:prstGeom prst="rect">
            <a:avLst/>
          </a:prstGeom>
          <a:noFill/>
          <a:ln>
            <a:noFill/>
          </a:ln>
        </p:spPr>
      </p:pic>
    </p:spTree>
    <p:extLst>
      <p:ext uri="{BB962C8B-B14F-4D97-AF65-F5344CB8AC3E}">
        <p14:creationId xmlns:p14="http://schemas.microsoft.com/office/powerpoint/2010/main" val="168030696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6" name="Google Shape;36;p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pic>
        <p:nvPicPr>
          <p:cNvPr id="37" name="Google Shape;37;p5"/>
          <p:cNvPicPr preferRelativeResize="0"/>
          <p:nvPr/>
        </p:nvPicPr>
        <p:blipFill>
          <a:blip r:embed="rId2">
            <a:alphaModFix/>
          </a:blip>
          <a:stretch>
            <a:fillRect/>
          </a:stretch>
        </p:blipFill>
        <p:spPr>
          <a:xfrm>
            <a:off x="11460470" y="5938731"/>
            <a:ext cx="557432" cy="739733"/>
          </a:xfrm>
          <a:prstGeom prst="rect">
            <a:avLst/>
          </a:prstGeom>
          <a:noFill/>
          <a:ln>
            <a:noFill/>
          </a:ln>
        </p:spPr>
      </p:pic>
    </p:spTree>
    <p:extLst>
      <p:ext uri="{BB962C8B-B14F-4D97-AF65-F5344CB8AC3E}">
        <p14:creationId xmlns:p14="http://schemas.microsoft.com/office/powerpoint/2010/main" val="270599149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40" name="Google Shape;40;p6"/>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1" name="Google Shape;41;p6"/>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pic>
        <p:nvPicPr>
          <p:cNvPr id="42" name="Google Shape;42;p6"/>
          <p:cNvPicPr preferRelativeResize="0"/>
          <p:nvPr/>
        </p:nvPicPr>
        <p:blipFill>
          <a:blip r:embed="rId2">
            <a:alphaModFix/>
          </a:blip>
          <a:stretch>
            <a:fillRect/>
          </a:stretch>
        </p:blipFill>
        <p:spPr>
          <a:xfrm>
            <a:off x="11460470" y="5938731"/>
            <a:ext cx="557432" cy="739733"/>
          </a:xfrm>
          <a:prstGeom prst="rect">
            <a:avLst/>
          </a:prstGeom>
          <a:noFill/>
          <a:ln>
            <a:noFill/>
          </a:ln>
        </p:spPr>
      </p:pic>
    </p:spTree>
    <p:extLst>
      <p:ext uri="{BB962C8B-B14F-4D97-AF65-F5344CB8AC3E}">
        <p14:creationId xmlns:p14="http://schemas.microsoft.com/office/powerpoint/2010/main" val="581595578"/>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pic>
        <p:nvPicPr>
          <p:cNvPr id="45" name="Google Shape;45;p7"/>
          <p:cNvPicPr preferRelativeResize="0"/>
          <p:nvPr/>
        </p:nvPicPr>
        <p:blipFill>
          <a:blip r:embed="rId2">
            <a:alphaModFix/>
          </a:blip>
          <a:stretch>
            <a:fillRect/>
          </a:stretch>
        </p:blipFill>
        <p:spPr>
          <a:xfrm>
            <a:off x="11460470" y="5938731"/>
            <a:ext cx="557432" cy="739733"/>
          </a:xfrm>
          <a:prstGeom prst="rect">
            <a:avLst/>
          </a:prstGeom>
          <a:noFill/>
          <a:ln>
            <a:noFill/>
          </a:ln>
        </p:spPr>
      </p:pic>
    </p:spTree>
    <p:extLst>
      <p:ext uri="{BB962C8B-B14F-4D97-AF65-F5344CB8AC3E}">
        <p14:creationId xmlns:p14="http://schemas.microsoft.com/office/powerpoint/2010/main" val="3516416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723"/>
        <p:cNvGrpSpPr/>
        <p:nvPr/>
      </p:nvGrpSpPr>
      <p:grpSpPr>
        <a:xfrm>
          <a:off x="0" y="0"/>
          <a:ext cx="0" cy="0"/>
          <a:chOff x="0" y="0"/>
          <a:chExt cx="0" cy="0"/>
        </a:xfrm>
      </p:grpSpPr>
      <p:sp>
        <p:nvSpPr>
          <p:cNvPr id="724" name="Google Shape;724;p7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25" name="Google Shape;725;p7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
        <p:nvSpPr>
          <p:cNvPr id="726" name="Google Shape;726;p7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27" name="Google Shape;727;p70"/>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70"/>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8" name="Google Shape;48;p8"/>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pic>
        <p:nvPicPr>
          <p:cNvPr id="49" name="Google Shape;49;p8"/>
          <p:cNvPicPr preferRelativeResize="0"/>
          <p:nvPr/>
        </p:nvPicPr>
        <p:blipFill>
          <a:blip r:embed="rId2">
            <a:alphaModFix/>
          </a:blip>
          <a:stretch>
            <a:fillRect/>
          </a:stretch>
        </p:blipFill>
        <p:spPr>
          <a:xfrm>
            <a:off x="11460470" y="5938731"/>
            <a:ext cx="557432" cy="739733"/>
          </a:xfrm>
          <a:prstGeom prst="rect">
            <a:avLst/>
          </a:prstGeom>
          <a:noFill/>
          <a:ln>
            <a:noFill/>
          </a:ln>
        </p:spPr>
      </p:pic>
    </p:spTree>
    <p:extLst>
      <p:ext uri="{BB962C8B-B14F-4D97-AF65-F5344CB8AC3E}">
        <p14:creationId xmlns:p14="http://schemas.microsoft.com/office/powerpoint/2010/main" val="1164987341"/>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pic>
        <p:nvPicPr>
          <p:cNvPr id="52" name="Google Shape;52;p9"/>
          <p:cNvPicPr preferRelativeResize="0"/>
          <p:nvPr/>
        </p:nvPicPr>
        <p:blipFill>
          <a:blip r:embed="rId2">
            <a:alphaModFix/>
          </a:blip>
          <a:stretch>
            <a:fillRect/>
          </a:stretch>
        </p:blipFill>
        <p:spPr>
          <a:xfrm>
            <a:off x="11460470" y="5938731"/>
            <a:ext cx="557432" cy="739733"/>
          </a:xfrm>
          <a:prstGeom prst="rect">
            <a:avLst/>
          </a:prstGeom>
          <a:noFill/>
          <a:ln>
            <a:noFill/>
          </a:ln>
        </p:spPr>
      </p:pic>
    </p:spTree>
    <p:extLst>
      <p:ext uri="{BB962C8B-B14F-4D97-AF65-F5344CB8AC3E}">
        <p14:creationId xmlns:p14="http://schemas.microsoft.com/office/powerpoint/2010/main" val="2346574727"/>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3"/>
        <p:cNvGrpSpPr/>
        <p:nvPr/>
      </p:nvGrpSpPr>
      <p:grpSpPr>
        <a:xfrm>
          <a:off x="0" y="0"/>
          <a:ext cx="0" cy="0"/>
          <a:chOff x="0" y="0"/>
          <a:chExt cx="0" cy="0"/>
        </a:xfrm>
      </p:grpSpPr>
      <p:sp>
        <p:nvSpPr>
          <p:cNvPr id="54" name="Google Shape;54;p10"/>
          <p:cNvSpPr/>
          <p:nvPr/>
        </p:nvSpPr>
        <p:spPr>
          <a:xfrm>
            <a:off x="4676400" y="6416100"/>
            <a:ext cx="5574000" cy="441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Aleo"/>
              <a:ea typeface="Aleo"/>
              <a:cs typeface="Aleo"/>
              <a:sym typeface="Aleo"/>
            </a:endParaRPr>
          </a:p>
        </p:txBody>
      </p:sp>
      <p:sp>
        <p:nvSpPr>
          <p:cNvPr id="55" name="Google Shape;55;p10"/>
          <p:cNvSpPr/>
          <p:nvPr/>
        </p:nvSpPr>
        <p:spPr>
          <a:xfrm>
            <a:off x="6096000" y="0"/>
            <a:ext cx="6096000" cy="6888900"/>
          </a:xfrm>
          <a:prstGeom prst="rect">
            <a:avLst/>
          </a:prstGeom>
          <a:solidFill>
            <a:srgbClr val="A99F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 name="Google Shape;56;p10"/>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Clr>
                <a:srgbClr val="1E3653"/>
              </a:buClr>
              <a:buSzPts val="5600"/>
              <a:buFont typeface="Aleo"/>
              <a:buNone/>
              <a:defRPr sz="5600" b="1">
                <a:solidFill>
                  <a:srgbClr val="1E3653"/>
                </a:solidFill>
                <a:latin typeface="Aleo"/>
                <a:ea typeface="Aleo"/>
                <a:cs typeface="Aleo"/>
                <a:sym typeface="Aleo"/>
              </a:defRPr>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57" name="Google Shape;57;p10"/>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rgbClr val="5190BB"/>
              </a:buClr>
              <a:buSzPts val="2800"/>
              <a:buFont typeface="Lato"/>
              <a:buNone/>
              <a:defRPr sz="2800">
                <a:solidFill>
                  <a:srgbClr val="5190BB"/>
                </a:solidFill>
                <a:latin typeface="Lato"/>
                <a:ea typeface="Lato"/>
                <a:cs typeface="Lato"/>
                <a:sym typeface="La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8" name="Google Shape;58;p10"/>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Tree>
    <p:extLst>
      <p:ext uri="{BB962C8B-B14F-4D97-AF65-F5344CB8AC3E}">
        <p14:creationId xmlns:p14="http://schemas.microsoft.com/office/powerpoint/2010/main" val="1003622905"/>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9"/>
        <p:cNvGrpSpPr/>
        <p:nvPr/>
      </p:nvGrpSpPr>
      <p:grpSpPr>
        <a:xfrm>
          <a:off x="0" y="0"/>
          <a:ext cx="0" cy="0"/>
          <a:chOff x="0" y="0"/>
          <a:chExt cx="0" cy="0"/>
        </a:xfrm>
      </p:grpSpPr>
      <p:sp>
        <p:nvSpPr>
          <p:cNvPr id="60" name="Google Shape;60;p11"/>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pic>
        <p:nvPicPr>
          <p:cNvPr id="61" name="Google Shape;61;p11"/>
          <p:cNvPicPr preferRelativeResize="0"/>
          <p:nvPr/>
        </p:nvPicPr>
        <p:blipFill>
          <a:blip r:embed="rId2">
            <a:alphaModFix/>
          </a:blip>
          <a:stretch>
            <a:fillRect/>
          </a:stretch>
        </p:blipFill>
        <p:spPr>
          <a:xfrm>
            <a:off x="11460470" y="5938731"/>
            <a:ext cx="557432" cy="739733"/>
          </a:xfrm>
          <a:prstGeom prst="rect">
            <a:avLst/>
          </a:prstGeom>
          <a:noFill/>
          <a:ln>
            <a:noFill/>
          </a:ln>
        </p:spPr>
      </p:pic>
    </p:spTree>
    <p:extLst>
      <p:ext uri="{BB962C8B-B14F-4D97-AF65-F5344CB8AC3E}">
        <p14:creationId xmlns:p14="http://schemas.microsoft.com/office/powerpoint/2010/main" val="78747531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2"/>
        <p:cNvGrpSpPr/>
        <p:nvPr/>
      </p:nvGrpSpPr>
      <p:grpSpPr>
        <a:xfrm>
          <a:off x="0" y="0"/>
          <a:ext cx="0" cy="0"/>
          <a:chOff x="0" y="0"/>
          <a:chExt cx="0" cy="0"/>
        </a:xfrm>
      </p:grpSpPr>
      <p:sp>
        <p:nvSpPr>
          <p:cNvPr id="63" name="Google Shape;63;p12"/>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64" name="Google Shape;64;p12"/>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pic>
        <p:nvPicPr>
          <p:cNvPr id="65" name="Google Shape;65;p12"/>
          <p:cNvPicPr preferRelativeResize="0"/>
          <p:nvPr/>
        </p:nvPicPr>
        <p:blipFill>
          <a:blip r:embed="rId2">
            <a:alphaModFix/>
          </a:blip>
          <a:stretch>
            <a:fillRect/>
          </a:stretch>
        </p:blipFill>
        <p:spPr>
          <a:xfrm>
            <a:off x="11460470" y="5938731"/>
            <a:ext cx="557432" cy="739733"/>
          </a:xfrm>
          <a:prstGeom prst="rect">
            <a:avLst/>
          </a:prstGeom>
          <a:noFill/>
          <a:ln>
            <a:noFill/>
          </a:ln>
        </p:spPr>
      </p:pic>
    </p:spTree>
    <p:extLst>
      <p:ext uri="{BB962C8B-B14F-4D97-AF65-F5344CB8AC3E}">
        <p14:creationId xmlns:p14="http://schemas.microsoft.com/office/powerpoint/2010/main" val="2418363236"/>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pic>
        <p:nvPicPr>
          <p:cNvPr id="67" name="Google Shape;67;p13"/>
          <p:cNvPicPr preferRelativeResize="0"/>
          <p:nvPr/>
        </p:nvPicPr>
        <p:blipFill>
          <a:blip r:embed="rId2">
            <a:alphaModFix/>
          </a:blip>
          <a:stretch>
            <a:fillRect/>
          </a:stretch>
        </p:blipFill>
        <p:spPr>
          <a:xfrm>
            <a:off x="11460470" y="5938731"/>
            <a:ext cx="557432" cy="739733"/>
          </a:xfrm>
          <a:prstGeom prst="rect">
            <a:avLst/>
          </a:prstGeom>
          <a:noFill/>
          <a:ln>
            <a:noFill/>
          </a:ln>
        </p:spPr>
      </p:pic>
    </p:spTree>
    <p:extLst>
      <p:ext uri="{BB962C8B-B14F-4D97-AF65-F5344CB8AC3E}">
        <p14:creationId xmlns:p14="http://schemas.microsoft.com/office/powerpoint/2010/main" val="3008400181"/>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7947358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matchingName="Generated Slide 1_1_1_B">
  <p:cSld name="Generated Slide 1_1_1_B">
    <p:spTree>
      <p:nvGrpSpPr>
        <p:cNvPr id="1" name="Shape 74"/>
        <p:cNvGrpSpPr/>
        <p:nvPr/>
      </p:nvGrpSpPr>
      <p:grpSpPr>
        <a:xfrm>
          <a:off x="0" y="0"/>
          <a:ext cx="0" cy="0"/>
          <a:chOff x="0" y="0"/>
          <a:chExt cx="0" cy="0"/>
        </a:xfrm>
      </p:grpSpPr>
      <p:sp>
        <p:nvSpPr>
          <p:cNvPr id="75" name="Google Shape;75;p15"/>
          <p:cNvSpPr>
            <a:spLocks noGrp="1"/>
          </p:cNvSpPr>
          <p:nvPr>
            <p:ph type="pic" idx="2"/>
          </p:nvPr>
        </p:nvSpPr>
        <p:spPr>
          <a:xfrm>
            <a:off x="4517136" y="475488"/>
            <a:ext cx="4188000" cy="4188000"/>
          </a:xfrm>
          <a:prstGeom prst="roundRect">
            <a:avLst>
              <a:gd name="adj" fmla="val 8475"/>
            </a:avLst>
          </a:prstGeom>
          <a:noFill/>
          <a:ln>
            <a:noFill/>
          </a:ln>
        </p:spPr>
      </p:sp>
      <p:sp>
        <p:nvSpPr>
          <p:cNvPr id="76" name="Google Shape;76;p15"/>
          <p:cNvSpPr txBox="1">
            <a:spLocks noGrp="1"/>
          </p:cNvSpPr>
          <p:nvPr>
            <p:ph type="title"/>
          </p:nvPr>
        </p:nvSpPr>
        <p:spPr>
          <a:xfrm>
            <a:off x="548650" y="576075"/>
            <a:ext cx="3556800" cy="868800"/>
          </a:xfrm>
          <a:prstGeom prst="rect">
            <a:avLst/>
          </a:prstGeom>
        </p:spPr>
        <p:txBody>
          <a:bodyPr spcFirstLastPara="1" wrap="square" lIns="0" tIns="0" rIns="0" bIns="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7" name="Google Shape;77;p15"/>
          <p:cNvSpPr txBox="1">
            <a:spLocks noGrp="1"/>
          </p:cNvSpPr>
          <p:nvPr>
            <p:ph type="body" idx="1"/>
          </p:nvPr>
        </p:nvSpPr>
        <p:spPr>
          <a:xfrm>
            <a:off x="438912" y="1655064"/>
            <a:ext cx="3666600" cy="2871300"/>
          </a:xfrm>
          <a:prstGeom prst="rect">
            <a:avLst/>
          </a:prstGeom>
        </p:spPr>
        <p:txBody>
          <a:bodyPr spcFirstLastPara="1" wrap="square" lIns="0" tIns="0" rIns="0" bIns="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cxnSp>
        <p:nvCxnSpPr>
          <p:cNvPr id="78" name="Google Shape;78;p15"/>
          <p:cNvCxnSpPr/>
          <p:nvPr/>
        </p:nvCxnSpPr>
        <p:spPr>
          <a:xfrm>
            <a:off x="530352" y="402336"/>
            <a:ext cx="1059900" cy="0"/>
          </a:xfrm>
          <a:prstGeom prst="straightConnector1">
            <a:avLst/>
          </a:prstGeom>
          <a:noFill/>
          <a:ln w="9525" cap="flat" cmpd="sng">
            <a:solidFill>
              <a:srgbClr val="595959"/>
            </a:solidFill>
            <a:prstDash val="solid"/>
            <a:round/>
            <a:headEnd type="none" w="sm" len="sm"/>
            <a:tailEnd type="none" w="sm" len="sm"/>
          </a:ln>
        </p:spPr>
      </p:cxnSp>
      <p:cxnSp>
        <p:nvCxnSpPr>
          <p:cNvPr id="79" name="Google Shape;79;p15"/>
          <p:cNvCxnSpPr/>
          <p:nvPr/>
        </p:nvCxnSpPr>
        <p:spPr>
          <a:xfrm>
            <a:off x="530352" y="4745736"/>
            <a:ext cx="1059900" cy="0"/>
          </a:xfrm>
          <a:prstGeom prst="straightConnector1">
            <a:avLst/>
          </a:prstGeom>
          <a:noFill/>
          <a:ln w="9525" cap="flat" cmpd="sng">
            <a:solidFill>
              <a:srgbClr val="595959"/>
            </a:solidFill>
            <a:prstDash val="solid"/>
            <a:round/>
            <a:headEnd type="none" w="sm" len="sm"/>
            <a:tailEnd type="none" w="sm" len="sm"/>
          </a:ln>
        </p:spPr>
      </p:cxnSp>
    </p:spTree>
    <p:extLst>
      <p:ext uri="{BB962C8B-B14F-4D97-AF65-F5344CB8AC3E}">
        <p14:creationId xmlns:p14="http://schemas.microsoft.com/office/powerpoint/2010/main" val="45281359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matchingName="Generated Slide 1_1_1_H">
  <p:cSld name="Generated Slide 1_1_1_H">
    <p:spTree>
      <p:nvGrpSpPr>
        <p:cNvPr id="1" name="Shape 80"/>
        <p:cNvGrpSpPr/>
        <p:nvPr/>
      </p:nvGrpSpPr>
      <p:grpSpPr>
        <a:xfrm>
          <a:off x="0" y="0"/>
          <a:ext cx="0" cy="0"/>
          <a:chOff x="0" y="0"/>
          <a:chExt cx="0" cy="0"/>
        </a:xfrm>
      </p:grpSpPr>
      <p:sp>
        <p:nvSpPr>
          <p:cNvPr id="81" name="Google Shape;81;p16"/>
          <p:cNvSpPr>
            <a:spLocks noGrp="1"/>
          </p:cNvSpPr>
          <p:nvPr>
            <p:ph type="pic" idx="2"/>
          </p:nvPr>
        </p:nvSpPr>
        <p:spPr>
          <a:xfrm>
            <a:off x="548640" y="1554480"/>
            <a:ext cx="2807100" cy="2807100"/>
          </a:xfrm>
          <a:prstGeom prst="roundRect">
            <a:avLst>
              <a:gd name="adj" fmla="val 8343"/>
            </a:avLst>
          </a:prstGeom>
          <a:noFill/>
          <a:ln>
            <a:noFill/>
          </a:ln>
        </p:spPr>
      </p:sp>
      <p:sp>
        <p:nvSpPr>
          <p:cNvPr id="82" name="Google Shape;82;p16"/>
          <p:cNvSpPr txBox="1">
            <a:spLocks noGrp="1"/>
          </p:cNvSpPr>
          <p:nvPr>
            <p:ph type="title"/>
          </p:nvPr>
        </p:nvSpPr>
        <p:spPr>
          <a:xfrm>
            <a:off x="548675" y="603500"/>
            <a:ext cx="7923900" cy="667500"/>
          </a:xfrm>
          <a:prstGeom prst="rect">
            <a:avLst/>
          </a:prstGeom>
        </p:spPr>
        <p:txBody>
          <a:bodyPr spcFirstLastPara="1" wrap="square" lIns="0" tIns="0" rIns="0" bIns="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83" name="Google Shape;83;p16"/>
          <p:cNvSpPr txBox="1">
            <a:spLocks noGrp="1"/>
          </p:cNvSpPr>
          <p:nvPr>
            <p:ph type="body" idx="1"/>
          </p:nvPr>
        </p:nvSpPr>
        <p:spPr>
          <a:xfrm>
            <a:off x="3895344" y="1408176"/>
            <a:ext cx="4782300" cy="3090600"/>
          </a:xfrm>
          <a:prstGeom prst="rect">
            <a:avLst/>
          </a:prstGeom>
        </p:spPr>
        <p:txBody>
          <a:bodyPr spcFirstLastPara="1" wrap="square" lIns="0" tIns="0" rIns="0" bIns="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cxnSp>
        <p:nvCxnSpPr>
          <p:cNvPr id="84" name="Google Shape;84;p16"/>
          <p:cNvCxnSpPr/>
          <p:nvPr/>
        </p:nvCxnSpPr>
        <p:spPr>
          <a:xfrm>
            <a:off x="544200" y="451125"/>
            <a:ext cx="1059900" cy="0"/>
          </a:xfrm>
          <a:prstGeom prst="straightConnector1">
            <a:avLst/>
          </a:prstGeom>
          <a:noFill/>
          <a:ln w="9525" cap="flat" cmpd="sng">
            <a:solidFill>
              <a:srgbClr val="595959"/>
            </a:solidFill>
            <a:prstDash val="solid"/>
            <a:round/>
            <a:headEnd type="none" w="sm" len="sm"/>
            <a:tailEnd type="none" w="sm" len="sm"/>
          </a:ln>
        </p:spPr>
      </p:cxnSp>
    </p:spTree>
    <p:extLst>
      <p:ext uri="{BB962C8B-B14F-4D97-AF65-F5344CB8AC3E}">
        <p14:creationId xmlns:p14="http://schemas.microsoft.com/office/powerpoint/2010/main" val="374889796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870365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p:spTree>
      <p:nvGrpSpPr>
        <p:cNvPr id="1" name="Shape 729"/>
        <p:cNvGrpSpPr/>
        <p:nvPr/>
      </p:nvGrpSpPr>
      <p:grpSpPr>
        <a:xfrm>
          <a:off x="0" y="0"/>
          <a:ext cx="0" cy="0"/>
          <a:chOff x="0" y="0"/>
          <a:chExt cx="0" cy="0"/>
        </a:xfrm>
      </p:grpSpPr>
      <p:sp>
        <p:nvSpPr>
          <p:cNvPr id="730" name="Google Shape;730;p7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31" name="Google Shape;731;p7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32" name="Google Shape;732;p71"/>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3" name="Google Shape;733;p71"/>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4" name="Google Shape;734;p71"/>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35" name="Google Shape;735;p7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7"/>
        <p:cNvGrpSpPr/>
        <p:nvPr/>
      </p:nvGrpSpPr>
      <p:grpSpPr>
        <a:xfrm>
          <a:off x="0" y="0"/>
          <a:ext cx="0" cy="0"/>
          <a:chOff x="0" y="0"/>
          <a:chExt cx="0" cy="0"/>
        </a:xfrm>
      </p:grpSpPr>
      <p:sp>
        <p:nvSpPr>
          <p:cNvPr id="98" name="Google Shape;98;p19"/>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9"/>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1011930"/>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2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6" name="Google Shape;106;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860426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1"/>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1"/>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8347118"/>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9" name="Google Shape;119;p2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2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1" name="Google Shape;121;p2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6494740"/>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1367620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0"/>
        <p:cNvGrpSpPr/>
        <p:nvPr/>
      </p:nvGrpSpPr>
      <p:grpSpPr>
        <a:xfrm>
          <a:off x="0" y="0"/>
          <a:ext cx="0" cy="0"/>
          <a:chOff x="0" y="0"/>
          <a:chExt cx="0" cy="0"/>
        </a:xfrm>
      </p:grpSpPr>
      <p:sp>
        <p:nvSpPr>
          <p:cNvPr id="131" name="Google Shape;131;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172553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5"/>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7" name="Google Shape;137;p25"/>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8" name="Google Shape;138;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01384"/>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6"/>
          <p:cNvSpPr>
            <a:spLocks noGrp="1"/>
          </p:cNvSpPr>
          <p:nvPr>
            <p:ph type="pic" idx="2"/>
          </p:nvPr>
        </p:nvSpPr>
        <p:spPr>
          <a:xfrm>
            <a:off x="5183188" y="987425"/>
            <a:ext cx="6172200" cy="4873500"/>
          </a:xfrm>
          <a:prstGeom prst="rect">
            <a:avLst/>
          </a:prstGeom>
          <a:noFill/>
          <a:ln>
            <a:noFill/>
          </a:ln>
        </p:spPr>
      </p:sp>
      <p:sp>
        <p:nvSpPr>
          <p:cNvPr id="144" name="Google Shape;144;p2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5" name="Google Shape;145;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052992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8906455"/>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4"/>
        <p:cNvGrpSpPr/>
        <p:nvPr/>
      </p:nvGrpSpPr>
      <p:grpSpPr>
        <a:xfrm>
          <a:off x="0" y="0"/>
          <a:ext cx="0" cy="0"/>
          <a:chOff x="0" y="0"/>
          <a:chExt cx="0" cy="0"/>
        </a:xfrm>
      </p:grpSpPr>
      <p:sp>
        <p:nvSpPr>
          <p:cNvPr id="155" name="Google Shape;155;p2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2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690777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3">
    <p:spTree>
      <p:nvGrpSpPr>
        <p:cNvPr id="1" name="Shape 736"/>
        <p:cNvGrpSpPr/>
        <p:nvPr/>
      </p:nvGrpSpPr>
      <p:grpSpPr>
        <a:xfrm>
          <a:off x="0" y="0"/>
          <a:ext cx="0" cy="0"/>
          <a:chOff x="0" y="0"/>
          <a:chExt cx="0" cy="0"/>
        </a:xfrm>
      </p:grpSpPr>
      <p:sp>
        <p:nvSpPr>
          <p:cNvPr id="737" name="Google Shape;737;p72"/>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8" name="Google Shape;738;p72"/>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9" name="Google Shape;739;p7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0" name="Google Shape;740;p7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7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42" name="Google Shape;742;p72"/>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43" name="Google Shape;743;p72"/>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44" name="Google Shape;744;p72"/>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5" name="Google Shape;745;p72"/>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2">
    <p:spTree>
      <p:nvGrpSpPr>
        <p:cNvPr id="1" name="Shape 746"/>
        <p:cNvGrpSpPr/>
        <p:nvPr/>
      </p:nvGrpSpPr>
      <p:grpSpPr>
        <a:xfrm>
          <a:off x="0" y="0"/>
          <a:ext cx="0" cy="0"/>
          <a:chOff x="0" y="0"/>
          <a:chExt cx="0" cy="0"/>
        </a:xfrm>
      </p:grpSpPr>
      <p:sp>
        <p:nvSpPr>
          <p:cNvPr id="747" name="Google Shape;747;p73"/>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8" name="Google Shape;748;p73"/>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49" name="Google Shape;749;p73"/>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50" name="Google Shape;750;p73"/>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51" name="Google Shape;751;p73"/>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p:cSld name="Divider 2">
    <p:bg>
      <p:bgPr>
        <a:solidFill>
          <a:schemeClr val="lt2"/>
        </a:solidFill>
        <a:effectLst/>
      </p:bgPr>
    </p:bg>
    <p:spTree>
      <p:nvGrpSpPr>
        <p:cNvPr id="1" name="Shape 96"/>
        <p:cNvGrpSpPr/>
        <p:nvPr/>
      </p:nvGrpSpPr>
      <p:grpSpPr>
        <a:xfrm>
          <a:off x="0" y="0"/>
          <a:ext cx="0" cy="0"/>
          <a:chOff x="0" y="0"/>
          <a:chExt cx="0" cy="0"/>
        </a:xfrm>
      </p:grpSpPr>
      <p:grpSp>
        <p:nvGrpSpPr>
          <p:cNvPr id="97" name="Google Shape;97;p10"/>
          <p:cNvGrpSpPr/>
          <p:nvPr/>
        </p:nvGrpSpPr>
        <p:grpSpPr>
          <a:xfrm>
            <a:off x="0" y="5020347"/>
            <a:ext cx="12192000" cy="1837653"/>
            <a:chOff x="0" y="5020347"/>
            <a:chExt cx="12192000" cy="1837653"/>
          </a:xfrm>
        </p:grpSpPr>
        <p:sp>
          <p:nvSpPr>
            <p:cNvPr id="98" name="Google Shape;98;p10"/>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 name="Google Shape;99;p10"/>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10"/>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1" name="Google Shape;101;p10"/>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102" name="Google Shape;102;p10"/>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itle and Content">
  <p:cSld name="1_Title and Content 2">
    <p:spTree>
      <p:nvGrpSpPr>
        <p:cNvPr id="1" name="Shape 752"/>
        <p:cNvGrpSpPr/>
        <p:nvPr/>
      </p:nvGrpSpPr>
      <p:grpSpPr>
        <a:xfrm>
          <a:off x="0" y="0"/>
          <a:ext cx="0" cy="0"/>
          <a:chOff x="0" y="0"/>
          <a:chExt cx="0" cy="0"/>
        </a:xfrm>
      </p:grpSpPr>
      <p:sp>
        <p:nvSpPr>
          <p:cNvPr id="753" name="Google Shape;753;p74"/>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54" name="Google Shape;754;p74"/>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755" name="Google Shape;755;p74"/>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56" name="Google Shape;756;p74"/>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7" name="Google Shape;757;p74"/>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2">
    <p:spTree>
      <p:nvGrpSpPr>
        <p:cNvPr id="1" name="Shape 758"/>
        <p:cNvGrpSpPr/>
        <p:nvPr/>
      </p:nvGrpSpPr>
      <p:grpSpPr>
        <a:xfrm>
          <a:off x="0" y="0"/>
          <a:ext cx="0" cy="0"/>
          <a:chOff x="0" y="0"/>
          <a:chExt cx="0" cy="0"/>
        </a:xfrm>
      </p:grpSpPr>
      <p:sp>
        <p:nvSpPr>
          <p:cNvPr id="759" name="Google Shape;759;p75"/>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60" name="Google Shape;760;p75"/>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61" name="Google Shape;761;p75"/>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2" name="Google Shape;762;p75"/>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3" name="Google Shape;763;p75"/>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64" name="Google Shape;764;p75"/>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_Title Slide_Yale Blue">
  <p:cSld name="3_Title Slide_Yale Blue 4">
    <p:spTree>
      <p:nvGrpSpPr>
        <p:cNvPr id="1" name="Shape 765"/>
        <p:cNvGrpSpPr/>
        <p:nvPr/>
      </p:nvGrpSpPr>
      <p:grpSpPr>
        <a:xfrm>
          <a:off x="0" y="0"/>
          <a:ext cx="0" cy="0"/>
          <a:chOff x="0" y="0"/>
          <a:chExt cx="0" cy="0"/>
        </a:xfrm>
      </p:grpSpPr>
      <p:sp>
        <p:nvSpPr>
          <p:cNvPr id="766" name="Google Shape;766;p76"/>
          <p:cNvSpPr txBox="1">
            <a:spLocks noGrp="1"/>
          </p:cNvSpPr>
          <p:nvPr>
            <p:ph type="body" idx="1"/>
          </p:nvPr>
        </p:nvSpPr>
        <p:spPr>
          <a:xfrm>
            <a:off x="2826555" y="5400857"/>
            <a:ext cx="8178613" cy="381643"/>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1000"/>
              </a:spcBef>
              <a:spcAft>
                <a:spcPts val="0"/>
              </a:spcAft>
              <a:buSzPts val="1867"/>
              <a:buNone/>
              <a:defRPr sz="1867">
                <a:solidFill>
                  <a:srgbClr val="616364"/>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7" name="Google Shape;767;p76"/>
          <p:cNvSpPr txBox="1">
            <a:spLocks noGrp="1"/>
          </p:cNvSpPr>
          <p:nvPr>
            <p:ph type="ctrTitle"/>
          </p:nvPr>
        </p:nvSpPr>
        <p:spPr>
          <a:xfrm>
            <a:off x="2826555" y="1807151"/>
            <a:ext cx="8178613" cy="162945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rgbClr val="00314C"/>
              </a:buClr>
              <a:buSzPts val="5333"/>
              <a:buFont typeface="Verdana"/>
              <a:buNone/>
              <a:defRPr sz="5333" b="1" i="0">
                <a:solidFill>
                  <a:srgbClr val="00314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8" name="Google Shape;768;p7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9" name="Google Shape;769;p7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7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771" name="Google Shape;771;p76"/>
          <p:cNvSpPr/>
          <p:nvPr/>
        </p:nvSpPr>
        <p:spPr>
          <a:xfrm rot="10800000">
            <a:off x="1" y="2000248"/>
            <a:ext cx="2785068" cy="2042851"/>
          </a:xfrm>
          <a:custGeom>
            <a:avLst/>
            <a:gdLst/>
            <a:ahLst/>
            <a:cxnLst/>
            <a:rect l="l" t="t" r="r" b="b"/>
            <a:pathLst>
              <a:path w="10293751" h="1031873" extrusionOk="0">
                <a:moveTo>
                  <a:pt x="3579068" y="0"/>
                </a:moveTo>
                <a:lnTo>
                  <a:pt x="10293751" y="1"/>
                </a:lnTo>
                <a:lnTo>
                  <a:pt x="10293751" y="1031873"/>
                </a:lnTo>
                <a:lnTo>
                  <a:pt x="0" y="1031872"/>
                </a:lnTo>
                <a:lnTo>
                  <a:pt x="3579068" y="0"/>
                </a:lnTo>
                <a:close/>
              </a:path>
            </a:pathLst>
          </a:cu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72" name="Google Shape;772;p76"/>
          <p:cNvSpPr/>
          <p:nvPr/>
        </p:nvSpPr>
        <p:spPr>
          <a:xfrm>
            <a:off x="0" y="6115051"/>
            <a:ext cx="12192000" cy="742949"/>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773" name="Google Shape;773;p76"/>
          <p:cNvSpPr txBox="1">
            <a:spLocks noGrp="1"/>
          </p:cNvSpPr>
          <p:nvPr>
            <p:ph type="body" idx="2"/>
          </p:nvPr>
        </p:nvSpPr>
        <p:spPr>
          <a:xfrm>
            <a:off x="2826555" y="3447399"/>
            <a:ext cx="8178613" cy="71331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3200"/>
              <a:buNone/>
              <a:defRPr sz="3200" b="0" i="0">
                <a:solidFill>
                  <a:srgbClr val="00314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74" name="Google Shape;774;p76"/>
          <p:cNvPicPr preferRelativeResize="0"/>
          <p:nvPr/>
        </p:nvPicPr>
        <p:blipFill rotWithShape="1">
          <a:blip r:embed="rId2">
            <a:alphaModFix/>
          </a:blip>
          <a:srcRect/>
          <a:stretch/>
        </p:blipFill>
        <p:spPr>
          <a:xfrm>
            <a:off x="2829834" y="4178329"/>
            <a:ext cx="4395959" cy="114016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3">
    <p:spTree>
      <p:nvGrpSpPr>
        <p:cNvPr id="1" name="Shape 775"/>
        <p:cNvGrpSpPr/>
        <p:nvPr/>
      </p:nvGrpSpPr>
      <p:grpSpPr>
        <a:xfrm>
          <a:off x="0" y="0"/>
          <a:ext cx="0" cy="0"/>
          <a:chOff x="0" y="0"/>
          <a:chExt cx="0" cy="0"/>
        </a:xfrm>
      </p:grpSpPr>
      <p:sp>
        <p:nvSpPr>
          <p:cNvPr id="776" name="Google Shape;776;p77"/>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7" name="Google Shape;777;p77"/>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78" name="Google Shape;778;p77"/>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79" name="Google Shape;779;p77"/>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80" name="Google Shape;780;p77"/>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Title and Content">
  <p:cSld name="1_Title and Content 3">
    <p:spTree>
      <p:nvGrpSpPr>
        <p:cNvPr id="1" name="Shape 781"/>
        <p:cNvGrpSpPr/>
        <p:nvPr/>
      </p:nvGrpSpPr>
      <p:grpSpPr>
        <a:xfrm>
          <a:off x="0" y="0"/>
          <a:ext cx="0" cy="0"/>
          <a:chOff x="0" y="0"/>
          <a:chExt cx="0" cy="0"/>
        </a:xfrm>
      </p:grpSpPr>
      <p:sp>
        <p:nvSpPr>
          <p:cNvPr id="782" name="Google Shape;782;p78"/>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783" name="Google Shape;783;p78"/>
          <p:cNvPicPr preferRelativeResize="0"/>
          <p:nvPr/>
        </p:nvPicPr>
        <p:blipFill rotWithShape="1">
          <a:blip r:embed="rId2">
            <a:alphaModFix/>
          </a:blip>
          <a:srcRect/>
          <a:stretch/>
        </p:blipFill>
        <p:spPr>
          <a:xfrm>
            <a:off x="7132672" y="6364408"/>
            <a:ext cx="5059328" cy="493592"/>
          </a:xfrm>
          <a:prstGeom prst="rect">
            <a:avLst/>
          </a:prstGeom>
          <a:noFill/>
          <a:ln>
            <a:noFill/>
          </a:ln>
        </p:spPr>
      </p:pic>
      <p:sp>
        <p:nvSpPr>
          <p:cNvPr id="784" name="Google Shape;784;p78"/>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85" name="Google Shape;785;p78"/>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78"/>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3">
    <p:spTree>
      <p:nvGrpSpPr>
        <p:cNvPr id="1" name="Shape 787"/>
        <p:cNvGrpSpPr/>
        <p:nvPr/>
      </p:nvGrpSpPr>
      <p:grpSpPr>
        <a:xfrm>
          <a:off x="0" y="0"/>
          <a:ext cx="0" cy="0"/>
          <a:chOff x="0" y="0"/>
          <a:chExt cx="0" cy="0"/>
        </a:xfrm>
      </p:grpSpPr>
      <p:sp>
        <p:nvSpPr>
          <p:cNvPr id="788" name="Google Shape;788;p79"/>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89" name="Google Shape;789;p79"/>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0" name="Google Shape;790;p79"/>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1" name="Google Shape;791;p79"/>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2" name="Google Shape;792;p79"/>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3" name="Google Shape;793;p79"/>
          <p:cNvPicPr preferRelativeResize="0"/>
          <p:nvPr/>
        </p:nvPicPr>
        <p:blipFill rotWithShape="1">
          <a:blip r:embed="rId2">
            <a:alphaModFix/>
          </a:blip>
          <a:srcRect/>
          <a:stretch/>
        </p:blipFill>
        <p:spPr>
          <a:xfrm>
            <a:off x="7132672" y="6364408"/>
            <a:ext cx="5059328" cy="49359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ullets Layout">
  <p:cSld name="Title and Bullets Layout 4">
    <p:spTree>
      <p:nvGrpSpPr>
        <p:cNvPr id="1" name="Shape 794"/>
        <p:cNvGrpSpPr/>
        <p:nvPr/>
      </p:nvGrpSpPr>
      <p:grpSpPr>
        <a:xfrm>
          <a:off x="0" y="0"/>
          <a:ext cx="0" cy="0"/>
          <a:chOff x="0" y="0"/>
          <a:chExt cx="0" cy="0"/>
        </a:xfrm>
      </p:grpSpPr>
      <p:sp>
        <p:nvSpPr>
          <p:cNvPr id="795" name="Google Shape;795;p80"/>
          <p:cNvSpPr txBox="1">
            <a:spLocks noGrp="1"/>
          </p:cNvSpPr>
          <p:nvPr>
            <p:ph type="title"/>
          </p:nvPr>
        </p:nvSpPr>
        <p:spPr>
          <a:xfrm>
            <a:off x="848990" y="783845"/>
            <a:ext cx="10177757"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6" name="Google Shape;796;p80"/>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7" name="Google Shape;797;p80"/>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798" name="Google Shape;798;p80"/>
          <p:cNvSpPr txBox="1">
            <a:spLocks noGrp="1"/>
          </p:cNvSpPr>
          <p:nvPr>
            <p:ph type="body" idx="1"/>
          </p:nvPr>
        </p:nvSpPr>
        <p:spPr>
          <a:xfrm>
            <a:off x="848784" y="1615018"/>
            <a:ext cx="10176933" cy="3812116"/>
          </a:xfrm>
          <a:prstGeom prst="rect">
            <a:avLst/>
          </a:prstGeom>
          <a:noFill/>
          <a:ln>
            <a:noFill/>
          </a:ln>
        </p:spPr>
        <p:txBody>
          <a:bodyPr spcFirstLastPara="1" wrap="square" lIns="91425" tIns="45700" rIns="91425" bIns="45700" anchor="t" anchorCtr="0">
            <a:noAutofit/>
          </a:bodyPr>
          <a:lstStyle>
            <a:lvl1pPr marL="457200" lvl="0" indent="-364045" algn="l">
              <a:lnSpc>
                <a:spcPct val="100000"/>
              </a:lnSpc>
              <a:spcBef>
                <a:spcPts val="1000"/>
              </a:spcBef>
              <a:spcAft>
                <a:spcPts val="0"/>
              </a:spcAft>
              <a:buSzPts val="2133"/>
              <a:buFont typeface="Arial"/>
              <a:buChar char="•"/>
              <a:defRPr sz="2133" b="0">
                <a:solidFill>
                  <a:schemeClr val="dk1"/>
                </a:solidFill>
                <a:latin typeface="Verdana"/>
                <a:ea typeface="Verdana"/>
                <a:cs typeface="Verdana"/>
                <a:sym typeface="Verdana"/>
              </a:defRPr>
            </a:lvl1pPr>
            <a:lvl2pPr marL="914400" lvl="1" indent="-364045" algn="l">
              <a:lnSpc>
                <a:spcPct val="100000"/>
              </a:lnSpc>
              <a:spcBef>
                <a:spcPts val="1000"/>
              </a:spcBef>
              <a:spcAft>
                <a:spcPts val="0"/>
              </a:spcAft>
              <a:buSzPts val="2133"/>
              <a:buChar char="•"/>
              <a:defRPr sz="2133">
                <a:latin typeface="Verdana"/>
                <a:ea typeface="Verdana"/>
                <a:cs typeface="Verdana"/>
                <a:sym typeface="Verdana"/>
              </a:defRPr>
            </a:lvl2pPr>
            <a:lvl3pPr marL="1371600" lvl="2" indent="-364045" algn="l">
              <a:lnSpc>
                <a:spcPct val="100000"/>
              </a:lnSpc>
              <a:spcBef>
                <a:spcPts val="1000"/>
              </a:spcBef>
              <a:spcAft>
                <a:spcPts val="0"/>
              </a:spcAft>
              <a:buSzPts val="2133"/>
              <a:buChar char="•"/>
              <a:defRPr sz="2133">
                <a:latin typeface="Verdana"/>
                <a:ea typeface="Verdana"/>
                <a:cs typeface="Verdana"/>
                <a:sym typeface="Verdana"/>
              </a:defRPr>
            </a:lvl3pPr>
            <a:lvl4pPr marL="1828800" lvl="3" indent="-364045" algn="l">
              <a:lnSpc>
                <a:spcPct val="100000"/>
              </a:lnSpc>
              <a:spcBef>
                <a:spcPts val="1000"/>
              </a:spcBef>
              <a:spcAft>
                <a:spcPts val="0"/>
              </a:spcAft>
              <a:buSzPts val="2133"/>
              <a:buChar char="•"/>
              <a:defRPr sz="2133">
                <a:latin typeface="Verdana"/>
                <a:ea typeface="Verdana"/>
                <a:cs typeface="Verdana"/>
                <a:sym typeface="Verdana"/>
              </a:defRPr>
            </a:lvl4pPr>
            <a:lvl5pPr marL="2286000" lvl="4" indent="-364045" algn="l">
              <a:lnSpc>
                <a:spcPct val="100000"/>
              </a:lnSpc>
              <a:spcBef>
                <a:spcPts val="1000"/>
              </a:spcBef>
              <a:spcAft>
                <a:spcPts val="0"/>
              </a:spcAft>
              <a:buSzPts val="2133"/>
              <a:buChar char="•"/>
              <a:defRPr sz="2133">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99" name="Google Shape;799;p8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and Content">
  <p:cSld name="1_Title and Content 4">
    <p:spTree>
      <p:nvGrpSpPr>
        <p:cNvPr id="1" name="Shape 800"/>
        <p:cNvGrpSpPr/>
        <p:nvPr/>
      </p:nvGrpSpPr>
      <p:grpSpPr>
        <a:xfrm>
          <a:off x="0" y="0"/>
          <a:ext cx="0" cy="0"/>
          <a:chOff x="0" y="0"/>
          <a:chExt cx="0" cy="0"/>
        </a:xfrm>
      </p:grpSpPr>
      <p:sp>
        <p:nvSpPr>
          <p:cNvPr id="801" name="Google Shape;801;p81"/>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pic>
        <p:nvPicPr>
          <p:cNvPr id="802" name="Google Shape;802;p8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
        <p:nvSpPr>
          <p:cNvPr id="803" name="Google Shape;803;p81"/>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4" name="Google Shape;804;p81"/>
          <p:cNvSpPr txBox="1">
            <a:spLocks noGrp="1"/>
          </p:cNvSpPr>
          <p:nvPr>
            <p:ph type="title"/>
          </p:nvPr>
        </p:nvSpPr>
        <p:spPr>
          <a:xfrm>
            <a:off x="848989" y="806856"/>
            <a:ext cx="10156179"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5" name="Google Shape;805;p81"/>
          <p:cNvSpPr txBox="1">
            <a:spLocks noGrp="1"/>
          </p:cNvSpPr>
          <p:nvPr>
            <p:ph type="body" idx="1"/>
          </p:nvPr>
        </p:nvSpPr>
        <p:spPr>
          <a:xfrm>
            <a:off x="848989" y="1637853"/>
            <a:ext cx="10156179" cy="4117159"/>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Section | Picture and Copy Layout">
  <p:cSld name="Two Section | Picture and Copy Layout 4">
    <p:spTree>
      <p:nvGrpSpPr>
        <p:cNvPr id="1" name="Shape 806"/>
        <p:cNvGrpSpPr/>
        <p:nvPr/>
      </p:nvGrpSpPr>
      <p:grpSpPr>
        <a:xfrm>
          <a:off x="0" y="0"/>
          <a:ext cx="0" cy="0"/>
          <a:chOff x="0" y="0"/>
          <a:chExt cx="0" cy="0"/>
        </a:xfrm>
      </p:grpSpPr>
      <p:sp>
        <p:nvSpPr>
          <p:cNvPr id="807" name="Google Shape;807;p82"/>
          <p:cNvSpPr/>
          <p:nvPr/>
        </p:nvSpPr>
        <p:spPr>
          <a:xfrm>
            <a:off x="0" y="6313117"/>
            <a:ext cx="12192000" cy="544883"/>
          </a:xfrm>
          <a:prstGeom prst="rect">
            <a:avLst/>
          </a:prstGeom>
          <a:solidFill>
            <a:srgbClr val="003B5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8" name="Google Shape;808;p82"/>
          <p:cNvSpPr/>
          <p:nvPr/>
        </p:nvSpPr>
        <p:spPr>
          <a:xfrm>
            <a:off x="0" y="6301514"/>
            <a:ext cx="12192000" cy="45719"/>
          </a:xfrm>
          <a:prstGeom prst="rect">
            <a:avLst/>
          </a:prstGeom>
          <a:solidFill>
            <a:srgbClr val="A4D6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Calibri"/>
              <a:ea typeface="Calibri"/>
              <a:cs typeface="Calibri"/>
              <a:sym typeface="Calibri"/>
            </a:endParaRPr>
          </a:p>
        </p:txBody>
      </p:sp>
      <p:sp>
        <p:nvSpPr>
          <p:cNvPr id="809" name="Google Shape;809;p82"/>
          <p:cNvSpPr txBox="1">
            <a:spLocks noGrp="1"/>
          </p:cNvSpPr>
          <p:nvPr>
            <p:ph type="body" idx="1"/>
          </p:nvPr>
        </p:nvSpPr>
        <p:spPr>
          <a:xfrm>
            <a:off x="1186832" y="1294452"/>
            <a:ext cx="3983336" cy="378808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200"/>
              <a:buNone/>
              <a:defRPr sz="1200" b="0" i="1">
                <a:solidFill>
                  <a:srgbClr val="003B5C"/>
                </a:solidFill>
                <a:latin typeface="Verdana"/>
                <a:ea typeface="Verdana"/>
                <a:cs typeface="Verdana"/>
                <a:sym typeface="Verdana"/>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0" name="Google Shape;810;p82"/>
          <p:cNvSpPr txBox="1">
            <a:spLocks noGrp="1"/>
          </p:cNvSpPr>
          <p:nvPr>
            <p:ph type="body" idx="2"/>
          </p:nvPr>
        </p:nvSpPr>
        <p:spPr>
          <a:xfrm>
            <a:off x="5549395" y="1997127"/>
            <a:ext cx="5466561" cy="3085413"/>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2133"/>
              <a:buFont typeface="Arial"/>
              <a:buNone/>
              <a:defRPr sz="2133" b="0">
                <a:solidFill>
                  <a:schemeClr val="dk1"/>
                </a:solidFill>
                <a:latin typeface="Verdana"/>
                <a:ea typeface="Verdana"/>
                <a:cs typeface="Verdana"/>
                <a:sym typeface="Verdana"/>
              </a:defRPr>
            </a:lvl1pPr>
            <a:lvl2pPr marL="914400" lvl="1" indent="-347154" algn="l">
              <a:lnSpc>
                <a:spcPct val="100000"/>
              </a:lnSpc>
              <a:spcBef>
                <a:spcPts val="500"/>
              </a:spcBef>
              <a:spcAft>
                <a:spcPts val="0"/>
              </a:spcAft>
              <a:buSzPts val="1867"/>
              <a:buChar char="•"/>
              <a:defRPr sz="1867" b="0">
                <a:solidFill>
                  <a:srgbClr val="003B5C"/>
                </a:solidFill>
                <a:latin typeface="Verdana"/>
                <a:ea typeface="Verdana"/>
                <a:cs typeface="Verdana"/>
                <a:sym typeface="Verdana"/>
              </a:defRPr>
            </a:lvl2pPr>
            <a:lvl3pPr marL="1371600" lvl="2"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3pPr>
            <a:lvl4pPr marL="1828800" lvl="3"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4pPr>
            <a:lvl5pPr marL="2286000" lvl="4" indent="-347154" algn="l">
              <a:lnSpc>
                <a:spcPct val="100000"/>
              </a:lnSpc>
              <a:spcBef>
                <a:spcPts val="1000"/>
              </a:spcBef>
              <a:spcAft>
                <a:spcPts val="0"/>
              </a:spcAft>
              <a:buSzPts val="1867"/>
              <a:buChar char="•"/>
              <a:defRPr sz="1867" b="0">
                <a:solidFill>
                  <a:srgbClr val="003B5C"/>
                </a:solidFill>
                <a:latin typeface="Verdana"/>
                <a:ea typeface="Verdana"/>
                <a:cs typeface="Verdana"/>
                <a:sym typeface="Verdana"/>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1" name="Google Shape;811;p82"/>
          <p:cNvSpPr txBox="1">
            <a:spLocks noGrp="1"/>
          </p:cNvSpPr>
          <p:nvPr>
            <p:ph type="title"/>
          </p:nvPr>
        </p:nvSpPr>
        <p:spPr>
          <a:xfrm>
            <a:off x="5549395" y="1154526"/>
            <a:ext cx="5466561" cy="83099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3B5C"/>
              </a:buClr>
              <a:buSzPts val="4800"/>
              <a:buFont typeface="Verdana"/>
              <a:buNone/>
              <a:defRPr sz="4800" b="1" i="0">
                <a:solidFill>
                  <a:srgbClr val="003B5C"/>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12" name="Google Shape;812;p8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132672" y="6364408"/>
            <a:ext cx="5059328" cy="49359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ver">
  <p:cSld name="Cover 7">
    <p:spTree>
      <p:nvGrpSpPr>
        <p:cNvPr id="1" name="Shape 813"/>
        <p:cNvGrpSpPr/>
        <p:nvPr/>
      </p:nvGrpSpPr>
      <p:grpSpPr>
        <a:xfrm>
          <a:off x="0" y="0"/>
          <a:ext cx="0" cy="0"/>
          <a:chOff x="0" y="0"/>
          <a:chExt cx="0" cy="0"/>
        </a:xfrm>
      </p:grpSpPr>
      <p:sp>
        <p:nvSpPr>
          <p:cNvPr id="814" name="Google Shape;814;p83"/>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5" name="Google Shape;815;p8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6" name="Google Shape;816;p83"/>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7" name="Google Shape;817;p83"/>
          <p:cNvSpPr>
            <a:spLocks noGrp="1"/>
          </p:cNvSpPr>
          <p:nvPr>
            <p:ph type="pic" idx="2"/>
          </p:nvPr>
        </p:nvSpPr>
        <p:spPr>
          <a:xfrm>
            <a:off x="7118684" y="233915"/>
            <a:ext cx="5073316" cy="5943600"/>
          </a:xfrm>
          <a:prstGeom prst="rect">
            <a:avLst/>
          </a:prstGeom>
          <a:noFill/>
          <a:ln>
            <a:noFill/>
          </a:ln>
        </p:spPr>
      </p:sp>
      <p:grpSp>
        <p:nvGrpSpPr>
          <p:cNvPr id="818" name="Google Shape;818;p83"/>
          <p:cNvGrpSpPr/>
          <p:nvPr/>
        </p:nvGrpSpPr>
        <p:grpSpPr>
          <a:xfrm>
            <a:off x="0" y="5020348"/>
            <a:ext cx="12192000" cy="1837653"/>
            <a:chOff x="0" y="5020348"/>
            <a:chExt cx="12192000" cy="1837653"/>
          </a:xfrm>
        </p:grpSpPr>
        <p:sp>
          <p:nvSpPr>
            <p:cNvPr id="819" name="Google Shape;819;p8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0" name="Google Shape;820;p8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1" name="Google Shape;821;p8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p:cSld name="Photo Slide 2">
    <p:spTree>
      <p:nvGrpSpPr>
        <p:cNvPr id="1" name="Shape 104"/>
        <p:cNvGrpSpPr/>
        <p:nvPr/>
      </p:nvGrpSpPr>
      <p:grpSpPr>
        <a:xfrm>
          <a:off x="0" y="0"/>
          <a:ext cx="0" cy="0"/>
          <a:chOff x="0" y="0"/>
          <a:chExt cx="0" cy="0"/>
        </a:xfrm>
      </p:grpSpPr>
      <p:sp>
        <p:nvSpPr>
          <p:cNvPr id="105" name="Google Shape;105;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6" name="Google Shape;106;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07" name="Google Shape;107;p11"/>
          <p:cNvGrpSpPr/>
          <p:nvPr/>
        </p:nvGrpSpPr>
        <p:grpSpPr>
          <a:xfrm>
            <a:off x="0" y="5379426"/>
            <a:ext cx="2807368" cy="753891"/>
            <a:chOff x="0" y="5379426"/>
            <a:chExt cx="2807368" cy="753891"/>
          </a:xfrm>
        </p:grpSpPr>
        <p:sp>
          <p:nvSpPr>
            <p:cNvPr id="108" name="Google Shape;108;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0" name="Google Shape;110;p11"/>
          <p:cNvSpPr>
            <a:spLocks noGrp="1"/>
          </p:cNvSpPr>
          <p:nvPr>
            <p:ph type="pic" idx="2"/>
          </p:nvPr>
        </p:nvSpPr>
        <p:spPr>
          <a:xfrm>
            <a:off x="2807368" y="457202"/>
            <a:ext cx="8915400" cy="5943598"/>
          </a:xfrm>
          <a:prstGeom prst="rect">
            <a:avLst/>
          </a:prstGeom>
          <a:noFill/>
          <a:ln>
            <a:noFill/>
          </a:ln>
        </p:spPr>
      </p:sp>
      <p:pic>
        <p:nvPicPr>
          <p:cNvPr id="111" name="Google Shape;111;p1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ivider">
  <p:cSld name="Divider 7">
    <p:bg>
      <p:bgPr>
        <a:solidFill>
          <a:schemeClr val="lt2"/>
        </a:solidFill>
        <a:effectLst/>
      </p:bgPr>
    </p:bg>
    <p:spTree>
      <p:nvGrpSpPr>
        <p:cNvPr id="1" name="Shape 822"/>
        <p:cNvGrpSpPr/>
        <p:nvPr/>
      </p:nvGrpSpPr>
      <p:grpSpPr>
        <a:xfrm>
          <a:off x="0" y="0"/>
          <a:ext cx="0" cy="0"/>
          <a:chOff x="0" y="0"/>
          <a:chExt cx="0" cy="0"/>
        </a:xfrm>
      </p:grpSpPr>
      <p:grpSp>
        <p:nvGrpSpPr>
          <p:cNvPr id="823" name="Google Shape;823;p84"/>
          <p:cNvGrpSpPr/>
          <p:nvPr/>
        </p:nvGrpSpPr>
        <p:grpSpPr>
          <a:xfrm>
            <a:off x="0" y="5020347"/>
            <a:ext cx="12192000" cy="1837653"/>
            <a:chOff x="0" y="5020347"/>
            <a:chExt cx="12192000" cy="1837653"/>
          </a:xfrm>
        </p:grpSpPr>
        <p:sp>
          <p:nvSpPr>
            <p:cNvPr id="824" name="Google Shape;824;p8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5" name="Google Shape;825;p8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6" name="Google Shape;826;p8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7" name="Google Shape;827;p8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828" name="Google Shape;828;p8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9" name="Google Shape;829;p8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Photo Slide">
  <p:cSld name="Photo Slide 6">
    <p:spTree>
      <p:nvGrpSpPr>
        <p:cNvPr id="1" name="Shape 830"/>
        <p:cNvGrpSpPr/>
        <p:nvPr/>
      </p:nvGrpSpPr>
      <p:grpSpPr>
        <a:xfrm>
          <a:off x="0" y="0"/>
          <a:ext cx="0" cy="0"/>
          <a:chOff x="0" y="0"/>
          <a:chExt cx="0" cy="0"/>
        </a:xfrm>
      </p:grpSpPr>
      <p:sp>
        <p:nvSpPr>
          <p:cNvPr id="831" name="Google Shape;831;p85"/>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32" name="Google Shape;832;p85"/>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33" name="Google Shape;833;p85"/>
          <p:cNvGrpSpPr/>
          <p:nvPr/>
        </p:nvGrpSpPr>
        <p:grpSpPr>
          <a:xfrm>
            <a:off x="0" y="5379426"/>
            <a:ext cx="2807368" cy="753891"/>
            <a:chOff x="0" y="5379426"/>
            <a:chExt cx="2807368" cy="753891"/>
          </a:xfrm>
        </p:grpSpPr>
        <p:sp>
          <p:nvSpPr>
            <p:cNvPr id="834" name="Google Shape;834;p8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8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36" name="Google Shape;836;p85"/>
          <p:cNvSpPr>
            <a:spLocks noGrp="1"/>
          </p:cNvSpPr>
          <p:nvPr>
            <p:ph type="pic" idx="2"/>
          </p:nvPr>
        </p:nvSpPr>
        <p:spPr>
          <a:xfrm>
            <a:off x="2807368" y="457202"/>
            <a:ext cx="8915400" cy="5943598"/>
          </a:xfrm>
          <a:prstGeom prst="rect">
            <a:avLst/>
          </a:prstGeom>
          <a:noFill/>
          <a:ln>
            <a:noFill/>
          </a:ln>
        </p:spPr>
      </p:sp>
      <p:pic>
        <p:nvPicPr>
          <p:cNvPr id="837" name="Google Shape;837;p85"/>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ation">
  <p:cSld name="Quotation 10">
    <p:spTree>
      <p:nvGrpSpPr>
        <p:cNvPr id="1" name="Shape 838"/>
        <p:cNvGrpSpPr/>
        <p:nvPr/>
      </p:nvGrpSpPr>
      <p:grpSpPr>
        <a:xfrm>
          <a:off x="0" y="0"/>
          <a:ext cx="0" cy="0"/>
          <a:chOff x="0" y="0"/>
          <a:chExt cx="0" cy="0"/>
        </a:xfrm>
      </p:grpSpPr>
      <p:sp>
        <p:nvSpPr>
          <p:cNvPr id="839" name="Google Shape;839;p8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0" name="Google Shape;840;p8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1" name="Google Shape;841;p8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2" name="Google Shape;842;p8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3" name="Google Shape;843;p8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44" name="Google Shape;844;p8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45" name="Google Shape;845;p86"/>
          <p:cNvGrpSpPr/>
          <p:nvPr/>
        </p:nvGrpSpPr>
        <p:grpSpPr>
          <a:xfrm>
            <a:off x="7191542" y="1"/>
            <a:ext cx="5000459" cy="1425992"/>
            <a:chOff x="7191542" y="1"/>
            <a:chExt cx="5000459" cy="1425992"/>
          </a:xfrm>
        </p:grpSpPr>
        <p:pic>
          <p:nvPicPr>
            <p:cNvPr id="846" name="Google Shape;846;p8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47" name="Google Shape;847;p86"/>
            <p:cNvGrpSpPr/>
            <p:nvPr/>
          </p:nvGrpSpPr>
          <p:grpSpPr>
            <a:xfrm>
              <a:off x="7191542" y="1"/>
              <a:ext cx="5000459" cy="1425992"/>
              <a:chOff x="7186272" y="0"/>
              <a:chExt cx="5005729" cy="1427495"/>
            </a:xfrm>
          </p:grpSpPr>
          <p:sp>
            <p:nvSpPr>
              <p:cNvPr id="848" name="Google Shape;848;p8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8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850" name="Google Shape;850;p86"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p:cSld name="Title and Content 7">
    <p:spTree>
      <p:nvGrpSpPr>
        <p:cNvPr id="1" name="Shape 851"/>
        <p:cNvGrpSpPr/>
        <p:nvPr/>
      </p:nvGrpSpPr>
      <p:grpSpPr>
        <a:xfrm>
          <a:off x="0" y="0"/>
          <a:ext cx="0" cy="0"/>
          <a:chOff x="0" y="0"/>
          <a:chExt cx="0" cy="0"/>
        </a:xfrm>
      </p:grpSpPr>
      <p:grpSp>
        <p:nvGrpSpPr>
          <p:cNvPr id="852" name="Google Shape;852;p87"/>
          <p:cNvGrpSpPr/>
          <p:nvPr/>
        </p:nvGrpSpPr>
        <p:grpSpPr>
          <a:xfrm>
            <a:off x="7191542" y="1"/>
            <a:ext cx="5000459" cy="1425992"/>
            <a:chOff x="7191542" y="1"/>
            <a:chExt cx="5000459" cy="1425992"/>
          </a:xfrm>
        </p:grpSpPr>
        <p:pic>
          <p:nvPicPr>
            <p:cNvPr id="853" name="Google Shape;853;p8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54" name="Google Shape;854;p87"/>
            <p:cNvGrpSpPr/>
            <p:nvPr/>
          </p:nvGrpSpPr>
          <p:grpSpPr>
            <a:xfrm>
              <a:off x="7191542" y="1"/>
              <a:ext cx="5000459" cy="1425992"/>
              <a:chOff x="7186272" y="0"/>
              <a:chExt cx="5005729" cy="1427495"/>
            </a:xfrm>
          </p:grpSpPr>
          <p:sp>
            <p:nvSpPr>
              <p:cNvPr id="855" name="Google Shape;855;p8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8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57" name="Google Shape;857;p8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87"/>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9" name="Google Shape;859;p8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60" name="Google Shape;860;p8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61" name="Google Shape;861;p8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p:cSld name="Two Content 6">
    <p:spTree>
      <p:nvGrpSpPr>
        <p:cNvPr id="1" name="Shape 862"/>
        <p:cNvGrpSpPr/>
        <p:nvPr/>
      </p:nvGrpSpPr>
      <p:grpSpPr>
        <a:xfrm>
          <a:off x="0" y="0"/>
          <a:ext cx="0" cy="0"/>
          <a:chOff x="0" y="0"/>
          <a:chExt cx="0" cy="0"/>
        </a:xfrm>
      </p:grpSpPr>
      <p:sp>
        <p:nvSpPr>
          <p:cNvPr id="863" name="Google Shape;863;p8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4" name="Google Shape;864;p88"/>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65" name="Google Shape;865;p88"/>
          <p:cNvGrpSpPr/>
          <p:nvPr/>
        </p:nvGrpSpPr>
        <p:grpSpPr>
          <a:xfrm>
            <a:off x="7191542" y="1"/>
            <a:ext cx="5000459" cy="1425992"/>
            <a:chOff x="7191542" y="1"/>
            <a:chExt cx="5000459" cy="1425992"/>
          </a:xfrm>
        </p:grpSpPr>
        <p:pic>
          <p:nvPicPr>
            <p:cNvPr id="866" name="Google Shape;866;p8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67" name="Google Shape;867;p88"/>
            <p:cNvGrpSpPr/>
            <p:nvPr/>
          </p:nvGrpSpPr>
          <p:grpSpPr>
            <a:xfrm>
              <a:off x="7191542" y="1"/>
              <a:ext cx="5000459" cy="1425992"/>
              <a:chOff x="7186272" y="0"/>
              <a:chExt cx="5005729" cy="1427495"/>
            </a:xfrm>
          </p:grpSpPr>
          <p:sp>
            <p:nvSpPr>
              <p:cNvPr id="868" name="Google Shape;868;p8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9" name="Google Shape;869;p8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70" name="Google Shape;870;p88"/>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1" name="Google Shape;871;p8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72" name="Google Shape;872;p8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73" name="Google Shape;873;p8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p:cSld name="Comparison 6">
    <p:spTree>
      <p:nvGrpSpPr>
        <p:cNvPr id="1" name="Shape 874"/>
        <p:cNvGrpSpPr/>
        <p:nvPr/>
      </p:nvGrpSpPr>
      <p:grpSpPr>
        <a:xfrm>
          <a:off x="0" y="0"/>
          <a:ext cx="0" cy="0"/>
          <a:chOff x="0" y="0"/>
          <a:chExt cx="0" cy="0"/>
        </a:xfrm>
      </p:grpSpPr>
      <p:grpSp>
        <p:nvGrpSpPr>
          <p:cNvPr id="875" name="Google Shape;875;p89"/>
          <p:cNvGrpSpPr/>
          <p:nvPr/>
        </p:nvGrpSpPr>
        <p:grpSpPr>
          <a:xfrm>
            <a:off x="7191542" y="1"/>
            <a:ext cx="5000459" cy="1425992"/>
            <a:chOff x="7191542" y="1"/>
            <a:chExt cx="5000459" cy="1425992"/>
          </a:xfrm>
        </p:grpSpPr>
        <p:pic>
          <p:nvPicPr>
            <p:cNvPr id="876" name="Google Shape;876;p8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77" name="Google Shape;877;p89"/>
            <p:cNvGrpSpPr/>
            <p:nvPr/>
          </p:nvGrpSpPr>
          <p:grpSpPr>
            <a:xfrm>
              <a:off x="7191542" y="1"/>
              <a:ext cx="5000459" cy="1425992"/>
              <a:chOff x="7186272" y="0"/>
              <a:chExt cx="5005729" cy="1427495"/>
            </a:xfrm>
          </p:grpSpPr>
          <p:sp>
            <p:nvSpPr>
              <p:cNvPr id="878" name="Google Shape;878;p8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9" name="Google Shape;879;p8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80" name="Google Shape;880;p8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1" name="Google Shape;881;p89"/>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2" name="Google Shape;882;p89"/>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3" name="Google Shape;883;p89"/>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84" name="Google Shape;884;p89"/>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5" name="Google Shape;885;p8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86" name="Google Shape;886;p8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87" name="Google Shape;887;p8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p:cSld name="Title Only 5">
    <p:spTree>
      <p:nvGrpSpPr>
        <p:cNvPr id="1" name="Shape 888"/>
        <p:cNvGrpSpPr/>
        <p:nvPr/>
      </p:nvGrpSpPr>
      <p:grpSpPr>
        <a:xfrm>
          <a:off x="0" y="0"/>
          <a:ext cx="0" cy="0"/>
          <a:chOff x="0" y="0"/>
          <a:chExt cx="0" cy="0"/>
        </a:xfrm>
      </p:grpSpPr>
      <p:grpSp>
        <p:nvGrpSpPr>
          <p:cNvPr id="889" name="Google Shape;889;p90"/>
          <p:cNvGrpSpPr/>
          <p:nvPr/>
        </p:nvGrpSpPr>
        <p:grpSpPr>
          <a:xfrm>
            <a:off x="7191542" y="1"/>
            <a:ext cx="5000459" cy="1425992"/>
            <a:chOff x="7191542" y="1"/>
            <a:chExt cx="5000459" cy="1425992"/>
          </a:xfrm>
        </p:grpSpPr>
        <p:pic>
          <p:nvPicPr>
            <p:cNvPr id="890" name="Google Shape;890;p9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891" name="Google Shape;891;p90"/>
            <p:cNvGrpSpPr/>
            <p:nvPr/>
          </p:nvGrpSpPr>
          <p:grpSpPr>
            <a:xfrm>
              <a:off x="7191542" y="1"/>
              <a:ext cx="5000459" cy="1425992"/>
              <a:chOff x="7186272" y="0"/>
              <a:chExt cx="5005729" cy="1427495"/>
            </a:xfrm>
          </p:grpSpPr>
          <p:sp>
            <p:nvSpPr>
              <p:cNvPr id="892" name="Google Shape;892;p9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3" name="Google Shape;893;p9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894" name="Google Shape;894;p9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9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896" name="Google Shape;896;p9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97" name="Google Shape;897;p9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End">
  <p:cSld name="End 6">
    <p:spTree>
      <p:nvGrpSpPr>
        <p:cNvPr id="1" name="Shape 898"/>
        <p:cNvGrpSpPr/>
        <p:nvPr/>
      </p:nvGrpSpPr>
      <p:grpSpPr>
        <a:xfrm>
          <a:off x="0" y="0"/>
          <a:ext cx="0" cy="0"/>
          <a:chOff x="0" y="0"/>
          <a:chExt cx="0" cy="0"/>
        </a:xfrm>
      </p:grpSpPr>
      <p:grpSp>
        <p:nvGrpSpPr>
          <p:cNvPr id="899" name="Google Shape;899;p91"/>
          <p:cNvGrpSpPr/>
          <p:nvPr/>
        </p:nvGrpSpPr>
        <p:grpSpPr>
          <a:xfrm>
            <a:off x="0" y="0"/>
            <a:ext cx="12192000" cy="2148830"/>
            <a:chOff x="0" y="0"/>
            <a:chExt cx="12192000" cy="2148830"/>
          </a:xfrm>
        </p:grpSpPr>
        <p:sp>
          <p:nvSpPr>
            <p:cNvPr id="900" name="Google Shape;900;p91"/>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1" name="Google Shape;901;p91"/>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902" name="Google Shape;902;p91"/>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3" name="Google Shape;903;p91"/>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4" name="Google Shape;904;p91"/>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05" name="Google Shape;905;p91"/>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906" name="Google Shape;906;p91"/>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lank">
  <p:cSld name="Blank 5">
    <p:spTree>
      <p:nvGrpSpPr>
        <p:cNvPr id="1" name="Shape 907"/>
        <p:cNvGrpSpPr/>
        <p:nvPr/>
      </p:nvGrpSpPr>
      <p:grpSpPr>
        <a:xfrm>
          <a:off x="0" y="0"/>
          <a:ext cx="0" cy="0"/>
          <a:chOff x="0" y="0"/>
          <a:chExt cx="0" cy="0"/>
        </a:xfrm>
      </p:grpSpPr>
      <p:sp>
        <p:nvSpPr>
          <p:cNvPr id="908" name="Google Shape;908;p9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09" name="Google Shape;909;p9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10" name="Google Shape;910;p9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11" name="Google Shape;911;p92"/>
          <p:cNvGrpSpPr/>
          <p:nvPr/>
        </p:nvGrpSpPr>
        <p:grpSpPr>
          <a:xfrm>
            <a:off x="7191542" y="1"/>
            <a:ext cx="5000459" cy="1425992"/>
            <a:chOff x="7191542" y="1"/>
            <a:chExt cx="5000459" cy="1425992"/>
          </a:xfrm>
        </p:grpSpPr>
        <p:pic>
          <p:nvPicPr>
            <p:cNvPr id="912" name="Google Shape;912;p9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13" name="Google Shape;913;p92"/>
            <p:cNvGrpSpPr/>
            <p:nvPr/>
          </p:nvGrpSpPr>
          <p:grpSpPr>
            <a:xfrm>
              <a:off x="7191542" y="1"/>
              <a:ext cx="5000459" cy="1425992"/>
              <a:chOff x="7186272" y="0"/>
              <a:chExt cx="5005729" cy="1427495"/>
            </a:xfrm>
          </p:grpSpPr>
          <p:sp>
            <p:nvSpPr>
              <p:cNvPr id="914" name="Google Shape;914;p9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5" name="Google Shape;915;p9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ver">
  <p:cSld name="Cover 8">
    <p:spTree>
      <p:nvGrpSpPr>
        <p:cNvPr id="1" name="Shape 916"/>
        <p:cNvGrpSpPr/>
        <p:nvPr/>
      </p:nvGrpSpPr>
      <p:grpSpPr>
        <a:xfrm>
          <a:off x="0" y="0"/>
          <a:ext cx="0" cy="0"/>
          <a:chOff x="0" y="0"/>
          <a:chExt cx="0" cy="0"/>
        </a:xfrm>
      </p:grpSpPr>
      <p:sp>
        <p:nvSpPr>
          <p:cNvPr id="917" name="Google Shape;917;p93"/>
          <p:cNvSpPr/>
          <p:nvPr/>
        </p:nvSpPr>
        <p:spPr>
          <a:xfrm>
            <a:off x="902368" y="1294413"/>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8" name="Google Shape;918;p93"/>
          <p:cNvSpPr txBox="1">
            <a:spLocks noGrp="1"/>
          </p:cNvSpPr>
          <p:nvPr>
            <p:ph type="ctrTitle"/>
          </p:nvPr>
        </p:nvSpPr>
        <p:spPr>
          <a:xfrm>
            <a:off x="1413310" y="1561331"/>
            <a:ext cx="5194433" cy="182633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4000"/>
              <a:buFont typeface="Calibri"/>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9" name="Google Shape;919;p93"/>
          <p:cNvSpPr txBox="1">
            <a:spLocks noGrp="1"/>
          </p:cNvSpPr>
          <p:nvPr>
            <p:ph type="subTitle" idx="1"/>
          </p:nvPr>
        </p:nvSpPr>
        <p:spPr>
          <a:xfrm>
            <a:off x="1413310" y="3766862"/>
            <a:ext cx="5194433"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20" name="Google Shape;920;p93"/>
          <p:cNvSpPr>
            <a:spLocks noGrp="1"/>
          </p:cNvSpPr>
          <p:nvPr>
            <p:ph type="pic" idx="2"/>
          </p:nvPr>
        </p:nvSpPr>
        <p:spPr>
          <a:xfrm>
            <a:off x="7118684" y="233915"/>
            <a:ext cx="5073316" cy="5943600"/>
          </a:xfrm>
          <a:prstGeom prst="rect">
            <a:avLst/>
          </a:prstGeom>
          <a:noFill/>
          <a:ln>
            <a:noFill/>
          </a:ln>
        </p:spPr>
      </p:sp>
      <p:grpSp>
        <p:nvGrpSpPr>
          <p:cNvPr id="921" name="Google Shape;921;p93"/>
          <p:cNvGrpSpPr/>
          <p:nvPr/>
        </p:nvGrpSpPr>
        <p:grpSpPr>
          <a:xfrm>
            <a:off x="0" y="5020348"/>
            <a:ext cx="12192000" cy="1837653"/>
            <a:chOff x="0" y="5020348"/>
            <a:chExt cx="12192000" cy="1837653"/>
          </a:xfrm>
        </p:grpSpPr>
        <p:sp>
          <p:nvSpPr>
            <p:cNvPr id="922" name="Google Shape;922;p93"/>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3" name="Google Shape;923;p93"/>
            <p:cNvSpPr/>
            <p:nvPr/>
          </p:nvSpPr>
          <p:spPr>
            <a:xfrm>
              <a:off x="0" y="5020348"/>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4" name="Google Shape;924;p93"/>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ation">
  <p:cSld name="Quotation">
    <p:spTree>
      <p:nvGrpSpPr>
        <p:cNvPr id="1" name="Shape 112"/>
        <p:cNvGrpSpPr/>
        <p:nvPr/>
      </p:nvGrpSpPr>
      <p:grpSpPr>
        <a:xfrm>
          <a:off x="0" y="0"/>
          <a:ext cx="0" cy="0"/>
          <a:chOff x="0" y="0"/>
          <a:chExt cx="0" cy="0"/>
        </a:xfrm>
      </p:grpSpPr>
      <p:sp>
        <p:nvSpPr>
          <p:cNvPr id="113" name="Google Shape;113;p12"/>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2"/>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12"/>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17" name="Google Shape;117;p1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18" name="Google Shape;118;p1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9" name="Google Shape;119;p12"/>
          <p:cNvGrpSpPr/>
          <p:nvPr/>
        </p:nvGrpSpPr>
        <p:grpSpPr>
          <a:xfrm>
            <a:off x="7191542" y="1"/>
            <a:ext cx="5000459" cy="1425992"/>
            <a:chOff x="7191542" y="1"/>
            <a:chExt cx="5000459" cy="1425992"/>
          </a:xfrm>
        </p:grpSpPr>
        <p:pic>
          <p:nvPicPr>
            <p:cNvPr id="120" name="Google Shape;120;p1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21" name="Google Shape;121;p12"/>
            <p:cNvGrpSpPr/>
            <p:nvPr/>
          </p:nvGrpSpPr>
          <p:grpSpPr>
            <a:xfrm>
              <a:off x="7191542" y="1"/>
              <a:ext cx="5000459" cy="1425992"/>
              <a:chOff x="7186272" y="0"/>
              <a:chExt cx="5005729" cy="1427495"/>
            </a:xfrm>
          </p:grpSpPr>
          <p:sp>
            <p:nvSpPr>
              <p:cNvPr id="122" name="Google Shape;122;p1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1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124" name="Google Shape;124;p12"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p:cSld name="Divider 8">
    <p:bg>
      <p:bgPr>
        <a:solidFill>
          <a:schemeClr val="lt2"/>
        </a:solidFill>
        <a:effectLst/>
      </p:bgPr>
    </p:bg>
    <p:spTree>
      <p:nvGrpSpPr>
        <p:cNvPr id="1" name="Shape 925"/>
        <p:cNvGrpSpPr/>
        <p:nvPr/>
      </p:nvGrpSpPr>
      <p:grpSpPr>
        <a:xfrm>
          <a:off x="0" y="0"/>
          <a:ext cx="0" cy="0"/>
          <a:chOff x="0" y="0"/>
          <a:chExt cx="0" cy="0"/>
        </a:xfrm>
      </p:grpSpPr>
      <p:grpSp>
        <p:nvGrpSpPr>
          <p:cNvPr id="926" name="Google Shape;926;p94"/>
          <p:cNvGrpSpPr/>
          <p:nvPr/>
        </p:nvGrpSpPr>
        <p:grpSpPr>
          <a:xfrm>
            <a:off x="0" y="5020347"/>
            <a:ext cx="12192000" cy="1837653"/>
            <a:chOff x="0" y="5020347"/>
            <a:chExt cx="12192000" cy="1837653"/>
          </a:xfrm>
        </p:grpSpPr>
        <p:sp>
          <p:nvSpPr>
            <p:cNvPr id="927" name="Google Shape;927;p94"/>
            <p:cNvSpPr/>
            <p:nvPr/>
          </p:nvSpPr>
          <p:spPr>
            <a:xfrm>
              <a:off x="1" y="5100270"/>
              <a:ext cx="7111369" cy="1757730"/>
            </a:xfrm>
            <a:custGeom>
              <a:avLst/>
              <a:gdLst/>
              <a:ahLst/>
              <a:cxnLst/>
              <a:rect l="l" t="t" r="r" b="b"/>
              <a:pathLst>
                <a:path w="7111369" h="1757730" extrusionOk="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8" name="Google Shape;928;p94"/>
            <p:cNvSpPr/>
            <p:nvPr/>
          </p:nvSpPr>
          <p:spPr>
            <a:xfrm>
              <a:off x="0" y="5038944"/>
              <a:ext cx="12192000" cy="1819056"/>
            </a:xfrm>
            <a:custGeom>
              <a:avLst/>
              <a:gdLst/>
              <a:ahLst/>
              <a:cxnLst/>
              <a:rect l="l" t="t" r="r" b="b"/>
              <a:pathLst>
                <a:path w="12192000" h="1819056" extrusionOk="0">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0">
                  <a:schemeClr val="accent3"/>
                </a:gs>
                <a:gs pos="15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9" name="Google Shape;929;p94"/>
            <p:cNvSpPr/>
            <p:nvPr/>
          </p:nvSpPr>
          <p:spPr>
            <a:xfrm>
              <a:off x="0" y="5020347"/>
              <a:ext cx="12192000" cy="1837653"/>
            </a:xfrm>
            <a:custGeom>
              <a:avLst/>
              <a:gdLst/>
              <a:ahLst/>
              <a:cxnLst/>
              <a:rect l="l" t="t" r="r" b="b"/>
              <a:pathLst>
                <a:path w="12192000" h="1837653" extrusionOk="0">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30" name="Google Shape;930;p94"/>
            <p:cNvPicPr preferRelativeResize="0"/>
            <p:nvPr/>
          </p:nvPicPr>
          <p:blipFill rotWithShape="1">
            <a:blip r:embed="rId2">
              <a:alphaModFix/>
            </a:blip>
            <a:srcRect/>
            <a:stretch/>
          </p:blipFill>
          <p:spPr>
            <a:xfrm>
              <a:off x="313288" y="5563587"/>
              <a:ext cx="2025315" cy="911940"/>
            </a:xfrm>
            <a:prstGeom prst="rect">
              <a:avLst/>
            </a:prstGeom>
            <a:noFill/>
            <a:ln>
              <a:noFill/>
            </a:ln>
          </p:spPr>
        </p:pic>
      </p:grpSp>
      <p:sp>
        <p:nvSpPr>
          <p:cNvPr id="931" name="Google Shape;931;p94"/>
          <p:cNvSpPr txBox="1">
            <a:spLocks noGrp="1"/>
          </p:cNvSpPr>
          <p:nvPr>
            <p:ph type="title"/>
          </p:nvPr>
        </p:nvSpPr>
        <p:spPr>
          <a:xfrm>
            <a:off x="1413310" y="701748"/>
            <a:ext cx="9365380" cy="2014679"/>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2" name="Google Shape;932;p94"/>
          <p:cNvSpPr txBox="1">
            <a:spLocks noGrp="1"/>
          </p:cNvSpPr>
          <p:nvPr>
            <p:ph type="subTitle" idx="1"/>
          </p:nvPr>
        </p:nvSpPr>
        <p:spPr>
          <a:xfrm>
            <a:off x="1413310" y="3081639"/>
            <a:ext cx="9365380" cy="986569"/>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2400"/>
              <a:buNone/>
              <a:defRPr sz="2400">
                <a:solidFill>
                  <a:schemeClr val="dk1"/>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Photo Slide">
  <p:cSld name="Photo Slide 7">
    <p:spTree>
      <p:nvGrpSpPr>
        <p:cNvPr id="1" name="Shape 933"/>
        <p:cNvGrpSpPr/>
        <p:nvPr/>
      </p:nvGrpSpPr>
      <p:grpSpPr>
        <a:xfrm>
          <a:off x="0" y="0"/>
          <a:ext cx="0" cy="0"/>
          <a:chOff x="0" y="0"/>
          <a:chExt cx="0" cy="0"/>
        </a:xfrm>
      </p:grpSpPr>
      <p:sp>
        <p:nvSpPr>
          <p:cNvPr id="934" name="Google Shape;934;p95"/>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35" name="Google Shape;935;p95"/>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936" name="Google Shape;936;p95"/>
          <p:cNvGrpSpPr/>
          <p:nvPr/>
        </p:nvGrpSpPr>
        <p:grpSpPr>
          <a:xfrm>
            <a:off x="0" y="5379426"/>
            <a:ext cx="2807368" cy="753891"/>
            <a:chOff x="0" y="5379426"/>
            <a:chExt cx="2807368" cy="753891"/>
          </a:xfrm>
        </p:grpSpPr>
        <p:sp>
          <p:nvSpPr>
            <p:cNvPr id="937" name="Google Shape;937;p95"/>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38" name="Google Shape;938;p95"/>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939" name="Google Shape;939;p95"/>
          <p:cNvSpPr>
            <a:spLocks noGrp="1"/>
          </p:cNvSpPr>
          <p:nvPr>
            <p:ph type="pic" idx="2"/>
          </p:nvPr>
        </p:nvSpPr>
        <p:spPr>
          <a:xfrm>
            <a:off x="2807368" y="457202"/>
            <a:ext cx="8915400" cy="5943598"/>
          </a:xfrm>
          <a:prstGeom prst="rect">
            <a:avLst/>
          </a:prstGeom>
          <a:noFill/>
          <a:ln>
            <a:noFill/>
          </a:ln>
        </p:spPr>
      </p:sp>
      <p:pic>
        <p:nvPicPr>
          <p:cNvPr id="940" name="Google Shape;940;p95"/>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Quotation">
  <p:cSld name="Quotation 11">
    <p:spTree>
      <p:nvGrpSpPr>
        <p:cNvPr id="1" name="Shape 941"/>
        <p:cNvGrpSpPr/>
        <p:nvPr/>
      </p:nvGrpSpPr>
      <p:grpSpPr>
        <a:xfrm>
          <a:off x="0" y="0"/>
          <a:ext cx="0" cy="0"/>
          <a:chOff x="0" y="0"/>
          <a:chExt cx="0" cy="0"/>
        </a:xfrm>
      </p:grpSpPr>
      <p:sp>
        <p:nvSpPr>
          <p:cNvPr id="942" name="Google Shape;942;p96"/>
          <p:cNvSpPr/>
          <p:nvPr/>
        </p:nvSpPr>
        <p:spPr>
          <a:xfrm>
            <a:off x="1427356" y="1387869"/>
            <a:ext cx="10155043" cy="350693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3" name="Google Shape;943;p96"/>
          <p:cNvSpPr txBox="1">
            <a:spLocks noGrp="1"/>
          </p:cNvSpPr>
          <p:nvPr>
            <p:ph type="title"/>
          </p:nvPr>
        </p:nvSpPr>
        <p:spPr>
          <a:xfrm>
            <a:off x="1427356" y="1377235"/>
            <a:ext cx="10155043" cy="3506936"/>
          </a:xfrm>
          <a:prstGeom prst="rect">
            <a:avLst/>
          </a:prstGeom>
          <a:noFill/>
          <a:ln>
            <a:noFill/>
          </a:ln>
        </p:spPr>
        <p:txBody>
          <a:bodyPr spcFirstLastPara="1" wrap="square" lIns="274300" tIns="274300" rIns="274300" bIns="2743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4" name="Google Shape;944;p96"/>
          <p:cNvSpPr txBox="1">
            <a:spLocks noGrp="1"/>
          </p:cNvSpPr>
          <p:nvPr>
            <p:ph type="body" idx="1"/>
          </p:nvPr>
        </p:nvSpPr>
        <p:spPr>
          <a:xfrm>
            <a:off x="1427356" y="5007456"/>
            <a:ext cx="10155044" cy="82519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5" name="Google Shape;945;p9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46" name="Google Shape;946;p9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47" name="Google Shape;947;p9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48" name="Google Shape;948;p96"/>
          <p:cNvGrpSpPr/>
          <p:nvPr/>
        </p:nvGrpSpPr>
        <p:grpSpPr>
          <a:xfrm>
            <a:off x="7191542" y="1"/>
            <a:ext cx="5000459" cy="1425992"/>
            <a:chOff x="7191542" y="1"/>
            <a:chExt cx="5000459" cy="1425992"/>
          </a:xfrm>
        </p:grpSpPr>
        <p:pic>
          <p:nvPicPr>
            <p:cNvPr id="949" name="Google Shape;949;p9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50" name="Google Shape;950;p96"/>
            <p:cNvGrpSpPr/>
            <p:nvPr/>
          </p:nvGrpSpPr>
          <p:grpSpPr>
            <a:xfrm>
              <a:off x="7191542" y="1"/>
              <a:ext cx="5000459" cy="1425992"/>
              <a:chOff x="7186272" y="0"/>
              <a:chExt cx="5005729" cy="1427495"/>
            </a:xfrm>
          </p:grpSpPr>
          <p:sp>
            <p:nvSpPr>
              <p:cNvPr id="951" name="Google Shape;951;p9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2" name="Google Shape;952;p9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953" name="Google Shape;953;p96" descr="Open quotation mark with solid fil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1512" y="136525"/>
            <a:ext cx="2036762" cy="2036762"/>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p:cSld name="Title and Content 8">
    <p:spTree>
      <p:nvGrpSpPr>
        <p:cNvPr id="1" name="Shape 954"/>
        <p:cNvGrpSpPr/>
        <p:nvPr/>
      </p:nvGrpSpPr>
      <p:grpSpPr>
        <a:xfrm>
          <a:off x="0" y="0"/>
          <a:ext cx="0" cy="0"/>
          <a:chOff x="0" y="0"/>
          <a:chExt cx="0" cy="0"/>
        </a:xfrm>
      </p:grpSpPr>
      <p:grpSp>
        <p:nvGrpSpPr>
          <p:cNvPr id="955" name="Google Shape;955;p97"/>
          <p:cNvGrpSpPr/>
          <p:nvPr/>
        </p:nvGrpSpPr>
        <p:grpSpPr>
          <a:xfrm>
            <a:off x="7191542" y="1"/>
            <a:ext cx="5000459" cy="1425992"/>
            <a:chOff x="7191542" y="1"/>
            <a:chExt cx="5000459" cy="1425992"/>
          </a:xfrm>
        </p:grpSpPr>
        <p:pic>
          <p:nvPicPr>
            <p:cNvPr id="956" name="Google Shape;956;p9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57" name="Google Shape;957;p97"/>
            <p:cNvGrpSpPr/>
            <p:nvPr/>
          </p:nvGrpSpPr>
          <p:grpSpPr>
            <a:xfrm>
              <a:off x="7191542" y="1"/>
              <a:ext cx="5000459" cy="1425992"/>
              <a:chOff x="7186272" y="0"/>
              <a:chExt cx="5005729" cy="1427495"/>
            </a:xfrm>
          </p:grpSpPr>
          <p:sp>
            <p:nvSpPr>
              <p:cNvPr id="958" name="Google Shape;958;p9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9" name="Google Shape;959;p9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60" name="Google Shape;960;p9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1" name="Google Shape;961;p97"/>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2" name="Google Shape;962;p97"/>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963" name="Google Shape;963;p9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64" name="Google Shape;964;p9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wo Content">
  <p:cSld name="Two Content 7">
    <p:spTree>
      <p:nvGrpSpPr>
        <p:cNvPr id="1" name="Shape 965"/>
        <p:cNvGrpSpPr/>
        <p:nvPr/>
      </p:nvGrpSpPr>
      <p:grpSpPr>
        <a:xfrm>
          <a:off x="0" y="0"/>
          <a:ext cx="0" cy="0"/>
          <a:chOff x="0" y="0"/>
          <a:chExt cx="0" cy="0"/>
        </a:xfrm>
      </p:grpSpPr>
      <p:sp>
        <p:nvSpPr>
          <p:cNvPr id="966" name="Google Shape;966;p9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7" name="Google Shape;967;p98"/>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68" name="Google Shape;968;p98"/>
          <p:cNvGrpSpPr/>
          <p:nvPr/>
        </p:nvGrpSpPr>
        <p:grpSpPr>
          <a:xfrm>
            <a:off x="7191542" y="1"/>
            <a:ext cx="5000459" cy="1425992"/>
            <a:chOff x="7191542" y="1"/>
            <a:chExt cx="5000459" cy="1425992"/>
          </a:xfrm>
        </p:grpSpPr>
        <p:pic>
          <p:nvPicPr>
            <p:cNvPr id="969" name="Google Shape;969;p98"/>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70" name="Google Shape;970;p98"/>
            <p:cNvGrpSpPr/>
            <p:nvPr/>
          </p:nvGrpSpPr>
          <p:grpSpPr>
            <a:xfrm>
              <a:off x="7191542" y="1"/>
              <a:ext cx="5000459" cy="1425992"/>
              <a:chOff x="7186272" y="0"/>
              <a:chExt cx="5005729" cy="1427495"/>
            </a:xfrm>
          </p:grpSpPr>
          <p:sp>
            <p:nvSpPr>
              <p:cNvPr id="971" name="Google Shape;971;p9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2" name="Google Shape;972;p9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73" name="Google Shape;973;p98"/>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4" name="Google Shape;974;p98"/>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75" name="Google Shape;975;p9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76" name="Google Shape;976;p9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mparison">
  <p:cSld name="Comparison 7">
    <p:spTree>
      <p:nvGrpSpPr>
        <p:cNvPr id="1" name="Shape 977"/>
        <p:cNvGrpSpPr/>
        <p:nvPr/>
      </p:nvGrpSpPr>
      <p:grpSpPr>
        <a:xfrm>
          <a:off x="0" y="0"/>
          <a:ext cx="0" cy="0"/>
          <a:chOff x="0" y="0"/>
          <a:chExt cx="0" cy="0"/>
        </a:xfrm>
      </p:grpSpPr>
      <p:grpSp>
        <p:nvGrpSpPr>
          <p:cNvPr id="978" name="Google Shape;978;p99"/>
          <p:cNvGrpSpPr/>
          <p:nvPr/>
        </p:nvGrpSpPr>
        <p:grpSpPr>
          <a:xfrm>
            <a:off x="7191542" y="1"/>
            <a:ext cx="5000459" cy="1425992"/>
            <a:chOff x="7191542" y="1"/>
            <a:chExt cx="5000459" cy="1425992"/>
          </a:xfrm>
        </p:grpSpPr>
        <p:pic>
          <p:nvPicPr>
            <p:cNvPr id="979" name="Google Shape;979;p99"/>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80" name="Google Shape;980;p99"/>
            <p:cNvGrpSpPr/>
            <p:nvPr/>
          </p:nvGrpSpPr>
          <p:grpSpPr>
            <a:xfrm>
              <a:off x="7191542" y="1"/>
              <a:ext cx="5000459" cy="1425992"/>
              <a:chOff x="7186272" y="0"/>
              <a:chExt cx="5005729" cy="1427495"/>
            </a:xfrm>
          </p:grpSpPr>
          <p:sp>
            <p:nvSpPr>
              <p:cNvPr id="981" name="Google Shape;981;p99"/>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2" name="Google Shape;982;p99"/>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83" name="Google Shape;983;p99"/>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4" name="Google Shape;984;p99"/>
          <p:cNvSpPr txBox="1">
            <a:spLocks noGrp="1"/>
          </p:cNvSpPr>
          <p:nvPr>
            <p:ph type="body" idx="1"/>
          </p:nvPr>
        </p:nvSpPr>
        <p:spPr>
          <a:xfrm>
            <a:off x="609600" y="1681163"/>
            <a:ext cx="5387975"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5" name="Google Shape;985;p99"/>
          <p:cNvSpPr txBox="1">
            <a:spLocks noGrp="1"/>
          </p:cNvSpPr>
          <p:nvPr>
            <p:ph type="body" idx="2"/>
          </p:nvPr>
        </p:nvSpPr>
        <p:spPr>
          <a:xfrm>
            <a:off x="609600" y="2505075"/>
            <a:ext cx="5387975" cy="3684588"/>
          </a:xfrm>
          <a:prstGeom prst="rect">
            <a:avLst/>
          </a:prstGeom>
          <a:solidFill>
            <a:schemeClr val="lt2"/>
          </a:solidFill>
          <a:ln>
            <a:noFill/>
          </a:ln>
        </p:spPr>
        <p:txBody>
          <a:bodyPr spcFirstLastPara="1" wrap="square" lIns="182875" tIns="0" rIns="182875" bIns="0" anchor="t" anchorCtr="0">
            <a:norm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6" name="Google Shape;986;p99"/>
          <p:cNvSpPr txBox="1">
            <a:spLocks noGrp="1"/>
          </p:cNvSpPr>
          <p:nvPr>
            <p:ph type="body" idx="3"/>
          </p:nvPr>
        </p:nvSpPr>
        <p:spPr>
          <a:xfrm>
            <a:off x="6172200" y="1681163"/>
            <a:ext cx="5410200" cy="823912"/>
          </a:xfrm>
          <a:prstGeom prst="rect">
            <a:avLst/>
          </a:prstGeom>
          <a:solidFill>
            <a:schemeClr val="lt2"/>
          </a:solidFill>
          <a:ln>
            <a:noFill/>
          </a:ln>
        </p:spPr>
        <p:txBody>
          <a:bodyPr spcFirstLastPara="1" wrap="square" lIns="182875" tIns="0" rIns="182875" bIns="0" anchor="ctr" anchorCtr="0">
            <a:noAutofit/>
          </a:bodyPr>
          <a:lstStyle>
            <a:lvl1pPr marL="457200" lvl="0" indent="-228600" algn="l">
              <a:lnSpc>
                <a:spcPct val="100000"/>
              </a:lnSpc>
              <a:spcBef>
                <a:spcPts val="1000"/>
              </a:spcBef>
              <a:spcAft>
                <a:spcPts val="0"/>
              </a:spcAft>
              <a:buSzPts val="2400"/>
              <a:buNone/>
              <a:defRPr sz="2400" b="0" u="sng">
                <a:solidFill>
                  <a:schemeClr val="dk1"/>
                </a:solidFill>
                <a:latin typeface="Calibri"/>
                <a:ea typeface="Calibri"/>
                <a:cs typeface="Calibri"/>
                <a:sym typeface="Calibri"/>
              </a:defRPr>
            </a:lvl1pPr>
            <a:lvl2pPr marL="914400" lvl="1" indent="-228600" algn="l">
              <a:lnSpc>
                <a:spcPct val="100000"/>
              </a:lnSpc>
              <a:spcBef>
                <a:spcPts val="1000"/>
              </a:spcBef>
              <a:spcAft>
                <a:spcPts val="0"/>
              </a:spcAft>
              <a:buSzPts val="2000"/>
              <a:buNone/>
              <a:defRPr sz="2000" b="1"/>
            </a:lvl2pPr>
            <a:lvl3pPr marL="1371600" lvl="2" indent="-228600" algn="l">
              <a:lnSpc>
                <a:spcPct val="100000"/>
              </a:lnSpc>
              <a:spcBef>
                <a:spcPts val="1000"/>
              </a:spcBef>
              <a:spcAft>
                <a:spcPts val="0"/>
              </a:spcAft>
              <a:buSzPts val="1800"/>
              <a:buNone/>
              <a:defRPr sz="1800" b="1"/>
            </a:lvl3pPr>
            <a:lvl4pPr marL="1828800" lvl="3" indent="-228600" algn="l">
              <a:lnSpc>
                <a:spcPct val="100000"/>
              </a:lnSpc>
              <a:spcBef>
                <a:spcPts val="1000"/>
              </a:spcBef>
              <a:spcAft>
                <a:spcPts val="0"/>
              </a:spcAft>
              <a:buSzPts val="1600"/>
              <a:buNone/>
              <a:defRPr sz="1600" b="1"/>
            </a:lvl4pPr>
            <a:lvl5pPr marL="2286000" lvl="4" indent="-228600" algn="l">
              <a:lnSpc>
                <a:spcPct val="100000"/>
              </a:lnSpc>
              <a:spcBef>
                <a:spcPts val="1000"/>
              </a:spcBef>
              <a:spcAft>
                <a:spcPts val="0"/>
              </a:spcAft>
              <a:buSzPts val="1600"/>
              <a:buNone/>
              <a:defRPr sz="1600" b="1"/>
            </a:lvl5pPr>
            <a:lvl6pPr marL="2743200" lvl="5" indent="-228600" algn="l">
              <a:lnSpc>
                <a:spcPct val="90000"/>
              </a:lnSpc>
              <a:spcBef>
                <a:spcPts val="10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7" name="Google Shape;987;p99"/>
          <p:cNvSpPr txBox="1">
            <a:spLocks noGrp="1"/>
          </p:cNvSpPr>
          <p:nvPr>
            <p:ph type="body" idx="4"/>
          </p:nvPr>
        </p:nvSpPr>
        <p:spPr>
          <a:xfrm>
            <a:off x="6172200" y="2505075"/>
            <a:ext cx="5410200" cy="3684588"/>
          </a:xfrm>
          <a:prstGeom prst="rect">
            <a:avLst/>
          </a:prstGeom>
          <a:solidFill>
            <a:schemeClr val="lt2"/>
          </a:solidFill>
          <a:ln>
            <a:noFill/>
          </a:ln>
        </p:spPr>
        <p:txBody>
          <a:bodyPr spcFirstLastPara="1" wrap="square" lIns="182875" tIns="0" rIns="182875" bIns="0" anchor="t" anchorCtr="0">
            <a:noAutofit/>
          </a:bodyPr>
          <a:lstStyle>
            <a:lvl1pPr marL="457200" lvl="0" indent="-355600" algn="l">
              <a:lnSpc>
                <a:spcPct val="100000"/>
              </a:lnSpc>
              <a:spcBef>
                <a:spcPts val="1000"/>
              </a:spcBef>
              <a:spcAft>
                <a:spcPts val="0"/>
              </a:spcAft>
              <a:buSzPts val="2000"/>
              <a:buChar char="•"/>
              <a:defRPr sz="2000"/>
            </a:lvl1pPr>
            <a:lvl2pPr marL="914400" lvl="1" indent="-342900" algn="l">
              <a:lnSpc>
                <a:spcPct val="100000"/>
              </a:lnSpc>
              <a:spcBef>
                <a:spcPts val="1000"/>
              </a:spcBef>
              <a:spcAft>
                <a:spcPts val="0"/>
              </a:spcAft>
              <a:buSzPts val="1800"/>
              <a:buChar char="•"/>
              <a:defRPr sz="1800"/>
            </a:lvl2pPr>
            <a:lvl3pPr marL="1371600" lvl="2" indent="-330200" algn="l">
              <a:lnSpc>
                <a:spcPct val="100000"/>
              </a:lnSpc>
              <a:spcBef>
                <a:spcPts val="1000"/>
              </a:spcBef>
              <a:spcAft>
                <a:spcPts val="0"/>
              </a:spcAft>
              <a:buSzPts val="1600"/>
              <a:buChar char="•"/>
              <a:defRPr sz="1600"/>
            </a:lvl3pPr>
            <a:lvl4pPr marL="1828800" lvl="3" indent="-317500" algn="l">
              <a:lnSpc>
                <a:spcPct val="100000"/>
              </a:lnSpc>
              <a:spcBef>
                <a:spcPts val="1000"/>
              </a:spcBef>
              <a:spcAft>
                <a:spcPts val="0"/>
              </a:spcAft>
              <a:buSzPts val="1400"/>
              <a:buChar char="•"/>
              <a:defRPr sz="1400"/>
            </a:lvl4pPr>
            <a:lvl5pPr marL="2286000" lvl="4" indent="-317500" algn="l">
              <a:lnSpc>
                <a:spcPct val="100000"/>
              </a:lnSpc>
              <a:spcBef>
                <a:spcPts val="1000"/>
              </a:spcBef>
              <a:spcAft>
                <a:spcPts val="0"/>
              </a:spcAft>
              <a:buSzPts val="1400"/>
              <a:buChar char="•"/>
              <a:defRPr sz="1400"/>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8" name="Google Shape;988;p99"/>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89" name="Google Shape;989;p99"/>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990" name="Google Shape;990;p99"/>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p:cSld name="Title Only 6">
    <p:spTree>
      <p:nvGrpSpPr>
        <p:cNvPr id="1" name="Shape 991"/>
        <p:cNvGrpSpPr/>
        <p:nvPr/>
      </p:nvGrpSpPr>
      <p:grpSpPr>
        <a:xfrm>
          <a:off x="0" y="0"/>
          <a:ext cx="0" cy="0"/>
          <a:chOff x="0" y="0"/>
          <a:chExt cx="0" cy="0"/>
        </a:xfrm>
      </p:grpSpPr>
      <p:grpSp>
        <p:nvGrpSpPr>
          <p:cNvPr id="992" name="Google Shape;992;p100"/>
          <p:cNvGrpSpPr/>
          <p:nvPr/>
        </p:nvGrpSpPr>
        <p:grpSpPr>
          <a:xfrm>
            <a:off x="7191542" y="1"/>
            <a:ext cx="5000459" cy="1425992"/>
            <a:chOff x="7191542" y="1"/>
            <a:chExt cx="5000459" cy="1425992"/>
          </a:xfrm>
        </p:grpSpPr>
        <p:pic>
          <p:nvPicPr>
            <p:cNvPr id="993" name="Google Shape;993;p100"/>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994" name="Google Shape;994;p100"/>
            <p:cNvGrpSpPr/>
            <p:nvPr/>
          </p:nvGrpSpPr>
          <p:grpSpPr>
            <a:xfrm>
              <a:off x="7191542" y="1"/>
              <a:ext cx="5000459" cy="1425992"/>
              <a:chOff x="7186272" y="0"/>
              <a:chExt cx="5005729" cy="1427495"/>
            </a:xfrm>
          </p:grpSpPr>
          <p:sp>
            <p:nvSpPr>
              <p:cNvPr id="995" name="Google Shape;995;p100"/>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6" name="Google Shape;996;p100"/>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997" name="Google Shape;997;p100"/>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8" name="Google Shape;998;p10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999" name="Google Shape;999;p100"/>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00" name="Google Shape;1000;p100"/>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End">
  <p:cSld name="End 7">
    <p:spTree>
      <p:nvGrpSpPr>
        <p:cNvPr id="1" name="Shape 1001"/>
        <p:cNvGrpSpPr/>
        <p:nvPr/>
      </p:nvGrpSpPr>
      <p:grpSpPr>
        <a:xfrm>
          <a:off x="0" y="0"/>
          <a:ext cx="0" cy="0"/>
          <a:chOff x="0" y="0"/>
          <a:chExt cx="0" cy="0"/>
        </a:xfrm>
      </p:grpSpPr>
      <p:grpSp>
        <p:nvGrpSpPr>
          <p:cNvPr id="1002" name="Google Shape;1002;p101"/>
          <p:cNvGrpSpPr/>
          <p:nvPr/>
        </p:nvGrpSpPr>
        <p:grpSpPr>
          <a:xfrm>
            <a:off x="0" y="0"/>
            <a:ext cx="12192000" cy="2148830"/>
            <a:chOff x="0" y="0"/>
            <a:chExt cx="12192000" cy="2148830"/>
          </a:xfrm>
        </p:grpSpPr>
        <p:sp>
          <p:nvSpPr>
            <p:cNvPr id="1003" name="Google Shape;1003;p101"/>
            <p:cNvSpPr/>
            <p:nvPr/>
          </p:nvSpPr>
          <p:spPr>
            <a:xfrm flipH="1">
              <a:off x="0" y="0"/>
              <a:ext cx="12192000" cy="2148830"/>
            </a:xfrm>
            <a:custGeom>
              <a:avLst/>
              <a:gdLst/>
              <a:ahLst/>
              <a:cxnLst/>
              <a:rect l="l" t="t" r="r" b="b"/>
              <a:pathLst>
                <a:path w="12192000" h="2148830" extrusionOk="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a:gsLst>
                <a:gs pos="0">
                  <a:srgbClr val="EF4114"/>
                </a:gs>
                <a:gs pos="75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4" name="Google Shape;1004;p101"/>
            <p:cNvSpPr/>
            <p:nvPr/>
          </p:nvSpPr>
          <p:spPr>
            <a:xfrm flipH="1">
              <a:off x="0" y="0"/>
              <a:ext cx="12192000" cy="1992138"/>
            </a:xfrm>
            <a:custGeom>
              <a:avLst/>
              <a:gdLst/>
              <a:ahLst/>
              <a:cxnLst/>
              <a:rect l="l" t="t" r="r" b="b"/>
              <a:pathLst>
                <a:path w="12192000" h="1992138" extrusionOk="0">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005" name="Google Shape;1005;p101"/>
          <p:cNvSpPr/>
          <p:nvPr/>
        </p:nvSpPr>
        <p:spPr>
          <a:xfrm>
            <a:off x="902368" y="1517697"/>
            <a:ext cx="11289632" cy="3822607"/>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6" name="Google Shape;1006;p101"/>
          <p:cNvSpPr txBox="1">
            <a:spLocks noGrp="1"/>
          </p:cNvSpPr>
          <p:nvPr>
            <p:ph type="body" idx="1"/>
          </p:nvPr>
        </p:nvSpPr>
        <p:spPr>
          <a:xfrm>
            <a:off x="1219201" y="3429000"/>
            <a:ext cx="5582652" cy="14135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000"/>
              <a:buNone/>
              <a:defRPr sz="2000"/>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7" name="Google Shape;1007;p101"/>
          <p:cNvSpPr txBox="1">
            <a:spLocks noGrp="1"/>
          </p:cNvSpPr>
          <p:nvPr>
            <p:ph type="ctrTitle"/>
          </p:nvPr>
        </p:nvSpPr>
        <p:spPr>
          <a:xfrm>
            <a:off x="1219200" y="1887490"/>
            <a:ext cx="5582652" cy="1078262"/>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08" name="Google Shape;1008;p101"/>
          <p:cNvPicPr preferRelativeResize="0"/>
          <p:nvPr/>
        </p:nvPicPr>
        <p:blipFill rotWithShape="1">
          <a:blip r:embed="rId2">
            <a:alphaModFix/>
          </a:blip>
          <a:srcRect/>
          <a:stretch/>
        </p:blipFill>
        <p:spPr>
          <a:xfrm>
            <a:off x="902368" y="228371"/>
            <a:ext cx="2025315" cy="911940"/>
          </a:xfrm>
          <a:prstGeom prst="rect">
            <a:avLst/>
          </a:prstGeom>
          <a:noFill/>
          <a:ln>
            <a:noFill/>
          </a:ln>
        </p:spPr>
      </p:pic>
      <p:sp>
        <p:nvSpPr>
          <p:cNvPr id="1009" name="Google Shape;1009;p101"/>
          <p:cNvSpPr>
            <a:spLocks noGrp="1"/>
          </p:cNvSpPr>
          <p:nvPr>
            <p:ph type="pic" idx="2"/>
          </p:nvPr>
        </p:nvSpPr>
        <p:spPr>
          <a:xfrm>
            <a:off x="7118684" y="233915"/>
            <a:ext cx="5073316" cy="5943600"/>
          </a:xfrm>
          <a:prstGeom prst="rect">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p:cSld name="Blank 6">
    <p:spTree>
      <p:nvGrpSpPr>
        <p:cNvPr id="1" name="Shape 1010"/>
        <p:cNvGrpSpPr/>
        <p:nvPr/>
      </p:nvGrpSpPr>
      <p:grpSpPr>
        <a:xfrm>
          <a:off x="0" y="0"/>
          <a:ext cx="0" cy="0"/>
          <a:chOff x="0" y="0"/>
          <a:chExt cx="0" cy="0"/>
        </a:xfrm>
      </p:grpSpPr>
      <p:sp>
        <p:nvSpPr>
          <p:cNvPr id="1011" name="Google Shape;1011;p102"/>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012" name="Google Shape;1012;p102"/>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1013" name="Google Shape;1013;p102"/>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14" name="Google Shape;1014;p102"/>
          <p:cNvGrpSpPr/>
          <p:nvPr/>
        </p:nvGrpSpPr>
        <p:grpSpPr>
          <a:xfrm>
            <a:off x="7191542" y="1"/>
            <a:ext cx="5000459" cy="1425992"/>
            <a:chOff x="7191542" y="1"/>
            <a:chExt cx="5000459" cy="1425992"/>
          </a:xfrm>
        </p:grpSpPr>
        <p:pic>
          <p:nvPicPr>
            <p:cNvPr id="1015" name="Google Shape;1015;p102"/>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1016" name="Google Shape;1016;p102"/>
            <p:cNvGrpSpPr/>
            <p:nvPr/>
          </p:nvGrpSpPr>
          <p:grpSpPr>
            <a:xfrm>
              <a:off x="7191542" y="1"/>
              <a:ext cx="5000459" cy="1425992"/>
              <a:chOff x="7186272" y="0"/>
              <a:chExt cx="5005729" cy="1427495"/>
            </a:xfrm>
          </p:grpSpPr>
          <p:sp>
            <p:nvSpPr>
              <p:cNvPr id="1017" name="Google Shape;1017;p102"/>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102"/>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1019"/>
        <p:cNvGrpSpPr/>
        <p:nvPr/>
      </p:nvGrpSpPr>
      <p:grpSpPr>
        <a:xfrm>
          <a:off x="0" y="0"/>
          <a:ext cx="0" cy="0"/>
          <a:chOff x="0" y="0"/>
          <a:chExt cx="0" cy="0"/>
        </a:xfrm>
      </p:grpSpPr>
      <p:sp>
        <p:nvSpPr>
          <p:cNvPr id="1020" name="Google Shape;1020;p103"/>
          <p:cNvSpPr/>
          <p:nvPr/>
        </p:nvSpPr>
        <p:spPr>
          <a:xfrm>
            <a:off x="-21166" y="6629400"/>
            <a:ext cx="12213167" cy="228600"/>
          </a:xfrm>
          <a:prstGeom prst="rect">
            <a:avLst/>
          </a:prstGeom>
          <a:solidFill>
            <a:srgbClr val="7676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1021" name="Google Shape;1021;p10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7945967" y="408518"/>
            <a:ext cx="3706284" cy="1813983"/>
          </a:xfrm>
          <a:prstGeom prst="rect">
            <a:avLst/>
          </a:prstGeom>
          <a:noFill/>
          <a:ln>
            <a:noFill/>
          </a:ln>
        </p:spPr>
      </p:pic>
      <p:grpSp>
        <p:nvGrpSpPr>
          <p:cNvPr id="1022" name="Google Shape;1022;p103"/>
          <p:cNvGrpSpPr/>
          <p:nvPr/>
        </p:nvGrpSpPr>
        <p:grpSpPr>
          <a:xfrm>
            <a:off x="0" y="0"/>
            <a:ext cx="1862667" cy="6629400"/>
            <a:chOff x="-15876" y="0"/>
            <a:chExt cx="1927803" cy="6858000"/>
          </a:xfrm>
        </p:grpSpPr>
        <p:sp>
          <p:nvSpPr>
            <p:cNvPr id="1023" name="Google Shape;1023;p103"/>
            <p:cNvSpPr/>
            <p:nvPr/>
          </p:nvSpPr>
          <p:spPr>
            <a:xfrm>
              <a:off x="-15876" y="0"/>
              <a:ext cx="1844557" cy="6858000"/>
            </a:xfrm>
            <a:prstGeom prst="rect">
              <a:avLst/>
            </a:prstGeom>
            <a:solidFill>
              <a:srgbClr val="8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Calibri"/>
                <a:ea typeface="Calibri"/>
                <a:cs typeface="Calibri"/>
                <a:sym typeface="Calibri"/>
              </a:endParaRPr>
            </a:p>
          </p:txBody>
        </p:sp>
        <p:pic>
          <p:nvPicPr>
            <p:cNvPr id="1024" name="Google Shape;1024;p10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876" y="0"/>
              <a:ext cx="1927803" cy="6858000"/>
            </a:xfrm>
            <a:prstGeom prst="rect">
              <a:avLst/>
            </a:prstGeom>
            <a:solidFill>
              <a:schemeClr val="dk2"/>
            </a:solidFill>
            <a:ln>
              <a:noFill/>
            </a:ln>
          </p:spPr>
        </p:pic>
      </p:grpSp>
      <p:sp>
        <p:nvSpPr>
          <p:cNvPr id="1025" name="Google Shape;1025;p103"/>
          <p:cNvSpPr txBox="1">
            <a:spLocks noGrp="1"/>
          </p:cNvSpPr>
          <p:nvPr>
            <p:ph type="subTitle" idx="1"/>
          </p:nvPr>
        </p:nvSpPr>
        <p:spPr>
          <a:xfrm>
            <a:off x="3147489" y="4195763"/>
            <a:ext cx="5488516" cy="365760"/>
          </a:xfrm>
          <a:prstGeom prst="rect">
            <a:avLst/>
          </a:prstGeom>
          <a:noFill/>
          <a:ln>
            <a:noFill/>
          </a:ln>
        </p:spPr>
        <p:txBody>
          <a:bodyPr spcFirstLastPara="1" wrap="square" lIns="91425" tIns="45700" rIns="91425" bIns="45700" anchor="t" anchorCtr="0">
            <a:noAutofit/>
          </a:bodyPr>
          <a:lstStyle>
            <a:lvl1pPr lvl="0" algn="l">
              <a:lnSpc>
                <a:spcPct val="100000"/>
              </a:lnSpc>
              <a:spcBef>
                <a:spcPts val="1000"/>
              </a:spcBef>
              <a:spcAft>
                <a:spcPts val="0"/>
              </a:spcAft>
              <a:buSzPts val="1867"/>
              <a:buChar char="•"/>
              <a:defRPr sz="1867"/>
            </a:lvl1pPr>
            <a:lvl2pPr lvl="1" algn="l">
              <a:lnSpc>
                <a:spcPct val="100000"/>
              </a:lnSpc>
              <a:spcBef>
                <a:spcPts val="1000"/>
              </a:spcBef>
              <a:spcAft>
                <a:spcPts val="0"/>
              </a:spcAft>
              <a:buSzPts val="1800"/>
              <a:buChar char="•"/>
              <a:defRPr/>
            </a:lvl2pPr>
            <a:lvl3pPr lvl="2" algn="l">
              <a:lnSpc>
                <a:spcPct val="100000"/>
              </a:lnSpc>
              <a:spcBef>
                <a:spcPts val="1000"/>
              </a:spcBef>
              <a:spcAft>
                <a:spcPts val="0"/>
              </a:spcAft>
              <a:buSzPts val="1800"/>
              <a:buChar char="•"/>
              <a:defRPr/>
            </a:lvl3pPr>
            <a:lvl4pPr lvl="3" algn="l">
              <a:lnSpc>
                <a:spcPct val="100000"/>
              </a:lnSpc>
              <a:spcBef>
                <a:spcPts val="1000"/>
              </a:spcBef>
              <a:spcAft>
                <a:spcPts val="0"/>
              </a:spcAft>
              <a:buSzPts val="1800"/>
              <a:buChar char="•"/>
              <a:defRPr/>
            </a:lvl4pPr>
            <a:lvl5pPr lvl="4" algn="l">
              <a:lnSpc>
                <a:spcPct val="100000"/>
              </a:lnSpc>
              <a:spcBef>
                <a:spcPts val="1000"/>
              </a:spcBef>
              <a:spcAft>
                <a:spcPts val="0"/>
              </a:spcAft>
              <a:buSzPts val="1800"/>
              <a:buChar char="•"/>
              <a:defRPr/>
            </a:lvl5pPr>
            <a:lvl6pPr lvl="5" algn="l">
              <a:lnSpc>
                <a:spcPct val="90000"/>
              </a:lnSpc>
              <a:spcBef>
                <a:spcPts val="10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026" name="Google Shape;1026;p103"/>
          <p:cNvSpPr txBox="1">
            <a:spLocks noGrp="1"/>
          </p:cNvSpPr>
          <p:nvPr>
            <p:ph type="ctrTitle"/>
          </p:nvPr>
        </p:nvSpPr>
        <p:spPr>
          <a:xfrm>
            <a:off x="1621872" y="1806429"/>
            <a:ext cx="10189827" cy="227821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5333"/>
              <a:buFont typeface="Calibri"/>
              <a:buNone/>
              <a:defRPr sz="5333">
                <a:solidFill>
                  <a:schemeClr val="dk2"/>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103"/>
          <p:cNvSpPr txBox="1">
            <a:spLocks noGrp="1"/>
          </p:cNvSpPr>
          <p:nvPr>
            <p:ph type="body" idx="2"/>
          </p:nvPr>
        </p:nvSpPr>
        <p:spPr>
          <a:xfrm>
            <a:off x="3147484" y="4600575"/>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8" name="Google Shape;1028;p103"/>
          <p:cNvSpPr txBox="1">
            <a:spLocks noGrp="1"/>
          </p:cNvSpPr>
          <p:nvPr>
            <p:ph type="body" idx="3"/>
          </p:nvPr>
        </p:nvSpPr>
        <p:spPr>
          <a:xfrm>
            <a:off x="3147484" y="5005387"/>
            <a:ext cx="5486400" cy="365760"/>
          </a:xfrm>
          <a:prstGeom prst="rect">
            <a:avLst/>
          </a:prstGeom>
          <a:noFill/>
          <a:ln>
            <a:noFill/>
          </a:ln>
        </p:spPr>
        <p:txBody>
          <a:bodyPr spcFirstLastPara="1" wrap="square" lIns="91425" tIns="45700" rIns="91425" bIns="45700" anchor="t" anchorCtr="0">
            <a:noAutofit/>
          </a:bodyPr>
          <a:lstStyle>
            <a:lvl1pPr marL="457200" lvl="0" indent="-347154" algn="l">
              <a:lnSpc>
                <a:spcPct val="100000"/>
              </a:lnSpc>
              <a:spcBef>
                <a:spcPts val="1000"/>
              </a:spcBef>
              <a:spcAft>
                <a:spcPts val="0"/>
              </a:spcAft>
              <a:buSzPts val="1867"/>
              <a:buChar char="•"/>
              <a:defRPr sz="1867"/>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theme" Target="../theme/theme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61.xml"/><Relationship Id="rId13" Type="http://schemas.openxmlformats.org/officeDocument/2006/relationships/slideLayout" Target="../slideLayouts/slideLayout666.xml"/><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slideLayout" Target="../slideLayouts/slideLayout665.xml"/><Relationship Id="rId17" Type="http://schemas.openxmlformats.org/officeDocument/2006/relationships/hyperlink" Target="http://www.postpartum.net/" TargetMode="External"/><Relationship Id="rId2" Type="http://schemas.openxmlformats.org/officeDocument/2006/relationships/slideLayout" Target="../slideLayouts/slideLayout655.xml"/><Relationship Id="rId16" Type="http://schemas.openxmlformats.org/officeDocument/2006/relationships/theme" Target="../theme/theme10.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5" Type="http://schemas.openxmlformats.org/officeDocument/2006/relationships/slideLayout" Target="../slideLayouts/slideLayout66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 Id="rId14" Type="http://schemas.openxmlformats.org/officeDocument/2006/relationships/slideLayout" Target="../slideLayouts/slideLayout6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76.xml"/><Relationship Id="rId3" Type="http://schemas.openxmlformats.org/officeDocument/2006/relationships/slideLayout" Target="../slideLayouts/slideLayout671.xml"/><Relationship Id="rId7" Type="http://schemas.openxmlformats.org/officeDocument/2006/relationships/slideLayout" Target="../slideLayouts/slideLayout675.xml"/><Relationship Id="rId12" Type="http://schemas.openxmlformats.org/officeDocument/2006/relationships/theme" Target="../theme/theme11.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slideLayout" Target="../slideLayouts/slideLayout674.xml"/><Relationship Id="rId11" Type="http://schemas.openxmlformats.org/officeDocument/2006/relationships/slideLayout" Target="../slideLayouts/slideLayout679.xml"/><Relationship Id="rId5" Type="http://schemas.openxmlformats.org/officeDocument/2006/relationships/slideLayout" Target="../slideLayouts/slideLayout673.xml"/><Relationship Id="rId10" Type="http://schemas.openxmlformats.org/officeDocument/2006/relationships/slideLayout" Target="../slideLayouts/slideLayout678.xml"/><Relationship Id="rId4" Type="http://schemas.openxmlformats.org/officeDocument/2006/relationships/slideLayout" Target="../slideLayouts/slideLayout672.xml"/><Relationship Id="rId9" Type="http://schemas.openxmlformats.org/officeDocument/2006/relationships/slideLayout" Target="../slideLayouts/slideLayout67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55.xml"/><Relationship Id="rId117" Type="http://schemas.openxmlformats.org/officeDocument/2006/relationships/slideLayout" Target="../slideLayouts/slideLayout246.xml"/><Relationship Id="rId21" Type="http://schemas.openxmlformats.org/officeDocument/2006/relationships/slideLayout" Target="../slideLayouts/slideLayout150.xml"/><Relationship Id="rId42" Type="http://schemas.openxmlformats.org/officeDocument/2006/relationships/slideLayout" Target="../slideLayouts/slideLayout171.xml"/><Relationship Id="rId47" Type="http://schemas.openxmlformats.org/officeDocument/2006/relationships/slideLayout" Target="../slideLayouts/slideLayout176.xml"/><Relationship Id="rId63" Type="http://schemas.openxmlformats.org/officeDocument/2006/relationships/slideLayout" Target="../slideLayouts/slideLayout192.xml"/><Relationship Id="rId68" Type="http://schemas.openxmlformats.org/officeDocument/2006/relationships/slideLayout" Target="../slideLayouts/slideLayout197.xml"/><Relationship Id="rId84" Type="http://schemas.openxmlformats.org/officeDocument/2006/relationships/slideLayout" Target="../slideLayouts/slideLayout213.xml"/><Relationship Id="rId89" Type="http://schemas.openxmlformats.org/officeDocument/2006/relationships/slideLayout" Target="../slideLayouts/slideLayout218.xml"/><Relationship Id="rId112" Type="http://schemas.openxmlformats.org/officeDocument/2006/relationships/slideLayout" Target="../slideLayouts/slideLayout241.xml"/><Relationship Id="rId16" Type="http://schemas.openxmlformats.org/officeDocument/2006/relationships/slideLayout" Target="../slideLayouts/slideLayout145.xml"/><Relationship Id="rId107" Type="http://schemas.openxmlformats.org/officeDocument/2006/relationships/slideLayout" Target="../slideLayouts/slideLayout236.xml"/><Relationship Id="rId11" Type="http://schemas.openxmlformats.org/officeDocument/2006/relationships/slideLayout" Target="../slideLayouts/slideLayout140.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53" Type="http://schemas.openxmlformats.org/officeDocument/2006/relationships/slideLayout" Target="../slideLayouts/slideLayout182.xml"/><Relationship Id="rId58" Type="http://schemas.openxmlformats.org/officeDocument/2006/relationships/slideLayout" Target="../slideLayouts/slideLayout187.xml"/><Relationship Id="rId74" Type="http://schemas.openxmlformats.org/officeDocument/2006/relationships/slideLayout" Target="../slideLayouts/slideLayout203.xml"/><Relationship Id="rId79" Type="http://schemas.openxmlformats.org/officeDocument/2006/relationships/slideLayout" Target="../slideLayouts/slideLayout208.xml"/><Relationship Id="rId102" Type="http://schemas.openxmlformats.org/officeDocument/2006/relationships/slideLayout" Target="../slideLayouts/slideLayout231.xml"/><Relationship Id="rId123" Type="http://schemas.openxmlformats.org/officeDocument/2006/relationships/slideLayout" Target="../slideLayouts/slideLayout252.xml"/><Relationship Id="rId128" Type="http://schemas.openxmlformats.org/officeDocument/2006/relationships/theme" Target="../theme/theme2.xml"/><Relationship Id="rId5" Type="http://schemas.openxmlformats.org/officeDocument/2006/relationships/slideLayout" Target="../slideLayouts/slideLayout134.xml"/><Relationship Id="rId90" Type="http://schemas.openxmlformats.org/officeDocument/2006/relationships/slideLayout" Target="../slideLayouts/slideLayout219.xml"/><Relationship Id="rId95" Type="http://schemas.openxmlformats.org/officeDocument/2006/relationships/slideLayout" Target="../slideLayouts/slideLayout224.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43" Type="http://schemas.openxmlformats.org/officeDocument/2006/relationships/slideLayout" Target="../slideLayouts/slideLayout172.xml"/><Relationship Id="rId48" Type="http://schemas.openxmlformats.org/officeDocument/2006/relationships/slideLayout" Target="../slideLayouts/slideLayout177.xml"/><Relationship Id="rId64" Type="http://schemas.openxmlformats.org/officeDocument/2006/relationships/slideLayout" Target="../slideLayouts/slideLayout193.xml"/><Relationship Id="rId69" Type="http://schemas.openxmlformats.org/officeDocument/2006/relationships/slideLayout" Target="../slideLayouts/slideLayout198.xml"/><Relationship Id="rId113" Type="http://schemas.openxmlformats.org/officeDocument/2006/relationships/slideLayout" Target="../slideLayouts/slideLayout242.xml"/><Relationship Id="rId118" Type="http://schemas.openxmlformats.org/officeDocument/2006/relationships/slideLayout" Target="../slideLayouts/slideLayout247.xml"/><Relationship Id="rId80" Type="http://schemas.openxmlformats.org/officeDocument/2006/relationships/slideLayout" Target="../slideLayouts/slideLayout209.xml"/><Relationship Id="rId85" Type="http://schemas.openxmlformats.org/officeDocument/2006/relationships/slideLayout" Target="../slideLayouts/slideLayout214.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59" Type="http://schemas.openxmlformats.org/officeDocument/2006/relationships/slideLayout" Target="../slideLayouts/slideLayout188.xml"/><Relationship Id="rId103" Type="http://schemas.openxmlformats.org/officeDocument/2006/relationships/slideLayout" Target="../slideLayouts/slideLayout232.xml"/><Relationship Id="rId108" Type="http://schemas.openxmlformats.org/officeDocument/2006/relationships/slideLayout" Target="../slideLayouts/slideLayout237.xml"/><Relationship Id="rId124" Type="http://schemas.openxmlformats.org/officeDocument/2006/relationships/slideLayout" Target="../slideLayouts/slideLayout253.xml"/><Relationship Id="rId54" Type="http://schemas.openxmlformats.org/officeDocument/2006/relationships/slideLayout" Target="../slideLayouts/slideLayout183.xml"/><Relationship Id="rId70" Type="http://schemas.openxmlformats.org/officeDocument/2006/relationships/slideLayout" Target="../slideLayouts/slideLayout199.xml"/><Relationship Id="rId75" Type="http://schemas.openxmlformats.org/officeDocument/2006/relationships/slideLayout" Target="../slideLayouts/slideLayout204.xml"/><Relationship Id="rId91" Type="http://schemas.openxmlformats.org/officeDocument/2006/relationships/slideLayout" Target="../slideLayouts/slideLayout220.xml"/><Relationship Id="rId96" Type="http://schemas.openxmlformats.org/officeDocument/2006/relationships/slideLayout" Target="../slideLayouts/slideLayout225.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49" Type="http://schemas.openxmlformats.org/officeDocument/2006/relationships/slideLayout" Target="../slideLayouts/slideLayout178.xml"/><Relationship Id="rId114" Type="http://schemas.openxmlformats.org/officeDocument/2006/relationships/slideLayout" Target="../slideLayouts/slideLayout243.xml"/><Relationship Id="rId119" Type="http://schemas.openxmlformats.org/officeDocument/2006/relationships/slideLayout" Target="../slideLayouts/slideLayout248.xml"/><Relationship Id="rId44" Type="http://schemas.openxmlformats.org/officeDocument/2006/relationships/slideLayout" Target="../slideLayouts/slideLayout173.xml"/><Relationship Id="rId60" Type="http://schemas.openxmlformats.org/officeDocument/2006/relationships/slideLayout" Target="../slideLayouts/slideLayout189.xml"/><Relationship Id="rId65" Type="http://schemas.openxmlformats.org/officeDocument/2006/relationships/slideLayout" Target="../slideLayouts/slideLayout194.xml"/><Relationship Id="rId81" Type="http://schemas.openxmlformats.org/officeDocument/2006/relationships/slideLayout" Target="../slideLayouts/slideLayout210.xml"/><Relationship Id="rId86" Type="http://schemas.openxmlformats.org/officeDocument/2006/relationships/slideLayout" Target="../slideLayouts/slideLayout215.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9" Type="http://schemas.openxmlformats.org/officeDocument/2006/relationships/slideLayout" Target="../slideLayouts/slideLayout168.xml"/><Relationship Id="rId109" Type="http://schemas.openxmlformats.org/officeDocument/2006/relationships/slideLayout" Target="../slideLayouts/slideLayout238.xml"/><Relationship Id="rId34" Type="http://schemas.openxmlformats.org/officeDocument/2006/relationships/slideLayout" Target="../slideLayouts/slideLayout163.xml"/><Relationship Id="rId50" Type="http://schemas.openxmlformats.org/officeDocument/2006/relationships/slideLayout" Target="../slideLayouts/slideLayout179.xml"/><Relationship Id="rId55" Type="http://schemas.openxmlformats.org/officeDocument/2006/relationships/slideLayout" Target="../slideLayouts/slideLayout184.xml"/><Relationship Id="rId76" Type="http://schemas.openxmlformats.org/officeDocument/2006/relationships/slideLayout" Target="../slideLayouts/slideLayout205.xml"/><Relationship Id="rId97" Type="http://schemas.openxmlformats.org/officeDocument/2006/relationships/slideLayout" Target="../slideLayouts/slideLayout226.xml"/><Relationship Id="rId104" Type="http://schemas.openxmlformats.org/officeDocument/2006/relationships/slideLayout" Target="../slideLayouts/slideLayout233.xml"/><Relationship Id="rId120" Type="http://schemas.openxmlformats.org/officeDocument/2006/relationships/slideLayout" Target="../slideLayouts/slideLayout249.xml"/><Relationship Id="rId125" Type="http://schemas.openxmlformats.org/officeDocument/2006/relationships/slideLayout" Target="../slideLayouts/slideLayout254.xml"/><Relationship Id="rId7" Type="http://schemas.openxmlformats.org/officeDocument/2006/relationships/slideLayout" Target="../slideLayouts/slideLayout136.xml"/><Relationship Id="rId71" Type="http://schemas.openxmlformats.org/officeDocument/2006/relationships/slideLayout" Target="../slideLayouts/slideLayout200.xml"/><Relationship Id="rId92" Type="http://schemas.openxmlformats.org/officeDocument/2006/relationships/slideLayout" Target="../slideLayouts/slideLayout221.xml"/><Relationship Id="rId2" Type="http://schemas.openxmlformats.org/officeDocument/2006/relationships/slideLayout" Target="../slideLayouts/slideLayout131.xml"/><Relationship Id="rId29" Type="http://schemas.openxmlformats.org/officeDocument/2006/relationships/slideLayout" Target="../slideLayouts/slideLayout158.xml"/><Relationship Id="rId24" Type="http://schemas.openxmlformats.org/officeDocument/2006/relationships/slideLayout" Target="../slideLayouts/slideLayout153.xml"/><Relationship Id="rId40" Type="http://schemas.openxmlformats.org/officeDocument/2006/relationships/slideLayout" Target="../slideLayouts/slideLayout169.xml"/><Relationship Id="rId45" Type="http://schemas.openxmlformats.org/officeDocument/2006/relationships/slideLayout" Target="../slideLayouts/slideLayout174.xml"/><Relationship Id="rId66" Type="http://schemas.openxmlformats.org/officeDocument/2006/relationships/slideLayout" Target="../slideLayouts/slideLayout195.xml"/><Relationship Id="rId87" Type="http://schemas.openxmlformats.org/officeDocument/2006/relationships/slideLayout" Target="../slideLayouts/slideLayout216.xml"/><Relationship Id="rId110" Type="http://schemas.openxmlformats.org/officeDocument/2006/relationships/slideLayout" Target="../slideLayouts/slideLayout239.xml"/><Relationship Id="rId115" Type="http://schemas.openxmlformats.org/officeDocument/2006/relationships/slideLayout" Target="../slideLayouts/slideLayout244.xml"/><Relationship Id="rId61" Type="http://schemas.openxmlformats.org/officeDocument/2006/relationships/slideLayout" Target="../slideLayouts/slideLayout190.xml"/><Relationship Id="rId82" Type="http://schemas.openxmlformats.org/officeDocument/2006/relationships/slideLayout" Target="../slideLayouts/slideLayout211.xml"/><Relationship Id="rId19" Type="http://schemas.openxmlformats.org/officeDocument/2006/relationships/slideLayout" Target="../slideLayouts/slideLayout148.xml"/><Relationship Id="rId14" Type="http://schemas.openxmlformats.org/officeDocument/2006/relationships/slideLayout" Target="../slideLayouts/slideLayout143.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56" Type="http://schemas.openxmlformats.org/officeDocument/2006/relationships/slideLayout" Target="../slideLayouts/slideLayout185.xml"/><Relationship Id="rId77" Type="http://schemas.openxmlformats.org/officeDocument/2006/relationships/slideLayout" Target="../slideLayouts/slideLayout206.xml"/><Relationship Id="rId100" Type="http://schemas.openxmlformats.org/officeDocument/2006/relationships/slideLayout" Target="../slideLayouts/slideLayout229.xml"/><Relationship Id="rId105" Type="http://schemas.openxmlformats.org/officeDocument/2006/relationships/slideLayout" Target="../slideLayouts/slideLayout234.xml"/><Relationship Id="rId126" Type="http://schemas.openxmlformats.org/officeDocument/2006/relationships/slideLayout" Target="../slideLayouts/slideLayout255.xml"/><Relationship Id="rId8" Type="http://schemas.openxmlformats.org/officeDocument/2006/relationships/slideLayout" Target="../slideLayouts/slideLayout137.xml"/><Relationship Id="rId51" Type="http://schemas.openxmlformats.org/officeDocument/2006/relationships/slideLayout" Target="../slideLayouts/slideLayout180.xml"/><Relationship Id="rId72" Type="http://schemas.openxmlformats.org/officeDocument/2006/relationships/slideLayout" Target="../slideLayouts/slideLayout201.xml"/><Relationship Id="rId93" Type="http://schemas.openxmlformats.org/officeDocument/2006/relationships/slideLayout" Target="../slideLayouts/slideLayout222.xml"/><Relationship Id="rId98" Type="http://schemas.openxmlformats.org/officeDocument/2006/relationships/slideLayout" Target="../slideLayouts/slideLayout227.xml"/><Relationship Id="rId121" Type="http://schemas.openxmlformats.org/officeDocument/2006/relationships/slideLayout" Target="../slideLayouts/slideLayout250.xml"/><Relationship Id="rId3" Type="http://schemas.openxmlformats.org/officeDocument/2006/relationships/slideLayout" Target="../slideLayouts/slideLayout132.xml"/><Relationship Id="rId25" Type="http://schemas.openxmlformats.org/officeDocument/2006/relationships/slideLayout" Target="../slideLayouts/slideLayout154.xml"/><Relationship Id="rId46" Type="http://schemas.openxmlformats.org/officeDocument/2006/relationships/slideLayout" Target="../slideLayouts/slideLayout175.xml"/><Relationship Id="rId67" Type="http://schemas.openxmlformats.org/officeDocument/2006/relationships/slideLayout" Target="../slideLayouts/slideLayout196.xml"/><Relationship Id="rId116" Type="http://schemas.openxmlformats.org/officeDocument/2006/relationships/slideLayout" Target="../slideLayouts/slideLayout245.xml"/><Relationship Id="rId20" Type="http://schemas.openxmlformats.org/officeDocument/2006/relationships/slideLayout" Target="../slideLayouts/slideLayout149.xml"/><Relationship Id="rId41" Type="http://schemas.openxmlformats.org/officeDocument/2006/relationships/slideLayout" Target="../slideLayouts/slideLayout170.xml"/><Relationship Id="rId62" Type="http://schemas.openxmlformats.org/officeDocument/2006/relationships/slideLayout" Target="../slideLayouts/slideLayout191.xml"/><Relationship Id="rId83" Type="http://schemas.openxmlformats.org/officeDocument/2006/relationships/slideLayout" Target="../slideLayouts/slideLayout212.xml"/><Relationship Id="rId88" Type="http://schemas.openxmlformats.org/officeDocument/2006/relationships/slideLayout" Target="../slideLayouts/slideLayout217.xml"/><Relationship Id="rId111" Type="http://schemas.openxmlformats.org/officeDocument/2006/relationships/slideLayout" Target="../slideLayouts/slideLayout240.xml"/><Relationship Id="rId15" Type="http://schemas.openxmlformats.org/officeDocument/2006/relationships/slideLayout" Target="../slideLayouts/slideLayout144.xml"/><Relationship Id="rId36" Type="http://schemas.openxmlformats.org/officeDocument/2006/relationships/slideLayout" Target="../slideLayouts/slideLayout165.xml"/><Relationship Id="rId57" Type="http://schemas.openxmlformats.org/officeDocument/2006/relationships/slideLayout" Target="../slideLayouts/slideLayout186.xml"/><Relationship Id="rId106" Type="http://schemas.openxmlformats.org/officeDocument/2006/relationships/slideLayout" Target="../slideLayouts/slideLayout235.xml"/><Relationship Id="rId127" Type="http://schemas.openxmlformats.org/officeDocument/2006/relationships/slideLayout" Target="../slideLayouts/slideLayout256.xml"/><Relationship Id="rId10" Type="http://schemas.openxmlformats.org/officeDocument/2006/relationships/slideLayout" Target="../slideLayouts/slideLayout139.xml"/><Relationship Id="rId31" Type="http://schemas.openxmlformats.org/officeDocument/2006/relationships/slideLayout" Target="../slideLayouts/slideLayout160.xml"/><Relationship Id="rId52" Type="http://schemas.openxmlformats.org/officeDocument/2006/relationships/slideLayout" Target="../slideLayouts/slideLayout181.xml"/><Relationship Id="rId73" Type="http://schemas.openxmlformats.org/officeDocument/2006/relationships/slideLayout" Target="../slideLayouts/slideLayout202.xml"/><Relationship Id="rId78" Type="http://schemas.openxmlformats.org/officeDocument/2006/relationships/slideLayout" Target="../slideLayouts/slideLayout207.xml"/><Relationship Id="rId94" Type="http://schemas.openxmlformats.org/officeDocument/2006/relationships/slideLayout" Target="../slideLayouts/slideLayout223.xml"/><Relationship Id="rId99" Type="http://schemas.openxmlformats.org/officeDocument/2006/relationships/slideLayout" Target="../slideLayouts/slideLayout228.xml"/><Relationship Id="rId101" Type="http://schemas.openxmlformats.org/officeDocument/2006/relationships/slideLayout" Target="../slideLayouts/slideLayout230.xml"/><Relationship Id="rId122" Type="http://schemas.openxmlformats.org/officeDocument/2006/relationships/slideLayout" Target="../slideLayouts/slideLayout251.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26" Type="http://schemas.openxmlformats.org/officeDocument/2006/relationships/theme" Target="../theme/theme3.xml"/><Relationship Id="rId3" Type="http://schemas.openxmlformats.org/officeDocument/2006/relationships/slideLayout" Target="../slideLayouts/slideLayout259.xml"/><Relationship Id="rId21" Type="http://schemas.openxmlformats.org/officeDocument/2006/relationships/slideLayout" Target="../slideLayouts/slideLayout277.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5" Type="http://schemas.openxmlformats.org/officeDocument/2006/relationships/slideLayout" Target="../slideLayouts/slideLayout281.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slideLayout" Target="../slideLayouts/slideLayout276.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24" Type="http://schemas.openxmlformats.org/officeDocument/2006/relationships/slideLayout" Target="../slideLayouts/slideLayout280.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23" Type="http://schemas.openxmlformats.org/officeDocument/2006/relationships/slideLayout" Target="../slideLayouts/slideLayout279.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 Id="rId22" Type="http://schemas.openxmlformats.org/officeDocument/2006/relationships/slideLayout" Target="../slideLayouts/slideLayout278.xml"/><Relationship Id="rId27" Type="http://schemas.openxmlformats.org/officeDocument/2006/relationships/image" Target="../media/image60.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26" Type="http://schemas.openxmlformats.org/officeDocument/2006/relationships/slideLayout" Target="../slideLayouts/slideLayout307.xml"/><Relationship Id="rId39" Type="http://schemas.openxmlformats.org/officeDocument/2006/relationships/slideLayout" Target="../slideLayouts/slideLayout320.xml"/><Relationship Id="rId21" Type="http://schemas.openxmlformats.org/officeDocument/2006/relationships/slideLayout" Target="../slideLayouts/slideLayout302.xml"/><Relationship Id="rId34" Type="http://schemas.openxmlformats.org/officeDocument/2006/relationships/slideLayout" Target="../slideLayouts/slideLayout315.xml"/><Relationship Id="rId42" Type="http://schemas.openxmlformats.org/officeDocument/2006/relationships/slideLayout" Target="../slideLayouts/slideLayout323.xml"/><Relationship Id="rId47" Type="http://schemas.openxmlformats.org/officeDocument/2006/relationships/slideLayout" Target="../slideLayouts/slideLayout328.xml"/><Relationship Id="rId50" Type="http://schemas.openxmlformats.org/officeDocument/2006/relationships/slideLayout" Target="../slideLayouts/slideLayout331.xml"/><Relationship Id="rId55" Type="http://schemas.openxmlformats.org/officeDocument/2006/relationships/theme" Target="../theme/theme4.xml"/><Relationship Id="rId7" Type="http://schemas.openxmlformats.org/officeDocument/2006/relationships/slideLayout" Target="../slideLayouts/slideLayout28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9" Type="http://schemas.openxmlformats.org/officeDocument/2006/relationships/slideLayout" Target="../slideLayouts/slideLayout310.xml"/><Relationship Id="rId11" Type="http://schemas.openxmlformats.org/officeDocument/2006/relationships/slideLayout" Target="../slideLayouts/slideLayout292.xml"/><Relationship Id="rId24" Type="http://schemas.openxmlformats.org/officeDocument/2006/relationships/slideLayout" Target="../slideLayouts/slideLayout305.xml"/><Relationship Id="rId32" Type="http://schemas.openxmlformats.org/officeDocument/2006/relationships/slideLayout" Target="../slideLayouts/slideLayout313.xml"/><Relationship Id="rId37" Type="http://schemas.openxmlformats.org/officeDocument/2006/relationships/slideLayout" Target="../slideLayouts/slideLayout318.xml"/><Relationship Id="rId40" Type="http://schemas.openxmlformats.org/officeDocument/2006/relationships/slideLayout" Target="../slideLayouts/slideLayout321.xml"/><Relationship Id="rId45" Type="http://schemas.openxmlformats.org/officeDocument/2006/relationships/slideLayout" Target="../slideLayouts/slideLayout326.xml"/><Relationship Id="rId53" Type="http://schemas.openxmlformats.org/officeDocument/2006/relationships/slideLayout" Target="../slideLayouts/slideLayout334.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31" Type="http://schemas.openxmlformats.org/officeDocument/2006/relationships/slideLayout" Target="../slideLayouts/slideLayout312.xml"/><Relationship Id="rId44" Type="http://schemas.openxmlformats.org/officeDocument/2006/relationships/slideLayout" Target="../slideLayouts/slideLayout325.xml"/><Relationship Id="rId52" Type="http://schemas.openxmlformats.org/officeDocument/2006/relationships/slideLayout" Target="../slideLayouts/slideLayout333.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 Id="rId27" Type="http://schemas.openxmlformats.org/officeDocument/2006/relationships/slideLayout" Target="../slideLayouts/slideLayout308.xml"/><Relationship Id="rId30" Type="http://schemas.openxmlformats.org/officeDocument/2006/relationships/slideLayout" Target="../slideLayouts/slideLayout311.xml"/><Relationship Id="rId35" Type="http://schemas.openxmlformats.org/officeDocument/2006/relationships/slideLayout" Target="../slideLayouts/slideLayout316.xml"/><Relationship Id="rId43" Type="http://schemas.openxmlformats.org/officeDocument/2006/relationships/slideLayout" Target="../slideLayouts/slideLayout324.xml"/><Relationship Id="rId48" Type="http://schemas.openxmlformats.org/officeDocument/2006/relationships/slideLayout" Target="../slideLayouts/slideLayout329.xml"/><Relationship Id="rId8" Type="http://schemas.openxmlformats.org/officeDocument/2006/relationships/slideLayout" Target="../slideLayouts/slideLayout289.xml"/><Relationship Id="rId51" Type="http://schemas.openxmlformats.org/officeDocument/2006/relationships/slideLayout" Target="../slideLayouts/slideLayout332.xml"/><Relationship Id="rId3" Type="http://schemas.openxmlformats.org/officeDocument/2006/relationships/slideLayout" Target="../slideLayouts/slideLayout284.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5" Type="http://schemas.openxmlformats.org/officeDocument/2006/relationships/slideLayout" Target="../slideLayouts/slideLayout306.xml"/><Relationship Id="rId33" Type="http://schemas.openxmlformats.org/officeDocument/2006/relationships/slideLayout" Target="../slideLayouts/slideLayout314.xml"/><Relationship Id="rId38" Type="http://schemas.openxmlformats.org/officeDocument/2006/relationships/slideLayout" Target="../slideLayouts/slideLayout319.xml"/><Relationship Id="rId46" Type="http://schemas.openxmlformats.org/officeDocument/2006/relationships/slideLayout" Target="../slideLayouts/slideLayout327.xml"/><Relationship Id="rId20" Type="http://schemas.openxmlformats.org/officeDocument/2006/relationships/slideLayout" Target="../slideLayouts/slideLayout301.xml"/><Relationship Id="rId41" Type="http://schemas.openxmlformats.org/officeDocument/2006/relationships/slideLayout" Target="../slideLayouts/slideLayout322.xml"/><Relationship Id="rId54" Type="http://schemas.openxmlformats.org/officeDocument/2006/relationships/slideLayout" Target="../slideLayouts/slideLayout335.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28" Type="http://schemas.openxmlformats.org/officeDocument/2006/relationships/slideLayout" Target="../slideLayouts/slideLayout309.xml"/><Relationship Id="rId36" Type="http://schemas.openxmlformats.org/officeDocument/2006/relationships/slideLayout" Target="../slideLayouts/slideLayout317.xml"/><Relationship Id="rId49" Type="http://schemas.openxmlformats.org/officeDocument/2006/relationships/slideLayout" Target="../slideLayouts/slideLayout3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3.xml"/><Relationship Id="rId3" Type="http://schemas.openxmlformats.org/officeDocument/2006/relationships/slideLayout" Target="../slideLayouts/slideLayout338.xml"/><Relationship Id="rId7" Type="http://schemas.openxmlformats.org/officeDocument/2006/relationships/slideLayout" Target="../slideLayouts/slideLayout342.xml"/><Relationship Id="rId12" Type="http://schemas.openxmlformats.org/officeDocument/2006/relationships/theme" Target="../theme/theme5.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6" Type="http://schemas.openxmlformats.org/officeDocument/2006/relationships/slideLayout" Target="../slideLayouts/slideLayout341.xml"/><Relationship Id="rId11" Type="http://schemas.openxmlformats.org/officeDocument/2006/relationships/slideLayout" Target="../slideLayouts/slideLayout346.xml"/><Relationship Id="rId5" Type="http://schemas.openxmlformats.org/officeDocument/2006/relationships/slideLayout" Target="../slideLayouts/slideLayout340.xml"/><Relationship Id="rId10" Type="http://schemas.openxmlformats.org/officeDocument/2006/relationships/slideLayout" Target="../slideLayouts/slideLayout345.xml"/><Relationship Id="rId4" Type="http://schemas.openxmlformats.org/officeDocument/2006/relationships/slideLayout" Target="../slideLayouts/slideLayout339.xml"/><Relationship Id="rId9" Type="http://schemas.openxmlformats.org/officeDocument/2006/relationships/slideLayout" Target="../slideLayouts/slideLayout344.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463.xml"/><Relationship Id="rId21" Type="http://schemas.openxmlformats.org/officeDocument/2006/relationships/slideLayout" Target="../slideLayouts/slideLayout367.xml"/><Relationship Id="rId63" Type="http://schemas.openxmlformats.org/officeDocument/2006/relationships/slideLayout" Target="../slideLayouts/slideLayout409.xml"/><Relationship Id="rId159" Type="http://schemas.openxmlformats.org/officeDocument/2006/relationships/slideLayout" Target="../slideLayouts/slideLayout505.xml"/><Relationship Id="rId170" Type="http://schemas.openxmlformats.org/officeDocument/2006/relationships/slideLayout" Target="../slideLayouts/slideLayout516.xml"/><Relationship Id="rId226" Type="http://schemas.openxmlformats.org/officeDocument/2006/relationships/slideLayout" Target="../slideLayouts/slideLayout572.xml"/><Relationship Id="rId268" Type="http://schemas.openxmlformats.org/officeDocument/2006/relationships/slideLayout" Target="../slideLayouts/slideLayout614.xml"/><Relationship Id="rId32" Type="http://schemas.openxmlformats.org/officeDocument/2006/relationships/slideLayout" Target="../slideLayouts/slideLayout378.xml"/><Relationship Id="rId74" Type="http://schemas.openxmlformats.org/officeDocument/2006/relationships/slideLayout" Target="../slideLayouts/slideLayout420.xml"/><Relationship Id="rId128" Type="http://schemas.openxmlformats.org/officeDocument/2006/relationships/slideLayout" Target="../slideLayouts/slideLayout474.xml"/><Relationship Id="rId5" Type="http://schemas.openxmlformats.org/officeDocument/2006/relationships/slideLayout" Target="../slideLayouts/slideLayout351.xml"/><Relationship Id="rId181" Type="http://schemas.openxmlformats.org/officeDocument/2006/relationships/slideLayout" Target="../slideLayouts/slideLayout527.xml"/><Relationship Id="rId237" Type="http://schemas.openxmlformats.org/officeDocument/2006/relationships/slideLayout" Target="../slideLayouts/slideLayout583.xml"/><Relationship Id="rId279" Type="http://schemas.openxmlformats.org/officeDocument/2006/relationships/slideLayout" Target="../slideLayouts/slideLayout625.xml"/><Relationship Id="rId43" Type="http://schemas.openxmlformats.org/officeDocument/2006/relationships/slideLayout" Target="../slideLayouts/slideLayout389.xml"/><Relationship Id="rId139" Type="http://schemas.openxmlformats.org/officeDocument/2006/relationships/slideLayout" Target="../slideLayouts/slideLayout485.xml"/><Relationship Id="rId85" Type="http://schemas.openxmlformats.org/officeDocument/2006/relationships/slideLayout" Target="../slideLayouts/slideLayout431.xml"/><Relationship Id="rId150" Type="http://schemas.openxmlformats.org/officeDocument/2006/relationships/slideLayout" Target="../slideLayouts/slideLayout496.xml"/><Relationship Id="rId171" Type="http://schemas.openxmlformats.org/officeDocument/2006/relationships/slideLayout" Target="../slideLayouts/slideLayout517.xml"/><Relationship Id="rId192" Type="http://schemas.openxmlformats.org/officeDocument/2006/relationships/slideLayout" Target="../slideLayouts/slideLayout538.xml"/><Relationship Id="rId206" Type="http://schemas.openxmlformats.org/officeDocument/2006/relationships/slideLayout" Target="../slideLayouts/slideLayout552.xml"/><Relationship Id="rId227" Type="http://schemas.openxmlformats.org/officeDocument/2006/relationships/slideLayout" Target="../slideLayouts/slideLayout573.xml"/><Relationship Id="rId248" Type="http://schemas.openxmlformats.org/officeDocument/2006/relationships/slideLayout" Target="../slideLayouts/slideLayout594.xml"/><Relationship Id="rId269" Type="http://schemas.openxmlformats.org/officeDocument/2006/relationships/slideLayout" Target="../slideLayouts/slideLayout615.xml"/><Relationship Id="rId12" Type="http://schemas.openxmlformats.org/officeDocument/2006/relationships/slideLayout" Target="../slideLayouts/slideLayout358.xml"/><Relationship Id="rId33" Type="http://schemas.openxmlformats.org/officeDocument/2006/relationships/slideLayout" Target="../slideLayouts/slideLayout379.xml"/><Relationship Id="rId108" Type="http://schemas.openxmlformats.org/officeDocument/2006/relationships/slideLayout" Target="../slideLayouts/slideLayout454.xml"/><Relationship Id="rId129" Type="http://schemas.openxmlformats.org/officeDocument/2006/relationships/slideLayout" Target="../slideLayouts/slideLayout475.xml"/><Relationship Id="rId280" Type="http://schemas.openxmlformats.org/officeDocument/2006/relationships/slideLayout" Target="../slideLayouts/slideLayout626.xml"/><Relationship Id="rId54" Type="http://schemas.openxmlformats.org/officeDocument/2006/relationships/slideLayout" Target="../slideLayouts/slideLayout400.xml"/><Relationship Id="rId75" Type="http://schemas.openxmlformats.org/officeDocument/2006/relationships/slideLayout" Target="../slideLayouts/slideLayout421.xml"/><Relationship Id="rId96" Type="http://schemas.openxmlformats.org/officeDocument/2006/relationships/slideLayout" Target="../slideLayouts/slideLayout442.xml"/><Relationship Id="rId140" Type="http://schemas.openxmlformats.org/officeDocument/2006/relationships/slideLayout" Target="../slideLayouts/slideLayout486.xml"/><Relationship Id="rId161" Type="http://schemas.openxmlformats.org/officeDocument/2006/relationships/slideLayout" Target="../slideLayouts/slideLayout507.xml"/><Relationship Id="rId182" Type="http://schemas.openxmlformats.org/officeDocument/2006/relationships/slideLayout" Target="../slideLayouts/slideLayout528.xml"/><Relationship Id="rId217" Type="http://schemas.openxmlformats.org/officeDocument/2006/relationships/slideLayout" Target="../slideLayouts/slideLayout563.xml"/><Relationship Id="rId6" Type="http://schemas.openxmlformats.org/officeDocument/2006/relationships/slideLayout" Target="../slideLayouts/slideLayout352.xml"/><Relationship Id="rId238" Type="http://schemas.openxmlformats.org/officeDocument/2006/relationships/slideLayout" Target="../slideLayouts/slideLayout584.xml"/><Relationship Id="rId259" Type="http://schemas.openxmlformats.org/officeDocument/2006/relationships/slideLayout" Target="../slideLayouts/slideLayout605.xml"/><Relationship Id="rId23" Type="http://schemas.openxmlformats.org/officeDocument/2006/relationships/slideLayout" Target="../slideLayouts/slideLayout369.xml"/><Relationship Id="rId119" Type="http://schemas.openxmlformats.org/officeDocument/2006/relationships/slideLayout" Target="../slideLayouts/slideLayout465.xml"/><Relationship Id="rId270" Type="http://schemas.openxmlformats.org/officeDocument/2006/relationships/slideLayout" Target="../slideLayouts/slideLayout616.xml"/><Relationship Id="rId44" Type="http://schemas.openxmlformats.org/officeDocument/2006/relationships/slideLayout" Target="../slideLayouts/slideLayout390.xml"/><Relationship Id="rId65" Type="http://schemas.openxmlformats.org/officeDocument/2006/relationships/slideLayout" Target="../slideLayouts/slideLayout411.xml"/><Relationship Id="rId86" Type="http://schemas.openxmlformats.org/officeDocument/2006/relationships/slideLayout" Target="../slideLayouts/slideLayout432.xml"/><Relationship Id="rId130" Type="http://schemas.openxmlformats.org/officeDocument/2006/relationships/slideLayout" Target="../slideLayouts/slideLayout476.xml"/><Relationship Id="rId151" Type="http://schemas.openxmlformats.org/officeDocument/2006/relationships/slideLayout" Target="../slideLayouts/slideLayout497.xml"/><Relationship Id="rId172" Type="http://schemas.openxmlformats.org/officeDocument/2006/relationships/slideLayout" Target="../slideLayouts/slideLayout518.xml"/><Relationship Id="rId193" Type="http://schemas.openxmlformats.org/officeDocument/2006/relationships/slideLayout" Target="../slideLayouts/slideLayout539.xml"/><Relationship Id="rId207" Type="http://schemas.openxmlformats.org/officeDocument/2006/relationships/slideLayout" Target="../slideLayouts/slideLayout553.xml"/><Relationship Id="rId228" Type="http://schemas.openxmlformats.org/officeDocument/2006/relationships/slideLayout" Target="../slideLayouts/slideLayout574.xml"/><Relationship Id="rId249" Type="http://schemas.openxmlformats.org/officeDocument/2006/relationships/slideLayout" Target="../slideLayouts/slideLayout595.xml"/><Relationship Id="rId13" Type="http://schemas.openxmlformats.org/officeDocument/2006/relationships/slideLayout" Target="../slideLayouts/slideLayout359.xml"/><Relationship Id="rId109" Type="http://schemas.openxmlformats.org/officeDocument/2006/relationships/slideLayout" Target="../slideLayouts/slideLayout455.xml"/><Relationship Id="rId260" Type="http://schemas.openxmlformats.org/officeDocument/2006/relationships/slideLayout" Target="../slideLayouts/slideLayout606.xml"/><Relationship Id="rId281" Type="http://schemas.openxmlformats.org/officeDocument/2006/relationships/slideLayout" Target="../slideLayouts/slideLayout627.xml"/><Relationship Id="rId34" Type="http://schemas.openxmlformats.org/officeDocument/2006/relationships/slideLayout" Target="../slideLayouts/slideLayout380.xml"/><Relationship Id="rId55" Type="http://schemas.openxmlformats.org/officeDocument/2006/relationships/slideLayout" Target="../slideLayouts/slideLayout401.xml"/><Relationship Id="rId76" Type="http://schemas.openxmlformats.org/officeDocument/2006/relationships/slideLayout" Target="../slideLayouts/slideLayout422.xml"/><Relationship Id="rId97" Type="http://schemas.openxmlformats.org/officeDocument/2006/relationships/slideLayout" Target="../slideLayouts/slideLayout443.xml"/><Relationship Id="rId120" Type="http://schemas.openxmlformats.org/officeDocument/2006/relationships/slideLayout" Target="../slideLayouts/slideLayout466.xml"/><Relationship Id="rId141" Type="http://schemas.openxmlformats.org/officeDocument/2006/relationships/slideLayout" Target="../slideLayouts/slideLayout487.xml"/><Relationship Id="rId7" Type="http://schemas.openxmlformats.org/officeDocument/2006/relationships/slideLayout" Target="../slideLayouts/slideLayout353.xml"/><Relationship Id="rId162" Type="http://schemas.openxmlformats.org/officeDocument/2006/relationships/slideLayout" Target="../slideLayouts/slideLayout508.xml"/><Relationship Id="rId183" Type="http://schemas.openxmlformats.org/officeDocument/2006/relationships/slideLayout" Target="../slideLayouts/slideLayout529.xml"/><Relationship Id="rId218" Type="http://schemas.openxmlformats.org/officeDocument/2006/relationships/slideLayout" Target="../slideLayouts/slideLayout564.xml"/><Relationship Id="rId239" Type="http://schemas.openxmlformats.org/officeDocument/2006/relationships/slideLayout" Target="../slideLayouts/slideLayout585.xml"/><Relationship Id="rId250" Type="http://schemas.openxmlformats.org/officeDocument/2006/relationships/slideLayout" Target="../slideLayouts/slideLayout596.xml"/><Relationship Id="rId271" Type="http://schemas.openxmlformats.org/officeDocument/2006/relationships/slideLayout" Target="../slideLayouts/slideLayout617.xml"/><Relationship Id="rId24" Type="http://schemas.openxmlformats.org/officeDocument/2006/relationships/slideLayout" Target="../slideLayouts/slideLayout370.xml"/><Relationship Id="rId45" Type="http://schemas.openxmlformats.org/officeDocument/2006/relationships/slideLayout" Target="../slideLayouts/slideLayout391.xml"/><Relationship Id="rId66" Type="http://schemas.openxmlformats.org/officeDocument/2006/relationships/slideLayout" Target="../slideLayouts/slideLayout412.xml"/><Relationship Id="rId87" Type="http://schemas.openxmlformats.org/officeDocument/2006/relationships/slideLayout" Target="../slideLayouts/slideLayout433.xml"/><Relationship Id="rId110" Type="http://schemas.openxmlformats.org/officeDocument/2006/relationships/slideLayout" Target="../slideLayouts/slideLayout456.xml"/><Relationship Id="rId131" Type="http://schemas.openxmlformats.org/officeDocument/2006/relationships/slideLayout" Target="../slideLayouts/slideLayout477.xml"/><Relationship Id="rId152" Type="http://schemas.openxmlformats.org/officeDocument/2006/relationships/slideLayout" Target="../slideLayouts/slideLayout498.xml"/><Relationship Id="rId173" Type="http://schemas.openxmlformats.org/officeDocument/2006/relationships/slideLayout" Target="../slideLayouts/slideLayout519.xml"/><Relationship Id="rId194" Type="http://schemas.openxmlformats.org/officeDocument/2006/relationships/slideLayout" Target="../slideLayouts/slideLayout540.xml"/><Relationship Id="rId208" Type="http://schemas.openxmlformats.org/officeDocument/2006/relationships/slideLayout" Target="../slideLayouts/slideLayout554.xml"/><Relationship Id="rId229" Type="http://schemas.openxmlformats.org/officeDocument/2006/relationships/slideLayout" Target="../slideLayouts/slideLayout575.xml"/><Relationship Id="rId240" Type="http://schemas.openxmlformats.org/officeDocument/2006/relationships/slideLayout" Target="../slideLayouts/slideLayout586.xml"/><Relationship Id="rId261" Type="http://schemas.openxmlformats.org/officeDocument/2006/relationships/slideLayout" Target="../slideLayouts/slideLayout607.xml"/><Relationship Id="rId14" Type="http://schemas.openxmlformats.org/officeDocument/2006/relationships/slideLayout" Target="../slideLayouts/slideLayout360.xml"/><Relationship Id="rId35" Type="http://schemas.openxmlformats.org/officeDocument/2006/relationships/slideLayout" Target="../slideLayouts/slideLayout381.xml"/><Relationship Id="rId56" Type="http://schemas.openxmlformats.org/officeDocument/2006/relationships/slideLayout" Target="../slideLayouts/slideLayout402.xml"/><Relationship Id="rId77" Type="http://schemas.openxmlformats.org/officeDocument/2006/relationships/slideLayout" Target="../slideLayouts/slideLayout423.xml"/><Relationship Id="rId100" Type="http://schemas.openxmlformats.org/officeDocument/2006/relationships/slideLayout" Target="../slideLayouts/slideLayout446.xml"/><Relationship Id="rId282" Type="http://schemas.openxmlformats.org/officeDocument/2006/relationships/slideLayout" Target="../slideLayouts/slideLayout628.xml"/><Relationship Id="rId8" Type="http://schemas.openxmlformats.org/officeDocument/2006/relationships/slideLayout" Target="../slideLayouts/slideLayout354.xml"/><Relationship Id="rId98" Type="http://schemas.openxmlformats.org/officeDocument/2006/relationships/slideLayout" Target="../slideLayouts/slideLayout444.xml"/><Relationship Id="rId121" Type="http://schemas.openxmlformats.org/officeDocument/2006/relationships/slideLayout" Target="../slideLayouts/slideLayout467.xml"/><Relationship Id="rId142" Type="http://schemas.openxmlformats.org/officeDocument/2006/relationships/slideLayout" Target="../slideLayouts/slideLayout488.xml"/><Relationship Id="rId163" Type="http://schemas.openxmlformats.org/officeDocument/2006/relationships/slideLayout" Target="../slideLayouts/slideLayout509.xml"/><Relationship Id="rId184" Type="http://schemas.openxmlformats.org/officeDocument/2006/relationships/slideLayout" Target="../slideLayouts/slideLayout530.xml"/><Relationship Id="rId219" Type="http://schemas.openxmlformats.org/officeDocument/2006/relationships/slideLayout" Target="../slideLayouts/slideLayout565.xml"/><Relationship Id="rId230" Type="http://schemas.openxmlformats.org/officeDocument/2006/relationships/slideLayout" Target="../slideLayouts/slideLayout576.xml"/><Relationship Id="rId251" Type="http://schemas.openxmlformats.org/officeDocument/2006/relationships/slideLayout" Target="../slideLayouts/slideLayout597.xml"/><Relationship Id="rId25" Type="http://schemas.openxmlformats.org/officeDocument/2006/relationships/slideLayout" Target="../slideLayouts/slideLayout371.xml"/><Relationship Id="rId46" Type="http://schemas.openxmlformats.org/officeDocument/2006/relationships/slideLayout" Target="../slideLayouts/slideLayout392.xml"/><Relationship Id="rId67" Type="http://schemas.openxmlformats.org/officeDocument/2006/relationships/slideLayout" Target="../slideLayouts/slideLayout413.xml"/><Relationship Id="rId272" Type="http://schemas.openxmlformats.org/officeDocument/2006/relationships/slideLayout" Target="../slideLayouts/slideLayout618.xml"/><Relationship Id="rId88" Type="http://schemas.openxmlformats.org/officeDocument/2006/relationships/slideLayout" Target="../slideLayouts/slideLayout434.xml"/><Relationship Id="rId111" Type="http://schemas.openxmlformats.org/officeDocument/2006/relationships/slideLayout" Target="../slideLayouts/slideLayout457.xml"/><Relationship Id="rId132" Type="http://schemas.openxmlformats.org/officeDocument/2006/relationships/slideLayout" Target="../slideLayouts/slideLayout478.xml"/><Relationship Id="rId153" Type="http://schemas.openxmlformats.org/officeDocument/2006/relationships/slideLayout" Target="../slideLayouts/slideLayout499.xml"/><Relationship Id="rId174" Type="http://schemas.openxmlformats.org/officeDocument/2006/relationships/slideLayout" Target="../slideLayouts/slideLayout520.xml"/><Relationship Id="rId195" Type="http://schemas.openxmlformats.org/officeDocument/2006/relationships/slideLayout" Target="../slideLayouts/slideLayout541.xml"/><Relationship Id="rId209" Type="http://schemas.openxmlformats.org/officeDocument/2006/relationships/slideLayout" Target="../slideLayouts/slideLayout555.xml"/><Relationship Id="rId220" Type="http://schemas.openxmlformats.org/officeDocument/2006/relationships/slideLayout" Target="../slideLayouts/slideLayout566.xml"/><Relationship Id="rId241" Type="http://schemas.openxmlformats.org/officeDocument/2006/relationships/slideLayout" Target="../slideLayouts/slideLayout587.xml"/><Relationship Id="rId15" Type="http://schemas.openxmlformats.org/officeDocument/2006/relationships/slideLayout" Target="../slideLayouts/slideLayout361.xml"/><Relationship Id="rId36" Type="http://schemas.openxmlformats.org/officeDocument/2006/relationships/slideLayout" Target="../slideLayouts/slideLayout382.xml"/><Relationship Id="rId57" Type="http://schemas.openxmlformats.org/officeDocument/2006/relationships/slideLayout" Target="../slideLayouts/slideLayout403.xml"/><Relationship Id="rId262" Type="http://schemas.openxmlformats.org/officeDocument/2006/relationships/slideLayout" Target="../slideLayouts/slideLayout608.xml"/><Relationship Id="rId283" Type="http://schemas.openxmlformats.org/officeDocument/2006/relationships/slideLayout" Target="../slideLayouts/slideLayout629.xml"/><Relationship Id="rId78" Type="http://schemas.openxmlformats.org/officeDocument/2006/relationships/slideLayout" Target="../slideLayouts/slideLayout424.xml"/><Relationship Id="rId99" Type="http://schemas.openxmlformats.org/officeDocument/2006/relationships/slideLayout" Target="../slideLayouts/slideLayout445.xml"/><Relationship Id="rId101" Type="http://schemas.openxmlformats.org/officeDocument/2006/relationships/slideLayout" Target="../slideLayouts/slideLayout447.xml"/><Relationship Id="rId122" Type="http://schemas.openxmlformats.org/officeDocument/2006/relationships/slideLayout" Target="../slideLayouts/slideLayout468.xml"/><Relationship Id="rId143" Type="http://schemas.openxmlformats.org/officeDocument/2006/relationships/slideLayout" Target="../slideLayouts/slideLayout489.xml"/><Relationship Id="rId164" Type="http://schemas.openxmlformats.org/officeDocument/2006/relationships/slideLayout" Target="../slideLayouts/slideLayout510.xml"/><Relationship Id="rId185" Type="http://schemas.openxmlformats.org/officeDocument/2006/relationships/slideLayout" Target="../slideLayouts/slideLayout531.xml"/><Relationship Id="rId9" Type="http://schemas.openxmlformats.org/officeDocument/2006/relationships/slideLayout" Target="../slideLayouts/slideLayout355.xml"/><Relationship Id="rId210" Type="http://schemas.openxmlformats.org/officeDocument/2006/relationships/slideLayout" Target="../slideLayouts/slideLayout556.xml"/><Relationship Id="rId26" Type="http://schemas.openxmlformats.org/officeDocument/2006/relationships/slideLayout" Target="../slideLayouts/slideLayout372.xml"/><Relationship Id="rId231" Type="http://schemas.openxmlformats.org/officeDocument/2006/relationships/slideLayout" Target="../slideLayouts/slideLayout577.xml"/><Relationship Id="rId252" Type="http://schemas.openxmlformats.org/officeDocument/2006/relationships/slideLayout" Target="../slideLayouts/slideLayout598.xml"/><Relationship Id="rId273" Type="http://schemas.openxmlformats.org/officeDocument/2006/relationships/slideLayout" Target="../slideLayouts/slideLayout619.xml"/><Relationship Id="rId47" Type="http://schemas.openxmlformats.org/officeDocument/2006/relationships/slideLayout" Target="../slideLayouts/slideLayout393.xml"/><Relationship Id="rId68" Type="http://schemas.openxmlformats.org/officeDocument/2006/relationships/slideLayout" Target="../slideLayouts/slideLayout414.xml"/><Relationship Id="rId89" Type="http://schemas.openxmlformats.org/officeDocument/2006/relationships/slideLayout" Target="../slideLayouts/slideLayout435.xml"/><Relationship Id="rId112" Type="http://schemas.openxmlformats.org/officeDocument/2006/relationships/slideLayout" Target="../slideLayouts/slideLayout458.xml"/><Relationship Id="rId133" Type="http://schemas.openxmlformats.org/officeDocument/2006/relationships/slideLayout" Target="../slideLayouts/slideLayout479.xml"/><Relationship Id="rId154" Type="http://schemas.openxmlformats.org/officeDocument/2006/relationships/slideLayout" Target="../slideLayouts/slideLayout500.xml"/><Relationship Id="rId175" Type="http://schemas.openxmlformats.org/officeDocument/2006/relationships/slideLayout" Target="../slideLayouts/slideLayout521.xml"/><Relationship Id="rId196" Type="http://schemas.openxmlformats.org/officeDocument/2006/relationships/slideLayout" Target="../slideLayouts/slideLayout542.xml"/><Relationship Id="rId200" Type="http://schemas.openxmlformats.org/officeDocument/2006/relationships/slideLayout" Target="../slideLayouts/slideLayout546.xml"/><Relationship Id="rId16" Type="http://schemas.openxmlformats.org/officeDocument/2006/relationships/slideLayout" Target="../slideLayouts/slideLayout362.xml"/><Relationship Id="rId221" Type="http://schemas.openxmlformats.org/officeDocument/2006/relationships/slideLayout" Target="../slideLayouts/slideLayout567.xml"/><Relationship Id="rId242" Type="http://schemas.openxmlformats.org/officeDocument/2006/relationships/slideLayout" Target="../slideLayouts/slideLayout588.xml"/><Relationship Id="rId263" Type="http://schemas.openxmlformats.org/officeDocument/2006/relationships/slideLayout" Target="../slideLayouts/slideLayout609.xml"/><Relationship Id="rId284" Type="http://schemas.openxmlformats.org/officeDocument/2006/relationships/slideLayout" Target="../slideLayouts/slideLayout630.xml"/><Relationship Id="rId37" Type="http://schemas.openxmlformats.org/officeDocument/2006/relationships/slideLayout" Target="../slideLayouts/slideLayout383.xml"/><Relationship Id="rId58" Type="http://schemas.openxmlformats.org/officeDocument/2006/relationships/slideLayout" Target="../slideLayouts/slideLayout404.xml"/><Relationship Id="rId79" Type="http://schemas.openxmlformats.org/officeDocument/2006/relationships/slideLayout" Target="../slideLayouts/slideLayout425.xml"/><Relationship Id="rId102" Type="http://schemas.openxmlformats.org/officeDocument/2006/relationships/slideLayout" Target="../slideLayouts/slideLayout448.xml"/><Relationship Id="rId123" Type="http://schemas.openxmlformats.org/officeDocument/2006/relationships/slideLayout" Target="../slideLayouts/slideLayout469.xml"/><Relationship Id="rId144" Type="http://schemas.openxmlformats.org/officeDocument/2006/relationships/slideLayout" Target="../slideLayouts/slideLayout490.xml"/><Relationship Id="rId90" Type="http://schemas.openxmlformats.org/officeDocument/2006/relationships/slideLayout" Target="../slideLayouts/slideLayout436.xml"/><Relationship Id="rId165" Type="http://schemas.openxmlformats.org/officeDocument/2006/relationships/slideLayout" Target="../slideLayouts/slideLayout511.xml"/><Relationship Id="rId186" Type="http://schemas.openxmlformats.org/officeDocument/2006/relationships/slideLayout" Target="../slideLayouts/slideLayout532.xml"/><Relationship Id="rId211" Type="http://schemas.openxmlformats.org/officeDocument/2006/relationships/slideLayout" Target="../slideLayouts/slideLayout557.xml"/><Relationship Id="rId232" Type="http://schemas.openxmlformats.org/officeDocument/2006/relationships/slideLayout" Target="../slideLayouts/slideLayout578.xml"/><Relationship Id="rId253" Type="http://schemas.openxmlformats.org/officeDocument/2006/relationships/slideLayout" Target="../slideLayouts/slideLayout599.xml"/><Relationship Id="rId274" Type="http://schemas.openxmlformats.org/officeDocument/2006/relationships/slideLayout" Target="../slideLayouts/slideLayout620.xml"/><Relationship Id="rId27" Type="http://schemas.openxmlformats.org/officeDocument/2006/relationships/slideLayout" Target="../slideLayouts/slideLayout373.xml"/><Relationship Id="rId48" Type="http://schemas.openxmlformats.org/officeDocument/2006/relationships/slideLayout" Target="../slideLayouts/slideLayout394.xml"/><Relationship Id="rId69" Type="http://schemas.openxmlformats.org/officeDocument/2006/relationships/slideLayout" Target="../slideLayouts/slideLayout415.xml"/><Relationship Id="rId113" Type="http://schemas.openxmlformats.org/officeDocument/2006/relationships/slideLayout" Target="../slideLayouts/slideLayout459.xml"/><Relationship Id="rId134" Type="http://schemas.openxmlformats.org/officeDocument/2006/relationships/slideLayout" Target="../slideLayouts/slideLayout480.xml"/><Relationship Id="rId80" Type="http://schemas.openxmlformats.org/officeDocument/2006/relationships/slideLayout" Target="../slideLayouts/slideLayout426.xml"/><Relationship Id="rId155" Type="http://schemas.openxmlformats.org/officeDocument/2006/relationships/slideLayout" Target="../slideLayouts/slideLayout501.xml"/><Relationship Id="rId176" Type="http://schemas.openxmlformats.org/officeDocument/2006/relationships/slideLayout" Target="../slideLayouts/slideLayout522.xml"/><Relationship Id="rId197" Type="http://schemas.openxmlformats.org/officeDocument/2006/relationships/slideLayout" Target="../slideLayouts/slideLayout543.xml"/><Relationship Id="rId201" Type="http://schemas.openxmlformats.org/officeDocument/2006/relationships/slideLayout" Target="../slideLayouts/slideLayout547.xml"/><Relationship Id="rId222" Type="http://schemas.openxmlformats.org/officeDocument/2006/relationships/slideLayout" Target="../slideLayouts/slideLayout568.xml"/><Relationship Id="rId243" Type="http://schemas.openxmlformats.org/officeDocument/2006/relationships/slideLayout" Target="../slideLayouts/slideLayout589.xml"/><Relationship Id="rId264" Type="http://schemas.openxmlformats.org/officeDocument/2006/relationships/slideLayout" Target="../slideLayouts/slideLayout610.xml"/><Relationship Id="rId285" Type="http://schemas.openxmlformats.org/officeDocument/2006/relationships/theme" Target="../theme/theme6.xml"/><Relationship Id="rId17" Type="http://schemas.openxmlformats.org/officeDocument/2006/relationships/slideLayout" Target="../slideLayouts/slideLayout363.xml"/><Relationship Id="rId38" Type="http://schemas.openxmlformats.org/officeDocument/2006/relationships/slideLayout" Target="../slideLayouts/slideLayout384.xml"/><Relationship Id="rId59" Type="http://schemas.openxmlformats.org/officeDocument/2006/relationships/slideLayout" Target="../slideLayouts/slideLayout405.xml"/><Relationship Id="rId103" Type="http://schemas.openxmlformats.org/officeDocument/2006/relationships/slideLayout" Target="../slideLayouts/slideLayout449.xml"/><Relationship Id="rId124" Type="http://schemas.openxmlformats.org/officeDocument/2006/relationships/slideLayout" Target="../slideLayouts/slideLayout470.xml"/><Relationship Id="rId70" Type="http://schemas.openxmlformats.org/officeDocument/2006/relationships/slideLayout" Target="../slideLayouts/slideLayout416.xml"/><Relationship Id="rId91" Type="http://schemas.openxmlformats.org/officeDocument/2006/relationships/slideLayout" Target="../slideLayouts/slideLayout437.xml"/><Relationship Id="rId145" Type="http://schemas.openxmlformats.org/officeDocument/2006/relationships/slideLayout" Target="../slideLayouts/slideLayout491.xml"/><Relationship Id="rId166" Type="http://schemas.openxmlformats.org/officeDocument/2006/relationships/slideLayout" Target="../slideLayouts/slideLayout512.xml"/><Relationship Id="rId187" Type="http://schemas.openxmlformats.org/officeDocument/2006/relationships/slideLayout" Target="../slideLayouts/slideLayout533.xml"/><Relationship Id="rId1" Type="http://schemas.openxmlformats.org/officeDocument/2006/relationships/slideLayout" Target="../slideLayouts/slideLayout347.xml"/><Relationship Id="rId212" Type="http://schemas.openxmlformats.org/officeDocument/2006/relationships/slideLayout" Target="../slideLayouts/slideLayout558.xml"/><Relationship Id="rId233" Type="http://schemas.openxmlformats.org/officeDocument/2006/relationships/slideLayout" Target="../slideLayouts/slideLayout579.xml"/><Relationship Id="rId254" Type="http://schemas.openxmlformats.org/officeDocument/2006/relationships/slideLayout" Target="../slideLayouts/slideLayout600.xml"/><Relationship Id="rId28" Type="http://schemas.openxmlformats.org/officeDocument/2006/relationships/slideLayout" Target="../slideLayouts/slideLayout374.xml"/><Relationship Id="rId49" Type="http://schemas.openxmlformats.org/officeDocument/2006/relationships/slideLayout" Target="../slideLayouts/slideLayout395.xml"/><Relationship Id="rId114" Type="http://schemas.openxmlformats.org/officeDocument/2006/relationships/slideLayout" Target="../slideLayouts/slideLayout460.xml"/><Relationship Id="rId275" Type="http://schemas.openxmlformats.org/officeDocument/2006/relationships/slideLayout" Target="../slideLayouts/slideLayout621.xml"/><Relationship Id="rId60" Type="http://schemas.openxmlformats.org/officeDocument/2006/relationships/slideLayout" Target="../slideLayouts/slideLayout406.xml"/><Relationship Id="rId81" Type="http://schemas.openxmlformats.org/officeDocument/2006/relationships/slideLayout" Target="../slideLayouts/slideLayout427.xml"/><Relationship Id="rId135" Type="http://schemas.openxmlformats.org/officeDocument/2006/relationships/slideLayout" Target="../slideLayouts/slideLayout481.xml"/><Relationship Id="rId156" Type="http://schemas.openxmlformats.org/officeDocument/2006/relationships/slideLayout" Target="../slideLayouts/slideLayout502.xml"/><Relationship Id="rId177" Type="http://schemas.openxmlformats.org/officeDocument/2006/relationships/slideLayout" Target="../slideLayouts/slideLayout523.xml"/><Relationship Id="rId198" Type="http://schemas.openxmlformats.org/officeDocument/2006/relationships/slideLayout" Target="../slideLayouts/slideLayout544.xml"/><Relationship Id="rId202" Type="http://schemas.openxmlformats.org/officeDocument/2006/relationships/slideLayout" Target="../slideLayouts/slideLayout548.xml"/><Relationship Id="rId223" Type="http://schemas.openxmlformats.org/officeDocument/2006/relationships/slideLayout" Target="../slideLayouts/slideLayout569.xml"/><Relationship Id="rId244" Type="http://schemas.openxmlformats.org/officeDocument/2006/relationships/slideLayout" Target="../slideLayouts/slideLayout590.xml"/><Relationship Id="rId18" Type="http://schemas.openxmlformats.org/officeDocument/2006/relationships/slideLayout" Target="../slideLayouts/slideLayout364.xml"/><Relationship Id="rId39" Type="http://schemas.openxmlformats.org/officeDocument/2006/relationships/slideLayout" Target="../slideLayouts/slideLayout385.xml"/><Relationship Id="rId265" Type="http://schemas.openxmlformats.org/officeDocument/2006/relationships/slideLayout" Target="../slideLayouts/slideLayout611.xml"/><Relationship Id="rId50" Type="http://schemas.openxmlformats.org/officeDocument/2006/relationships/slideLayout" Target="../slideLayouts/slideLayout396.xml"/><Relationship Id="rId104" Type="http://schemas.openxmlformats.org/officeDocument/2006/relationships/slideLayout" Target="../slideLayouts/slideLayout450.xml"/><Relationship Id="rId125" Type="http://schemas.openxmlformats.org/officeDocument/2006/relationships/slideLayout" Target="../slideLayouts/slideLayout471.xml"/><Relationship Id="rId146" Type="http://schemas.openxmlformats.org/officeDocument/2006/relationships/slideLayout" Target="../slideLayouts/slideLayout492.xml"/><Relationship Id="rId167" Type="http://schemas.openxmlformats.org/officeDocument/2006/relationships/slideLayout" Target="../slideLayouts/slideLayout513.xml"/><Relationship Id="rId188" Type="http://schemas.openxmlformats.org/officeDocument/2006/relationships/slideLayout" Target="../slideLayouts/slideLayout534.xml"/><Relationship Id="rId71" Type="http://schemas.openxmlformats.org/officeDocument/2006/relationships/slideLayout" Target="../slideLayouts/slideLayout417.xml"/><Relationship Id="rId92" Type="http://schemas.openxmlformats.org/officeDocument/2006/relationships/slideLayout" Target="../slideLayouts/slideLayout438.xml"/><Relationship Id="rId213" Type="http://schemas.openxmlformats.org/officeDocument/2006/relationships/slideLayout" Target="../slideLayouts/slideLayout559.xml"/><Relationship Id="rId234" Type="http://schemas.openxmlformats.org/officeDocument/2006/relationships/slideLayout" Target="../slideLayouts/slideLayout580.xml"/><Relationship Id="rId2" Type="http://schemas.openxmlformats.org/officeDocument/2006/relationships/slideLayout" Target="../slideLayouts/slideLayout348.xml"/><Relationship Id="rId29" Type="http://schemas.openxmlformats.org/officeDocument/2006/relationships/slideLayout" Target="../slideLayouts/slideLayout375.xml"/><Relationship Id="rId255" Type="http://schemas.openxmlformats.org/officeDocument/2006/relationships/slideLayout" Target="../slideLayouts/slideLayout601.xml"/><Relationship Id="rId276" Type="http://schemas.openxmlformats.org/officeDocument/2006/relationships/slideLayout" Target="../slideLayouts/slideLayout622.xml"/><Relationship Id="rId40" Type="http://schemas.openxmlformats.org/officeDocument/2006/relationships/slideLayout" Target="../slideLayouts/slideLayout386.xml"/><Relationship Id="rId115" Type="http://schemas.openxmlformats.org/officeDocument/2006/relationships/slideLayout" Target="../slideLayouts/slideLayout461.xml"/><Relationship Id="rId136" Type="http://schemas.openxmlformats.org/officeDocument/2006/relationships/slideLayout" Target="../slideLayouts/slideLayout482.xml"/><Relationship Id="rId157" Type="http://schemas.openxmlformats.org/officeDocument/2006/relationships/slideLayout" Target="../slideLayouts/slideLayout503.xml"/><Relationship Id="rId178" Type="http://schemas.openxmlformats.org/officeDocument/2006/relationships/slideLayout" Target="../slideLayouts/slideLayout524.xml"/><Relationship Id="rId61" Type="http://schemas.openxmlformats.org/officeDocument/2006/relationships/slideLayout" Target="../slideLayouts/slideLayout407.xml"/><Relationship Id="rId82" Type="http://schemas.openxmlformats.org/officeDocument/2006/relationships/slideLayout" Target="../slideLayouts/slideLayout428.xml"/><Relationship Id="rId199" Type="http://schemas.openxmlformats.org/officeDocument/2006/relationships/slideLayout" Target="../slideLayouts/slideLayout545.xml"/><Relationship Id="rId203" Type="http://schemas.openxmlformats.org/officeDocument/2006/relationships/slideLayout" Target="../slideLayouts/slideLayout549.xml"/><Relationship Id="rId19" Type="http://schemas.openxmlformats.org/officeDocument/2006/relationships/slideLayout" Target="../slideLayouts/slideLayout365.xml"/><Relationship Id="rId224" Type="http://schemas.openxmlformats.org/officeDocument/2006/relationships/slideLayout" Target="../slideLayouts/slideLayout570.xml"/><Relationship Id="rId245" Type="http://schemas.openxmlformats.org/officeDocument/2006/relationships/slideLayout" Target="../slideLayouts/slideLayout591.xml"/><Relationship Id="rId266" Type="http://schemas.openxmlformats.org/officeDocument/2006/relationships/slideLayout" Target="../slideLayouts/slideLayout612.xml"/><Relationship Id="rId30" Type="http://schemas.openxmlformats.org/officeDocument/2006/relationships/slideLayout" Target="../slideLayouts/slideLayout376.xml"/><Relationship Id="rId105" Type="http://schemas.openxmlformats.org/officeDocument/2006/relationships/slideLayout" Target="../slideLayouts/slideLayout451.xml"/><Relationship Id="rId126" Type="http://schemas.openxmlformats.org/officeDocument/2006/relationships/slideLayout" Target="../slideLayouts/slideLayout472.xml"/><Relationship Id="rId147" Type="http://schemas.openxmlformats.org/officeDocument/2006/relationships/slideLayout" Target="../slideLayouts/slideLayout493.xml"/><Relationship Id="rId168" Type="http://schemas.openxmlformats.org/officeDocument/2006/relationships/slideLayout" Target="../slideLayouts/slideLayout514.xml"/><Relationship Id="rId51" Type="http://schemas.openxmlformats.org/officeDocument/2006/relationships/slideLayout" Target="../slideLayouts/slideLayout397.xml"/><Relationship Id="rId72" Type="http://schemas.openxmlformats.org/officeDocument/2006/relationships/slideLayout" Target="../slideLayouts/slideLayout418.xml"/><Relationship Id="rId93" Type="http://schemas.openxmlformats.org/officeDocument/2006/relationships/slideLayout" Target="../slideLayouts/slideLayout439.xml"/><Relationship Id="rId189" Type="http://schemas.openxmlformats.org/officeDocument/2006/relationships/slideLayout" Target="../slideLayouts/slideLayout535.xml"/><Relationship Id="rId3" Type="http://schemas.openxmlformats.org/officeDocument/2006/relationships/slideLayout" Target="../slideLayouts/slideLayout349.xml"/><Relationship Id="rId214" Type="http://schemas.openxmlformats.org/officeDocument/2006/relationships/slideLayout" Target="../slideLayouts/slideLayout560.xml"/><Relationship Id="rId235" Type="http://schemas.openxmlformats.org/officeDocument/2006/relationships/slideLayout" Target="../slideLayouts/slideLayout581.xml"/><Relationship Id="rId256" Type="http://schemas.openxmlformats.org/officeDocument/2006/relationships/slideLayout" Target="../slideLayouts/slideLayout602.xml"/><Relationship Id="rId277" Type="http://schemas.openxmlformats.org/officeDocument/2006/relationships/slideLayout" Target="../slideLayouts/slideLayout623.xml"/><Relationship Id="rId116" Type="http://schemas.openxmlformats.org/officeDocument/2006/relationships/slideLayout" Target="../slideLayouts/slideLayout462.xml"/><Relationship Id="rId137" Type="http://schemas.openxmlformats.org/officeDocument/2006/relationships/slideLayout" Target="../slideLayouts/slideLayout483.xml"/><Relationship Id="rId158" Type="http://schemas.openxmlformats.org/officeDocument/2006/relationships/slideLayout" Target="../slideLayouts/slideLayout504.xml"/><Relationship Id="rId20" Type="http://schemas.openxmlformats.org/officeDocument/2006/relationships/slideLayout" Target="../slideLayouts/slideLayout366.xml"/><Relationship Id="rId41" Type="http://schemas.openxmlformats.org/officeDocument/2006/relationships/slideLayout" Target="../slideLayouts/slideLayout387.xml"/><Relationship Id="rId62" Type="http://schemas.openxmlformats.org/officeDocument/2006/relationships/slideLayout" Target="../slideLayouts/slideLayout408.xml"/><Relationship Id="rId83" Type="http://schemas.openxmlformats.org/officeDocument/2006/relationships/slideLayout" Target="../slideLayouts/slideLayout429.xml"/><Relationship Id="rId179" Type="http://schemas.openxmlformats.org/officeDocument/2006/relationships/slideLayout" Target="../slideLayouts/slideLayout525.xml"/><Relationship Id="rId190" Type="http://schemas.openxmlformats.org/officeDocument/2006/relationships/slideLayout" Target="../slideLayouts/slideLayout536.xml"/><Relationship Id="rId204" Type="http://schemas.openxmlformats.org/officeDocument/2006/relationships/slideLayout" Target="../slideLayouts/slideLayout550.xml"/><Relationship Id="rId225" Type="http://schemas.openxmlformats.org/officeDocument/2006/relationships/slideLayout" Target="../slideLayouts/slideLayout571.xml"/><Relationship Id="rId246" Type="http://schemas.openxmlformats.org/officeDocument/2006/relationships/slideLayout" Target="../slideLayouts/slideLayout592.xml"/><Relationship Id="rId267" Type="http://schemas.openxmlformats.org/officeDocument/2006/relationships/slideLayout" Target="../slideLayouts/slideLayout613.xml"/><Relationship Id="rId106" Type="http://schemas.openxmlformats.org/officeDocument/2006/relationships/slideLayout" Target="../slideLayouts/slideLayout452.xml"/><Relationship Id="rId127" Type="http://schemas.openxmlformats.org/officeDocument/2006/relationships/slideLayout" Target="../slideLayouts/slideLayout473.xml"/><Relationship Id="rId10" Type="http://schemas.openxmlformats.org/officeDocument/2006/relationships/slideLayout" Target="../slideLayouts/slideLayout356.xml"/><Relationship Id="rId31" Type="http://schemas.openxmlformats.org/officeDocument/2006/relationships/slideLayout" Target="../slideLayouts/slideLayout377.xml"/><Relationship Id="rId52" Type="http://schemas.openxmlformats.org/officeDocument/2006/relationships/slideLayout" Target="../slideLayouts/slideLayout398.xml"/><Relationship Id="rId73" Type="http://schemas.openxmlformats.org/officeDocument/2006/relationships/slideLayout" Target="../slideLayouts/slideLayout419.xml"/><Relationship Id="rId94" Type="http://schemas.openxmlformats.org/officeDocument/2006/relationships/slideLayout" Target="../slideLayouts/slideLayout440.xml"/><Relationship Id="rId148" Type="http://schemas.openxmlformats.org/officeDocument/2006/relationships/slideLayout" Target="../slideLayouts/slideLayout494.xml"/><Relationship Id="rId169" Type="http://schemas.openxmlformats.org/officeDocument/2006/relationships/slideLayout" Target="../slideLayouts/slideLayout515.xml"/><Relationship Id="rId4" Type="http://schemas.openxmlformats.org/officeDocument/2006/relationships/slideLayout" Target="../slideLayouts/slideLayout350.xml"/><Relationship Id="rId180" Type="http://schemas.openxmlformats.org/officeDocument/2006/relationships/slideLayout" Target="../slideLayouts/slideLayout526.xml"/><Relationship Id="rId215" Type="http://schemas.openxmlformats.org/officeDocument/2006/relationships/slideLayout" Target="../slideLayouts/slideLayout561.xml"/><Relationship Id="rId236" Type="http://schemas.openxmlformats.org/officeDocument/2006/relationships/slideLayout" Target="../slideLayouts/slideLayout582.xml"/><Relationship Id="rId257" Type="http://schemas.openxmlformats.org/officeDocument/2006/relationships/slideLayout" Target="../slideLayouts/slideLayout603.xml"/><Relationship Id="rId278" Type="http://schemas.openxmlformats.org/officeDocument/2006/relationships/slideLayout" Target="../slideLayouts/slideLayout624.xml"/><Relationship Id="rId42" Type="http://schemas.openxmlformats.org/officeDocument/2006/relationships/slideLayout" Target="../slideLayouts/slideLayout388.xml"/><Relationship Id="rId84" Type="http://schemas.openxmlformats.org/officeDocument/2006/relationships/slideLayout" Target="../slideLayouts/slideLayout430.xml"/><Relationship Id="rId138" Type="http://schemas.openxmlformats.org/officeDocument/2006/relationships/slideLayout" Target="../slideLayouts/slideLayout484.xml"/><Relationship Id="rId191" Type="http://schemas.openxmlformats.org/officeDocument/2006/relationships/slideLayout" Target="../slideLayouts/slideLayout537.xml"/><Relationship Id="rId205" Type="http://schemas.openxmlformats.org/officeDocument/2006/relationships/slideLayout" Target="../slideLayouts/slideLayout551.xml"/><Relationship Id="rId247" Type="http://schemas.openxmlformats.org/officeDocument/2006/relationships/slideLayout" Target="../slideLayouts/slideLayout593.xml"/><Relationship Id="rId107" Type="http://schemas.openxmlformats.org/officeDocument/2006/relationships/slideLayout" Target="../slideLayouts/slideLayout453.xml"/><Relationship Id="rId11" Type="http://schemas.openxmlformats.org/officeDocument/2006/relationships/slideLayout" Target="../slideLayouts/slideLayout357.xml"/><Relationship Id="rId53" Type="http://schemas.openxmlformats.org/officeDocument/2006/relationships/slideLayout" Target="../slideLayouts/slideLayout399.xml"/><Relationship Id="rId149" Type="http://schemas.openxmlformats.org/officeDocument/2006/relationships/slideLayout" Target="../slideLayouts/slideLayout495.xml"/><Relationship Id="rId95" Type="http://schemas.openxmlformats.org/officeDocument/2006/relationships/slideLayout" Target="../slideLayouts/slideLayout441.xml"/><Relationship Id="rId160" Type="http://schemas.openxmlformats.org/officeDocument/2006/relationships/slideLayout" Target="../slideLayouts/slideLayout506.xml"/><Relationship Id="rId216" Type="http://schemas.openxmlformats.org/officeDocument/2006/relationships/slideLayout" Target="../slideLayouts/slideLayout562.xml"/><Relationship Id="rId258" Type="http://schemas.openxmlformats.org/officeDocument/2006/relationships/slideLayout" Target="../slideLayouts/slideLayout604.xml"/><Relationship Id="rId22" Type="http://schemas.openxmlformats.org/officeDocument/2006/relationships/slideLayout" Target="../slideLayouts/slideLayout368.xml"/><Relationship Id="rId64" Type="http://schemas.openxmlformats.org/officeDocument/2006/relationships/slideLayout" Target="../slideLayouts/slideLayout410.xml"/><Relationship Id="rId118" Type="http://schemas.openxmlformats.org/officeDocument/2006/relationships/slideLayout" Target="../slideLayouts/slideLayout4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8.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5" Type="http://schemas.openxmlformats.org/officeDocument/2006/relationships/slideLayout" Target="../slideLayouts/slideLayout635.xml"/><Relationship Id="rId10" Type="http://schemas.openxmlformats.org/officeDocument/2006/relationships/theme" Target="../theme/theme7.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7.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5" Type="http://schemas.openxmlformats.org/officeDocument/2006/relationships/slideLayout" Target="../slideLayouts/slideLayout644.xml"/><Relationship Id="rId10" Type="http://schemas.openxmlformats.org/officeDocument/2006/relationships/theme" Target="../theme/theme8.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651.xml"/><Relationship Id="rId7" Type="http://schemas.openxmlformats.org/officeDocument/2006/relationships/image" Target="../media/image109.png"/><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theme" Target="../theme/theme9.xml"/><Relationship Id="rId11" Type="http://schemas.openxmlformats.org/officeDocument/2006/relationships/image" Target="../media/image113.png"/><Relationship Id="rId5" Type="http://schemas.openxmlformats.org/officeDocument/2006/relationships/slideLayout" Target="../slideLayouts/slideLayout653.xml"/><Relationship Id="rId10" Type="http://schemas.openxmlformats.org/officeDocument/2006/relationships/image" Target="../media/image112.png"/><Relationship Id="rId4" Type="http://schemas.openxmlformats.org/officeDocument/2006/relationships/slideLayout" Target="../slideLayouts/slideLayout652.xml"/><Relationship Id="rId9" Type="http://schemas.openxmlformats.org/officeDocument/2006/relationships/image" Target="../media/image1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accent1"/>
              </a:buClr>
              <a:buSzPts val="3600"/>
              <a:buFont typeface="Calibri"/>
              <a:buNone/>
              <a:defRPr sz="36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1000"/>
              </a:spcBef>
              <a:spcAft>
                <a:spcPts val="0"/>
              </a:spcAft>
              <a:buClr>
                <a:schemeClr val="accent2"/>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1000"/>
              </a:spcBef>
              <a:spcAft>
                <a:spcPts val="0"/>
              </a:spcAft>
              <a:buClr>
                <a:schemeClr val="accent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1000"/>
              </a:spcBef>
              <a:spcAft>
                <a:spcPts val="0"/>
              </a:spcAft>
              <a:buClr>
                <a:schemeClr val="accent2"/>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100000"/>
              </a:lnSpc>
              <a:spcBef>
                <a:spcPts val="10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919497"/>
                </a:solidFill>
                <a:latin typeface="Calibri"/>
                <a:ea typeface="Calibri"/>
                <a:cs typeface="Calibri"/>
                <a:sym typeface="Calibri"/>
              </a:defRPr>
            </a:lvl1pPr>
            <a:lvl2pPr marL="0" marR="0" lvl="1" indent="0" algn="r" rtl="0">
              <a:spcBef>
                <a:spcPts val="0"/>
              </a:spcBef>
              <a:buNone/>
              <a:defRPr sz="1200" b="0" i="0" u="none" strike="noStrike" cap="none">
                <a:solidFill>
                  <a:srgbClr val="919497"/>
                </a:solidFill>
                <a:latin typeface="Calibri"/>
                <a:ea typeface="Calibri"/>
                <a:cs typeface="Calibri"/>
                <a:sym typeface="Calibri"/>
              </a:defRPr>
            </a:lvl2pPr>
            <a:lvl3pPr marL="0" marR="0" lvl="2" indent="0" algn="r" rtl="0">
              <a:spcBef>
                <a:spcPts val="0"/>
              </a:spcBef>
              <a:buNone/>
              <a:defRPr sz="1200" b="0" i="0" u="none" strike="noStrike" cap="none">
                <a:solidFill>
                  <a:srgbClr val="919497"/>
                </a:solidFill>
                <a:latin typeface="Calibri"/>
                <a:ea typeface="Calibri"/>
                <a:cs typeface="Calibri"/>
                <a:sym typeface="Calibri"/>
              </a:defRPr>
            </a:lvl3pPr>
            <a:lvl4pPr marL="0" marR="0" lvl="3" indent="0" algn="r" rtl="0">
              <a:spcBef>
                <a:spcPts val="0"/>
              </a:spcBef>
              <a:buNone/>
              <a:defRPr sz="1200" b="0" i="0" u="none" strike="noStrike" cap="none">
                <a:solidFill>
                  <a:srgbClr val="919497"/>
                </a:solidFill>
                <a:latin typeface="Calibri"/>
                <a:ea typeface="Calibri"/>
                <a:cs typeface="Calibri"/>
                <a:sym typeface="Calibri"/>
              </a:defRPr>
            </a:lvl4pPr>
            <a:lvl5pPr marL="0" marR="0" lvl="4" indent="0" algn="r" rtl="0">
              <a:spcBef>
                <a:spcPts val="0"/>
              </a:spcBef>
              <a:buNone/>
              <a:defRPr sz="1200" b="0" i="0" u="none" strike="noStrike" cap="none">
                <a:solidFill>
                  <a:srgbClr val="919497"/>
                </a:solidFill>
                <a:latin typeface="Calibri"/>
                <a:ea typeface="Calibri"/>
                <a:cs typeface="Calibri"/>
                <a:sym typeface="Calibri"/>
              </a:defRPr>
            </a:lvl5pPr>
            <a:lvl6pPr marL="0" marR="0" lvl="5" indent="0" algn="r" rtl="0">
              <a:spcBef>
                <a:spcPts val="0"/>
              </a:spcBef>
              <a:buNone/>
              <a:defRPr sz="1200" b="0" i="0" u="none" strike="noStrike" cap="none">
                <a:solidFill>
                  <a:srgbClr val="919497"/>
                </a:solidFill>
                <a:latin typeface="Calibri"/>
                <a:ea typeface="Calibri"/>
                <a:cs typeface="Calibri"/>
                <a:sym typeface="Calibri"/>
              </a:defRPr>
            </a:lvl6pPr>
            <a:lvl7pPr marL="0" marR="0" lvl="6" indent="0" algn="r" rtl="0">
              <a:spcBef>
                <a:spcPts val="0"/>
              </a:spcBef>
              <a:buNone/>
              <a:defRPr sz="1200" b="0" i="0" u="none" strike="noStrike" cap="none">
                <a:solidFill>
                  <a:srgbClr val="919497"/>
                </a:solidFill>
                <a:latin typeface="Calibri"/>
                <a:ea typeface="Calibri"/>
                <a:cs typeface="Calibri"/>
                <a:sym typeface="Calibri"/>
              </a:defRPr>
            </a:lvl7pPr>
            <a:lvl8pPr marL="0" marR="0" lvl="7" indent="0" algn="r" rtl="0">
              <a:spcBef>
                <a:spcPts val="0"/>
              </a:spcBef>
              <a:buNone/>
              <a:defRPr sz="1200" b="0" i="0" u="none" strike="noStrike" cap="none">
                <a:solidFill>
                  <a:srgbClr val="919497"/>
                </a:solidFill>
                <a:latin typeface="Calibri"/>
                <a:ea typeface="Calibri"/>
                <a:cs typeface="Calibri"/>
                <a:sym typeface="Calibri"/>
              </a:defRPr>
            </a:lvl8pPr>
            <a:lvl9pPr marL="0" marR="0" lvl="8" indent="0" algn="r" rtl="0">
              <a:spcBef>
                <a:spcPts val="0"/>
              </a:spcBef>
              <a:buNone/>
              <a:defRPr sz="1200" b="0" i="0" u="none" strike="noStrike" cap="none">
                <a:solidFill>
                  <a:srgbClr val="91949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919497"/>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5264" r:id="rId2"/>
    <p:sldLayoutId id="2147485265" r:id="rId3"/>
    <p:sldLayoutId id="2147485267" r:id="rId4"/>
    <p:sldLayoutId id="2147485268" r:id="rId5"/>
    <p:sldLayoutId id="2147485269" r:id="rId6"/>
    <p:sldLayoutId id="2147485270" r:id="rId7"/>
    <p:sldLayoutId id="2147483657" r:id="rId8"/>
    <p:sldLayoutId id="2147483658" r:id="rId9"/>
    <p:sldLayoutId id="2147483659" r:id="rId10"/>
    <p:sldLayoutId id="2147485271" r:id="rId11"/>
    <p:sldLayoutId id="2147483661" r:id="rId12"/>
    <p:sldLayoutId id="2147483662" r:id="rId13"/>
    <p:sldLayoutId id="2147483663"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5246" r:id="rId26"/>
    <p:sldLayoutId id="2147483677" r:id="rId27"/>
    <p:sldLayoutId id="2147483678" r:id="rId28"/>
    <p:sldLayoutId id="2147483679" r:id="rId29"/>
    <p:sldLayoutId id="2147485252" r:id="rId30"/>
    <p:sldLayoutId id="2147485245" r:id="rId31"/>
    <p:sldLayoutId id="2147485253" r:id="rId32"/>
    <p:sldLayoutId id="2147483683" r:id="rId33"/>
    <p:sldLayoutId id="2147485254" r:id="rId34"/>
    <p:sldLayoutId id="2147485255" r:id="rId35"/>
    <p:sldLayoutId id="2147485256" r:id="rId36"/>
    <p:sldLayoutId id="2147485257" r:id="rId37"/>
    <p:sldLayoutId id="2147485258" r:id="rId38"/>
    <p:sldLayoutId id="2147485238" r:id="rId39"/>
    <p:sldLayoutId id="2147485239" r:id="rId40"/>
    <p:sldLayoutId id="2147485240" r:id="rId41"/>
    <p:sldLayoutId id="2147485241" r:id="rId42"/>
    <p:sldLayoutId id="2147485242" r:id="rId43"/>
    <p:sldLayoutId id="2147485243" r:id="rId44"/>
    <p:sldLayoutId id="2147485223" r:id="rId45"/>
    <p:sldLayoutId id="2147485249" r:id="rId46"/>
    <p:sldLayoutId id="2147485250" r:id="rId47"/>
    <p:sldLayoutId id="2147483698" r:id="rId48"/>
    <p:sldLayoutId id="2147485251" r:id="rId49"/>
    <p:sldLayoutId id="2147485283" r:id="rId50"/>
    <p:sldLayoutId id="2147485284" r:id="rId51"/>
    <p:sldLayoutId id="2147485285" r:id="rId52"/>
    <p:sldLayoutId id="2147485286" r:id="rId53"/>
    <p:sldLayoutId id="2147485287" r:id="rId54"/>
    <p:sldLayoutId id="2147485288" r:id="rId55"/>
    <p:sldLayoutId id="2147485289" r:id="rId56"/>
    <p:sldLayoutId id="2147485290" r:id="rId57"/>
    <p:sldLayoutId id="2147485291" r:id="rId58"/>
    <p:sldLayoutId id="2147485292" r:id="rId59"/>
    <p:sldLayoutId id="2147485293" r:id="rId60"/>
    <p:sldLayoutId id="2147485294" r:id="rId61"/>
    <p:sldLayoutId id="2147485295"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3" r:id="rId93"/>
    <p:sldLayoutId id="2147483744" r:id="rId94"/>
    <p:sldLayoutId id="2147483745" r:id="rId95"/>
    <p:sldLayoutId id="2147483746" r:id="rId96"/>
    <p:sldLayoutId id="2147483747" r:id="rId97"/>
    <p:sldLayoutId id="2147483748" r:id="rId98"/>
    <p:sldLayoutId id="2147483749" r:id="rId99"/>
    <p:sldLayoutId id="2147483750" r:id="rId100"/>
    <p:sldLayoutId id="2147483751" r:id="rId101"/>
    <p:sldLayoutId id="2147483752" r:id="rId102"/>
    <p:sldLayoutId id="2147483753" r:id="rId103"/>
    <p:sldLayoutId id="2147483754" r:id="rId104"/>
    <p:sldLayoutId id="2147483755" r:id="rId105"/>
    <p:sldLayoutId id="2147483756" r:id="rId106"/>
    <p:sldLayoutId id="2147483757" r:id="rId107"/>
    <p:sldLayoutId id="2147483758" r:id="rId108"/>
    <p:sldLayoutId id="2147483759" r:id="rId109"/>
    <p:sldLayoutId id="2147483760" r:id="rId110"/>
    <p:sldLayoutId id="2147483761" r:id="rId111"/>
    <p:sldLayoutId id="2147483762" r:id="rId112"/>
    <p:sldLayoutId id="2147483763" r:id="rId113"/>
    <p:sldLayoutId id="2147483764" r:id="rId114"/>
    <p:sldLayoutId id="2147483765" r:id="rId115"/>
    <p:sldLayoutId id="2147483766" r:id="rId116"/>
    <p:sldLayoutId id="2147483767" r:id="rId117"/>
    <p:sldLayoutId id="2147483768" r:id="rId118"/>
    <p:sldLayoutId id="2147483769" r:id="rId119"/>
    <p:sldLayoutId id="2147483770" r:id="rId120"/>
    <p:sldLayoutId id="2147483771" r:id="rId121"/>
    <p:sldLayoutId id="2147483772" r:id="rId122"/>
    <p:sldLayoutId id="2147483773" r:id="rId123"/>
    <p:sldLayoutId id="2147485448" r:id="rId124"/>
    <p:sldLayoutId id="2147485554" r:id="rId125"/>
    <p:sldLayoutId id="2147485556" r:id="rId126"/>
    <p:sldLayoutId id="2147485557" r:id="rId127"/>
    <p:sldLayoutId id="2147485558" r:id="rId128"/>
    <p:sldLayoutId id="2147485571" r:id="rId1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rgbClr val="1E3653"/>
              </a:buClr>
              <a:buSzPts val="2400"/>
              <a:buFont typeface="Aleo"/>
              <a:buChar char="●"/>
              <a:defRPr sz="2400" b="1">
                <a:solidFill>
                  <a:srgbClr val="1E3653"/>
                </a:solidFill>
                <a:latin typeface="Aleo"/>
                <a:ea typeface="Aleo"/>
                <a:cs typeface="Aleo"/>
                <a:sym typeface="Aleo"/>
              </a:defRPr>
            </a:lvl1pPr>
            <a:lvl2pPr marL="914400" lvl="1" indent="-349250">
              <a:lnSpc>
                <a:spcPct val="115000"/>
              </a:lnSpc>
              <a:spcBef>
                <a:spcPts val="0"/>
              </a:spcBef>
              <a:spcAft>
                <a:spcPts val="0"/>
              </a:spcAft>
              <a:buClr>
                <a:srgbClr val="5190BB"/>
              </a:buClr>
              <a:buSzPts val="1900"/>
              <a:buFont typeface="Lato"/>
              <a:buChar char="○"/>
              <a:defRPr sz="1900">
                <a:solidFill>
                  <a:srgbClr val="5190BB"/>
                </a:solidFill>
                <a:latin typeface="Lato"/>
                <a:ea typeface="Lato"/>
                <a:cs typeface="Lato"/>
                <a:sym typeface="Lato"/>
              </a:defRPr>
            </a:lvl2pPr>
            <a:lvl3pPr marL="1371600" lvl="2" indent="-349250">
              <a:lnSpc>
                <a:spcPct val="115000"/>
              </a:lnSpc>
              <a:spcBef>
                <a:spcPts val="0"/>
              </a:spcBef>
              <a:spcAft>
                <a:spcPts val="0"/>
              </a:spcAft>
              <a:buClr>
                <a:srgbClr val="4E4B48"/>
              </a:buClr>
              <a:buSzPts val="1900"/>
              <a:buFont typeface="Lato"/>
              <a:buChar char="■"/>
              <a:defRPr sz="1900">
                <a:solidFill>
                  <a:srgbClr val="4E4B48"/>
                </a:solidFill>
                <a:latin typeface="Lato"/>
                <a:ea typeface="Lato"/>
                <a:cs typeface="Lato"/>
                <a:sym typeface="Lato"/>
              </a:defRPr>
            </a:lvl3pPr>
            <a:lvl4pPr marL="1828800" lvl="3" indent="-349250">
              <a:lnSpc>
                <a:spcPct val="115000"/>
              </a:lnSpc>
              <a:spcBef>
                <a:spcPts val="0"/>
              </a:spcBef>
              <a:spcAft>
                <a:spcPts val="0"/>
              </a:spcAft>
              <a:buClr>
                <a:srgbClr val="4E4B48"/>
              </a:buClr>
              <a:buSzPts val="1900"/>
              <a:buFont typeface="Lato"/>
              <a:buChar char="●"/>
              <a:defRPr sz="1900">
                <a:solidFill>
                  <a:srgbClr val="4E4B48"/>
                </a:solidFill>
                <a:latin typeface="Lato"/>
                <a:ea typeface="Lato"/>
                <a:cs typeface="Lato"/>
                <a:sym typeface="Lato"/>
              </a:defRPr>
            </a:lvl4pPr>
            <a:lvl5pPr marL="2286000" lvl="4" indent="-349250">
              <a:lnSpc>
                <a:spcPct val="115000"/>
              </a:lnSpc>
              <a:spcBef>
                <a:spcPts val="0"/>
              </a:spcBef>
              <a:spcAft>
                <a:spcPts val="0"/>
              </a:spcAft>
              <a:buClr>
                <a:srgbClr val="4E4B48"/>
              </a:buClr>
              <a:buSzPts val="1900"/>
              <a:buFont typeface="Lato"/>
              <a:buChar char="○"/>
              <a:defRPr sz="1900">
                <a:solidFill>
                  <a:srgbClr val="4E4B48"/>
                </a:solidFill>
                <a:latin typeface="Lato"/>
                <a:ea typeface="Lato"/>
                <a:cs typeface="Lato"/>
                <a:sym typeface="Lato"/>
              </a:defRPr>
            </a:lvl5pPr>
            <a:lvl6pPr marL="2743200" lvl="5" indent="-349250">
              <a:lnSpc>
                <a:spcPct val="115000"/>
              </a:lnSpc>
              <a:spcBef>
                <a:spcPts val="0"/>
              </a:spcBef>
              <a:spcAft>
                <a:spcPts val="0"/>
              </a:spcAft>
              <a:buClr>
                <a:srgbClr val="4E4B48"/>
              </a:buClr>
              <a:buSzPts val="1900"/>
              <a:buFont typeface="Lato"/>
              <a:buChar char="■"/>
              <a:defRPr sz="1900">
                <a:solidFill>
                  <a:srgbClr val="4E4B48"/>
                </a:solidFill>
                <a:latin typeface="Lato"/>
                <a:ea typeface="Lato"/>
                <a:cs typeface="Lato"/>
                <a:sym typeface="Lato"/>
              </a:defRPr>
            </a:lvl6pPr>
            <a:lvl7pPr marL="3200400" lvl="6" indent="-349250">
              <a:lnSpc>
                <a:spcPct val="115000"/>
              </a:lnSpc>
              <a:spcBef>
                <a:spcPts val="0"/>
              </a:spcBef>
              <a:spcAft>
                <a:spcPts val="0"/>
              </a:spcAft>
              <a:buClr>
                <a:srgbClr val="4E4B48"/>
              </a:buClr>
              <a:buSzPts val="1900"/>
              <a:buFont typeface="Lato"/>
              <a:buChar char="●"/>
              <a:defRPr sz="1900">
                <a:solidFill>
                  <a:srgbClr val="4E4B48"/>
                </a:solidFill>
                <a:latin typeface="Lato"/>
                <a:ea typeface="Lato"/>
                <a:cs typeface="Lato"/>
                <a:sym typeface="Lato"/>
              </a:defRPr>
            </a:lvl7pPr>
            <a:lvl8pPr marL="3657600" lvl="7" indent="-349250">
              <a:lnSpc>
                <a:spcPct val="115000"/>
              </a:lnSpc>
              <a:spcBef>
                <a:spcPts val="0"/>
              </a:spcBef>
              <a:spcAft>
                <a:spcPts val="0"/>
              </a:spcAft>
              <a:buClr>
                <a:srgbClr val="4E4B48"/>
              </a:buClr>
              <a:buSzPts val="1900"/>
              <a:buFont typeface="Lato"/>
              <a:buChar char="○"/>
              <a:defRPr sz="1900">
                <a:solidFill>
                  <a:srgbClr val="4E4B48"/>
                </a:solidFill>
                <a:latin typeface="Lato"/>
                <a:ea typeface="Lato"/>
                <a:cs typeface="Lato"/>
                <a:sym typeface="Lato"/>
              </a:defRPr>
            </a:lvl8pPr>
            <a:lvl9pPr marL="4114800" lvl="8" indent="-349250">
              <a:lnSpc>
                <a:spcPct val="115000"/>
              </a:lnSpc>
              <a:spcBef>
                <a:spcPts val="0"/>
              </a:spcBef>
              <a:spcAft>
                <a:spcPts val="0"/>
              </a:spcAft>
              <a:buClr>
                <a:srgbClr val="4E4B48"/>
              </a:buClr>
              <a:buSzPts val="1900"/>
              <a:buFont typeface="Lato"/>
              <a:buChar char="■"/>
              <a:defRPr sz="1900">
                <a:solidFill>
                  <a:srgbClr val="4E4B48"/>
                </a:solidFill>
                <a:latin typeface="Lato"/>
                <a:ea typeface="Lato"/>
                <a:cs typeface="Lato"/>
                <a:sym typeface="Lato"/>
              </a:defRPr>
            </a:lvl9pPr>
          </a:lstStyle>
          <a:p>
            <a:endParaRPr/>
          </a:p>
        </p:txBody>
      </p:sp>
      <p:sp>
        <p:nvSpPr>
          <p:cNvPr id="12" name="Google Shape;12;p1"/>
          <p:cNvSpPr/>
          <p:nvPr/>
        </p:nvSpPr>
        <p:spPr>
          <a:xfrm>
            <a:off x="-1373000" y="6529220"/>
            <a:ext cx="14937900" cy="314700"/>
          </a:xfrm>
          <a:prstGeom prst="rect">
            <a:avLst/>
          </a:prstGeom>
          <a:noFill/>
          <a:ln>
            <a:noFill/>
          </a:ln>
        </p:spPr>
        <p:txBody>
          <a:bodyPr spcFirstLastPara="1" wrap="square" lIns="64400" tIns="64400" rIns="64400" bIns="644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900" u="sng">
                <a:latin typeface="Lato"/>
                <a:ea typeface="Lato"/>
                <a:cs typeface="Lato"/>
                <a:sym typeface="Lato"/>
              </a:rPr>
              <a:t>P</a:t>
            </a:r>
            <a:r>
              <a:rPr lang="en-US" sz="900" b="0" i="0" u="sng" strike="noStrike" cap="none">
                <a:solidFill>
                  <a:srgbClr val="4E4B48"/>
                </a:solidFill>
                <a:latin typeface="Lato"/>
                <a:ea typeface="Lato"/>
                <a:cs typeface="Lato"/>
                <a:sym typeface="Lato"/>
                <a:hlinkClick r:id="rId17">
                  <a:extLst>
                    <a:ext uri="{A12FA001-AC4F-418D-AE19-62706E023703}">
                      <ahyp:hlinkClr xmlns:ahyp="http://schemas.microsoft.com/office/drawing/2018/hyperlinkcolor" val="tx"/>
                    </a:ext>
                  </a:extLst>
                </a:hlinkClick>
              </a:rPr>
              <a:t>ostpartum.net</a:t>
            </a:r>
            <a:r>
              <a:rPr lang="en-US" sz="900" b="0" i="0" strike="noStrike" cap="none">
                <a:solidFill>
                  <a:srgbClr val="4E4B48"/>
                </a:solidFill>
                <a:latin typeface="Lato"/>
                <a:ea typeface="Lato"/>
                <a:cs typeface="Lato"/>
                <a:sym typeface="Lato"/>
              </a:rPr>
              <a:t> </a:t>
            </a:r>
            <a:r>
              <a:rPr lang="en-US" sz="900" b="0" i="0" u="none" strike="noStrike" cap="none">
                <a:solidFill>
                  <a:srgbClr val="4E4B48"/>
                </a:solidFill>
                <a:latin typeface="Lato"/>
                <a:ea typeface="Lato"/>
                <a:cs typeface="Lato"/>
                <a:sym typeface="Lato"/>
              </a:rPr>
              <a:t>| 800.944.4773 | © 202</a:t>
            </a:r>
            <a:r>
              <a:rPr lang="en-US" sz="900">
                <a:solidFill>
                  <a:srgbClr val="4E4B48"/>
                </a:solidFill>
                <a:latin typeface="Lato"/>
                <a:ea typeface="Lato"/>
                <a:cs typeface="Lato"/>
                <a:sym typeface="Lato"/>
              </a:rPr>
              <a:t>5</a:t>
            </a:r>
            <a:r>
              <a:rPr lang="en-US" sz="900" b="0" i="0" u="none" strike="noStrike" cap="none">
                <a:solidFill>
                  <a:srgbClr val="4E4B48"/>
                </a:solidFill>
                <a:latin typeface="Lato"/>
                <a:ea typeface="Lato"/>
                <a:cs typeface="Lato"/>
                <a:sym typeface="Lato"/>
              </a:rPr>
              <a:t> PSI </a:t>
            </a:r>
            <a:endParaRPr sz="900" b="0" i="0" u="none" strike="noStrike" cap="none">
              <a:solidFill>
                <a:srgbClr val="4E4B48"/>
              </a:solidFill>
              <a:latin typeface="Lato"/>
              <a:ea typeface="Lato"/>
              <a:cs typeface="Lato"/>
              <a:sym typeface="Lato"/>
            </a:endParaRPr>
          </a:p>
        </p:txBody>
      </p:sp>
    </p:spTree>
    <p:extLst>
      <p:ext uri="{BB962C8B-B14F-4D97-AF65-F5344CB8AC3E}">
        <p14:creationId xmlns:p14="http://schemas.microsoft.com/office/powerpoint/2010/main" val="2421906793"/>
      </p:ext>
    </p:extLst>
  </p:cSld>
  <p:clrMap bg1="lt1" tx1="dk1" bg2="dk2" tx2="lt2" accent1="accent1" accent2="accent2" accent3="accent3" accent4="accent4" accent5="accent5" accent6="accent6" hlink="hlink" folHlink="folHlink"/>
  <p:sldLayoutIdLst>
    <p:sldLayoutId id="2147485884" r:id="rId1"/>
    <p:sldLayoutId id="2147485885" r:id="rId2"/>
    <p:sldLayoutId id="2147485886" r:id="rId3"/>
    <p:sldLayoutId id="2147485887" r:id="rId4"/>
    <p:sldLayoutId id="2147485888" r:id="rId5"/>
    <p:sldLayoutId id="2147485889" r:id="rId6"/>
    <p:sldLayoutId id="2147485890" r:id="rId7"/>
    <p:sldLayoutId id="2147485891" r:id="rId8"/>
    <p:sldLayoutId id="2147485892" r:id="rId9"/>
    <p:sldLayoutId id="2147485893" r:id="rId10"/>
    <p:sldLayoutId id="2147485894" r:id="rId11"/>
    <p:sldLayoutId id="2147485895" r:id="rId12"/>
    <p:sldLayoutId id="2147485896" r:id="rId13"/>
    <p:sldLayoutId id="2147485897" r:id="rId14"/>
    <p:sldLayoutId id="214748589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7" name="Google Shape;87;p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6561818"/>
      </p:ext>
    </p:extLst>
  </p:cSld>
  <p:clrMap bg1="lt1" tx1="dk1" bg2="dk2" tx2="lt2" accent1="accent1" accent2="accent2" accent3="accent3" accent4="accent4" accent5="accent5" accent6="accent6" hlink="hlink" folHlink="folHlink"/>
  <p:sldLayoutIdLst>
    <p:sldLayoutId id="2147485900" r:id="rId1"/>
    <p:sldLayoutId id="2147485901" r:id="rId2"/>
    <p:sldLayoutId id="2147485902" r:id="rId3"/>
    <p:sldLayoutId id="2147485903" r:id="rId4"/>
    <p:sldLayoutId id="2147485904" r:id="rId5"/>
    <p:sldLayoutId id="2147485905" r:id="rId6"/>
    <p:sldLayoutId id="2147485906" r:id="rId7"/>
    <p:sldLayoutId id="2147485907" r:id="rId8"/>
    <p:sldLayoutId id="2147485908" r:id="rId9"/>
    <p:sldLayoutId id="2147485909" r:id="rId10"/>
    <p:sldLayoutId id="21474859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378073280"/>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321" r:id="rId4"/>
    <p:sldLayoutId id="2147485078" r:id="rId5"/>
    <p:sldLayoutId id="2147485079" r:id="rId6"/>
    <p:sldLayoutId id="2147485080" r:id="rId7"/>
    <p:sldLayoutId id="2147485081" r:id="rId8"/>
    <p:sldLayoutId id="2147485082" r:id="rId9"/>
    <p:sldLayoutId id="2147485083" r:id="rId10"/>
    <p:sldLayoutId id="2147485191" r:id="rId11"/>
    <p:sldLayoutId id="2147484835" r:id="rId12"/>
    <p:sldLayoutId id="2147485192" r:id="rId13"/>
    <p:sldLayoutId id="2147485322" r:id="rId14"/>
    <p:sldLayoutId id="2147484836" r:id="rId15"/>
    <p:sldLayoutId id="2147484837" r:id="rId16"/>
    <p:sldLayoutId id="2147485193" r:id="rId17"/>
    <p:sldLayoutId id="2147485194" r:id="rId18"/>
    <p:sldLayoutId id="2147485195" r:id="rId19"/>
    <p:sldLayoutId id="2147485196" r:id="rId20"/>
    <p:sldLayoutId id="2147485323" r:id="rId21"/>
    <p:sldLayoutId id="2147484353" r:id="rId22"/>
    <p:sldLayoutId id="2147484627" r:id="rId23"/>
    <p:sldLayoutId id="2147484354" r:id="rId24"/>
    <p:sldLayoutId id="2147485324" r:id="rId25"/>
    <p:sldLayoutId id="2147485325" r:id="rId26"/>
    <p:sldLayoutId id="2147484355" r:id="rId27"/>
    <p:sldLayoutId id="2147484356" r:id="rId28"/>
    <p:sldLayoutId id="2147484357" r:id="rId29"/>
    <p:sldLayoutId id="2147484358" r:id="rId30"/>
    <p:sldLayoutId id="2147484634" r:id="rId31"/>
    <p:sldLayoutId id="2147484635" r:id="rId32"/>
    <p:sldLayoutId id="2147484238" r:id="rId33"/>
    <p:sldLayoutId id="2147484200" r:id="rId34"/>
    <p:sldLayoutId id="2147485326" r:id="rId35"/>
    <p:sldLayoutId id="2147484202" r:id="rId36"/>
    <p:sldLayoutId id="2147484203" r:id="rId37"/>
    <p:sldLayoutId id="2147484204" r:id="rId38"/>
    <p:sldLayoutId id="2147484205" r:id="rId39"/>
    <p:sldLayoutId id="2147484206" r:id="rId40"/>
    <p:sldLayoutId id="2147484237" r:id="rId41"/>
    <p:sldLayoutId id="2147484208" r:id="rId42"/>
    <p:sldLayoutId id="2147484378" r:id="rId43"/>
    <p:sldLayoutId id="2147485327" r:id="rId44"/>
    <p:sldLayoutId id="2147485328" r:id="rId45"/>
    <p:sldLayoutId id="2147485329" r:id="rId46"/>
    <p:sldLayoutId id="2147485072" r:id="rId47"/>
    <p:sldLayoutId id="2147485330" r:id="rId48"/>
    <p:sldLayoutId id="2147484231" r:id="rId49"/>
    <p:sldLayoutId id="2147485315" r:id="rId50"/>
    <p:sldLayoutId id="2147484235" r:id="rId51"/>
    <p:sldLayoutId id="2147485331" r:id="rId52"/>
    <p:sldLayoutId id="2147485314" r:id="rId53"/>
    <p:sldLayoutId id="2147485312" r:id="rId54"/>
    <p:sldLayoutId id="2147485045" r:id="rId55"/>
    <p:sldLayoutId id="2147485046" r:id="rId56"/>
    <p:sldLayoutId id="2147485172" r:id="rId57"/>
    <p:sldLayoutId id="2147484233" r:id="rId58"/>
    <p:sldLayoutId id="2147485059" r:id="rId59"/>
    <p:sldLayoutId id="2147483868" r:id="rId60"/>
    <p:sldLayoutId id="2147485183" r:id="rId61"/>
    <p:sldLayoutId id="2147485184" r:id="rId62"/>
    <p:sldLayoutId id="2147485185" r:id="rId63"/>
    <p:sldLayoutId id="2147485186" r:id="rId64"/>
    <p:sldLayoutId id="2147485187" r:id="rId65"/>
    <p:sldLayoutId id="2147485188" r:id="rId66"/>
    <p:sldLayoutId id="2147485189" r:id="rId67"/>
    <p:sldLayoutId id="2147485190" r:id="rId68"/>
    <p:sldLayoutId id="2147483676" r:id="rId69"/>
    <p:sldLayoutId id="2147484815" r:id="rId70"/>
    <p:sldLayoutId id="2147484816" r:id="rId71"/>
    <p:sldLayoutId id="2147484817" r:id="rId72"/>
    <p:sldLayoutId id="2147483814" r:id="rId73"/>
    <p:sldLayoutId id="2147483815" r:id="rId74"/>
    <p:sldLayoutId id="2147485131" r:id="rId75"/>
    <p:sldLayoutId id="2147484477" r:id="rId76"/>
    <p:sldLayoutId id="2147484478" r:id="rId77"/>
    <p:sldLayoutId id="2147485313" r:id="rId78"/>
    <p:sldLayoutId id="2147485332" r:id="rId79"/>
    <p:sldLayoutId id="2147484480" r:id="rId80"/>
    <p:sldLayoutId id="2147484267" r:id="rId81"/>
    <p:sldLayoutId id="2147484481" r:id="rId82"/>
    <p:sldLayoutId id="2147484482" r:id="rId83"/>
    <p:sldLayoutId id="2147484483" r:id="rId84"/>
    <p:sldLayoutId id="2147484484" r:id="rId85"/>
    <p:sldLayoutId id="2147485050" r:id="rId86"/>
    <p:sldLayoutId id="2147485051" r:id="rId87"/>
    <p:sldLayoutId id="2147485052" r:id="rId88"/>
    <p:sldLayoutId id="2147485333" r:id="rId89"/>
    <p:sldLayoutId id="2147485053" r:id="rId90"/>
    <p:sldLayoutId id="2147485054" r:id="rId91"/>
    <p:sldLayoutId id="2147485055" r:id="rId92"/>
    <p:sldLayoutId id="2147485056" r:id="rId93"/>
    <p:sldLayoutId id="2147485057" r:id="rId94"/>
    <p:sldLayoutId id="2147485058" r:id="rId95"/>
    <p:sldLayoutId id="2147483877" r:id="rId96"/>
    <p:sldLayoutId id="2147483878" r:id="rId97"/>
    <p:sldLayoutId id="2147484652" r:id="rId98"/>
    <p:sldLayoutId id="2147485084" r:id="rId99"/>
    <p:sldLayoutId id="2147485161" r:id="rId100"/>
    <p:sldLayoutId id="2147485213" r:id="rId101"/>
    <p:sldLayoutId id="2147485334" r:id="rId102"/>
    <p:sldLayoutId id="2147484222" r:id="rId103"/>
    <p:sldLayoutId id="2147485335" r:id="rId104"/>
    <p:sldLayoutId id="2147483680" r:id="rId105"/>
    <p:sldLayoutId id="2147485336" r:id="rId106"/>
    <p:sldLayoutId id="2147485197" r:id="rId107"/>
    <p:sldLayoutId id="2147483682" r:id="rId108"/>
    <p:sldLayoutId id="2147485337" r:id="rId109"/>
    <p:sldLayoutId id="2147485338" r:id="rId110"/>
    <p:sldLayoutId id="2147483684" r:id="rId111"/>
    <p:sldLayoutId id="2147483685" r:id="rId112"/>
    <p:sldLayoutId id="2147483686" r:id="rId113"/>
    <p:sldLayoutId id="2147483687" r:id="rId114"/>
    <p:sldLayoutId id="2147483688" r:id="rId115"/>
    <p:sldLayoutId id="2147485221" r:id="rId116"/>
    <p:sldLayoutId id="2147483689" r:id="rId117"/>
    <p:sldLayoutId id="2147483690" r:id="rId118"/>
    <p:sldLayoutId id="2147485222" r:id="rId119"/>
    <p:sldLayoutId id="2147483691" r:id="rId120"/>
    <p:sldLayoutId id="2147483692" r:id="rId121"/>
    <p:sldLayoutId id="2147483693" r:id="rId122"/>
    <p:sldLayoutId id="2147483694" r:id="rId123"/>
    <p:sldLayoutId id="2147485339" r:id="rId124"/>
    <p:sldLayoutId id="2147485297" r:id="rId125"/>
    <p:sldLayoutId id="2147485298" r:id="rId126"/>
    <p:sldLayoutId id="2147485340" r:id="rId127"/>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MY" dirty="0"/>
          </a:p>
        </p:txBody>
      </p:sp>
      <p:sp>
        <p:nvSpPr>
          <p:cNvPr id="15" name="TextBox 14"/>
          <p:cNvSpPr txBox="1"/>
          <p:nvPr/>
        </p:nvSpPr>
        <p:spPr>
          <a:xfrm>
            <a:off x="11127949" y="6270704"/>
            <a:ext cx="472779" cy="253916"/>
          </a:xfrm>
          <a:prstGeom prst="rect">
            <a:avLst/>
          </a:prstGeom>
          <a:noFill/>
        </p:spPr>
        <p:txBody>
          <a:bodyPr wrap="square" rtlCol="0">
            <a:spAutoFit/>
          </a:bodyPr>
          <a:lstStyle/>
          <a:p>
            <a:fld id="{260E2A6B-A809-4840-BF14-8648BC0BDF87}" type="slidenum">
              <a:rPr lang="id-ID" sz="1000" b="0" smtClean="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pPr/>
              <a:t>‹#›</a:t>
            </a:fld>
            <a:endParaRPr lang="en-MY" sz="1050" b="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Connector 15"/>
          <p:cNvCxnSpPr>
            <a:cxnSpLocks/>
            <a:endCxn id="15" idx="1"/>
          </p:cNvCxnSpPr>
          <p:nvPr userDrawn="1"/>
        </p:nvCxnSpPr>
        <p:spPr>
          <a:xfrm flipV="1">
            <a:off x="3088901" y="6397662"/>
            <a:ext cx="8039048" cy="7188"/>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4147E80C-0321-4552-A0D6-504C51F6E70A}"/>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402928" y="5907025"/>
            <a:ext cx="2685973" cy="795720"/>
          </a:xfrm>
          <a:prstGeom prst="rect">
            <a:avLst/>
          </a:prstGeom>
        </p:spPr>
      </p:pic>
      <p:sp>
        <p:nvSpPr>
          <p:cNvPr id="7" name="Title 1">
            <a:extLst>
              <a:ext uri="{FF2B5EF4-FFF2-40B4-BE49-F238E27FC236}">
                <a16:creationId xmlns:a16="http://schemas.microsoft.com/office/drawing/2014/main" id="{2110E757-BAAF-4A31-BC71-0785A698362D}"/>
              </a:ext>
            </a:extLst>
          </p:cNvPr>
          <p:cNvSpPr txBox="1">
            <a:spLocks/>
          </p:cNvSpPr>
          <p:nvPr userDrawn="1"/>
        </p:nvSpPr>
        <p:spPr>
          <a:xfrm>
            <a:off x="838200" y="371728"/>
            <a:ext cx="10515600" cy="886732"/>
          </a:xfrm>
          <a:prstGeom prst="rect">
            <a:avLst/>
          </a:prstGeom>
        </p:spPr>
        <p:txBody>
          <a:bodyPr/>
          <a:lstStyle>
            <a:lvl1pPr algn="ctr" defTabSz="685800" rtl="0" eaLnBrk="1" latinLnBrk="0" hangingPunct="1">
              <a:lnSpc>
                <a:spcPct val="90000"/>
              </a:lnSpc>
              <a:spcBef>
                <a:spcPct val="0"/>
              </a:spcBef>
              <a:buNone/>
              <a:defRPr sz="33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MY" sz="3300" dirty="0"/>
          </a:p>
        </p:txBody>
      </p:sp>
      <p:sp>
        <p:nvSpPr>
          <p:cNvPr id="8" name="Subtitle 2">
            <a:extLst>
              <a:ext uri="{FF2B5EF4-FFF2-40B4-BE49-F238E27FC236}">
                <a16:creationId xmlns:a16="http://schemas.microsoft.com/office/drawing/2014/main" id="{C53C9411-BDA2-4C54-964D-06C8754219F4}"/>
              </a:ext>
            </a:extLst>
          </p:cNvPr>
          <p:cNvSpPr txBox="1">
            <a:spLocks/>
          </p:cNvSpPr>
          <p:nvPr userDrawn="1"/>
        </p:nvSpPr>
        <p:spPr>
          <a:xfrm>
            <a:off x="1524000" y="1040179"/>
            <a:ext cx="9144000" cy="436562"/>
          </a:xfrm>
          <a:prstGeom prst="rect">
            <a:avLst/>
          </a:prstGeom>
        </p:spPr>
        <p:txBody>
          <a:bodyPr>
            <a:normAutofit/>
          </a:bodyPr>
          <a:lstStyle>
            <a:lvl1pPr marL="0" indent="0" algn="ctr" defTabSz="685800" rtl="0" eaLnBrk="1" latinLnBrk="0" hangingPunct="1">
              <a:lnSpc>
                <a:spcPct val="90000"/>
              </a:lnSpc>
              <a:spcBef>
                <a:spcPts val="750"/>
              </a:spcBef>
              <a:buFont typeface="Arial" panose="020B0604020202020204" pitchFamily="34" charset="0"/>
              <a:buNone/>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MY" sz="1500" dirty="0"/>
          </a:p>
        </p:txBody>
      </p:sp>
      <p:sp>
        <p:nvSpPr>
          <p:cNvPr id="4" name="Title Placeholder 3">
            <a:extLst>
              <a:ext uri="{FF2B5EF4-FFF2-40B4-BE49-F238E27FC236}">
                <a16:creationId xmlns:a16="http://schemas.microsoft.com/office/drawing/2014/main" id="{9C844D66-F2E8-4CD8-AD0D-E01E8AD51448}"/>
              </a:ext>
            </a:extLst>
          </p:cNvPr>
          <p:cNvSpPr>
            <a:spLocks noGrp="1"/>
          </p:cNvSpPr>
          <p:nvPr>
            <p:ph type="title"/>
          </p:nvPr>
        </p:nvSpPr>
        <p:spPr>
          <a:xfrm>
            <a:off x="838200" y="379640"/>
            <a:ext cx="10515600" cy="893335"/>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1282792"/>
      </p:ext>
    </p:extLst>
  </p:cSld>
  <p:clrMap bg1="lt1" tx1="dk1" bg2="lt2" tx2="dk2" accent1="accent1" accent2="accent2" accent3="accent3" accent4="accent4" accent5="accent5" accent6="accent6" hlink="hlink" folHlink="folHlink"/>
  <p:sldLayoutIdLst>
    <p:sldLayoutId id="2147484253" r:id="rId1"/>
    <p:sldLayoutId id="2147484232" r:id="rId2"/>
    <p:sldLayoutId id="2147484247" r:id="rId3"/>
    <p:sldLayoutId id="2147484250" r:id="rId4"/>
    <p:sldLayoutId id="2147484262" r:id="rId5"/>
    <p:sldLayoutId id="2147484255" r:id="rId6"/>
    <p:sldLayoutId id="2147484256" r:id="rId7"/>
    <p:sldLayoutId id="2147484257" r:id="rId8"/>
    <p:sldLayoutId id="2147484258" r:id="rId9"/>
    <p:sldLayoutId id="2147484259" r:id="rId10"/>
    <p:sldLayoutId id="2147484260" r:id="rId11"/>
    <p:sldLayoutId id="2147484261" r:id="rId12"/>
    <p:sldLayoutId id="2147484254" r:id="rId13"/>
    <p:sldLayoutId id="2147484245" r:id="rId14"/>
    <p:sldLayoutId id="2147484275" r:id="rId15"/>
    <p:sldLayoutId id="2147484277" r:id="rId16"/>
    <p:sldLayoutId id="2147484263" r:id="rId17"/>
    <p:sldLayoutId id="2147484268" r:id="rId18"/>
    <p:sldLayoutId id="2147484276" r:id="rId19"/>
    <p:sldLayoutId id="2147484249" r:id="rId20"/>
    <p:sldLayoutId id="2147484274" r:id="rId21"/>
    <p:sldLayoutId id="2147484271" r:id="rId22"/>
    <p:sldLayoutId id="2147484272" r:id="rId23"/>
    <p:sldLayoutId id="2147484273" r:id="rId24"/>
    <p:sldLayoutId id="2147484243" r:id="rId25"/>
  </p:sldLayoutIdLst>
  <p:txStyles>
    <p:titleStyle>
      <a:lvl1pPr algn="ctr" defTabSz="685800" rtl="0" eaLnBrk="1" latinLnBrk="0" hangingPunct="1">
        <a:lnSpc>
          <a:spcPct val="90000"/>
        </a:lnSpc>
        <a:spcBef>
          <a:spcPct val="0"/>
        </a:spcBef>
        <a:buNone/>
        <a:defRPr sz="33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05332682"/>
      </p:ext>
    </p:extLst>
  </p:cSld>
  <p:clrMap bg1="lt1" tx1="dk1" bg2="dk2" tx2="lt2" accent1="accent1" accent2="accent2" accent3="accent3" accent4="accent4" accent5="accent5" accent6="accent6" hlink="hlink" folHlink="folHlink"/>
  <p:sldLayoutIdLst>
    <p:sldLayoutId id="2147485371" r:id="rId1"/>
    <p:sldLayoutId id="2147485372" r:id="rId2"/>
    <p:sldLayoutId id="2147485373" r:id="rId3"/>
    <p:sldLayoutId id="2147485374" r:id="rId4"/>
    <p:sldLayoutId id="2147485375" r:id="rId5"/>
    <p:sldLayoutId id="2147485376" r:id="rId6"/>
    <p:sldLayoutId id="2147485377" r:id="rId7"/>
    <p:sldLayoutId id="2147485378" r:id="rId8"/>
    <p:sldLayoutId id="2147485379" r:id="rId9"/>
    <p:sldLayoutId id="2147485380" r:id="rId10"/>
    <p:sldLayoutId id="2147485381" r:id="rId11"/>
    <p:sldLayoutId id="2147485382" r:id="rId12"/>
    <p:sldLayoutId id="2147485383" r:id="rId13"/>
    <p:sldLayoutId id="2147485384" r:id="rId14"/>
    <p:sldLayoutId id="2147485385" r:id="rId15"/>
    <p:sldLayoutId id="2147485386" r:id="rId16"/>
    <p:sldLayoutId id="2147485387" r:id="rId17"/>
    <p:sldLayoutId id="2147485388" r:id="rId18"/>
    <p:sldLayoutId id="2147485390" r:id="rId19"/>
    <p:sldLayoutId id="2147485391" r:id="rId20"/>
    <p:sldLayoutId id="2147485392" r:id="rId21"/>
    <p:sldLayoutId id="2147485393" r:id="rId22"/>
    <p:sldLayoutId id="2147485394" r:id="rId23"/>
    <p:sldLayoutId id="2147485395" r:id="rId24"/>
    <p:sldLayoutId id="2147485396" r:id="rId25"/>
    <p:sldLayoutId id="2147485397" r:id="rId26"/>
    <p:sldLayoutId id="2147485398" r:id="rId27"/>
    <p:sldLayoutId id="2147485399" r:id="rId28"/>
    <p:sldLayoutId id="2147485400" r:id="rId29"/>
    <p:sldLayoutId id="2147485401" r:id="rId30"/>
    <p:sldLayoutId id="2147485402" r:id="rId31"/>
    <p:sldLayoutId id="2147485403" r:id="rId32"/>
    <p:sldLayoutId id="2147485404" r:id="rId33"/>
    <p:sldLayoutId id="2147485405" r:id="rId34"/>
    <p:sldLayoutId id="2147485406" r:id="rId35"/>
    <p:sldLayoutId id="2147485407" r:id="rId36"/>
    <p:sldLayoutId id="2147485408" r:id="rId37"/>
    <p:sldLayoutId id="2147485409" r:id="rId38"/>
    <p:sldLayoutId id="2147485410" r:id="rId39"/>
    <p:sldLayoutId id="2147485411" r:id="rId40"/>
    <p:sldLayoutId id="2147485412" r:id="rId41"/>
    <p:sldLayoutId id="2147485413" r:id="rId42"/>
    <p:sldLayoutId id="2147485414" r:id="rId43"/>
    <p:sldLayoutId id="2147485415" r:id="rId44"/>
    <p:sldLayoutId id="2147485416" r:id="rId45"/>
    <p:sldLayoutId id="2147485417" r:id="rId46"/>
    <p:sldLayoutId id="2147485418" r:id="rId47"/>
    <p:sldLayoutId id="2147485419" r:id="rId48"/>
    <p:sldLayoutId id="2147485420" r:id="rId49"/>
    <p:sldLayoutId id="2147485421" r:id="rId50"/>
    <p:sldLayoutId id="2147485422" r:id="rId51"/>
    <p:sldLayoutId id="2147485423" r:id="rId52"/>
    <p:sldLayoutId id="2147485424" r:id="rId53"/>
    <p:sldLayoutId id="2147485425" r:id="rId5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714185"/>
      </p:ext>
    </p:extLst>
  </p:cSld>
  <p:clrMap bg1="lt1" tx1="dk1" bg2="lt2" tx2="dk2" accent1="accent1" accent2="accent2" accent3="accent3" accent4="accent4" accent5="accent5" accent6="accent6" hlink="hlink" folHlink="folHlink"/>
  <p:sldLayoutIdLst>
    <p:sldLayoutId id="2147485560" r:id="rId1"/>
    <p:sldLayoutId id="2147485561" r:id="rId2"/>
    <p:sldLayoutId id="2147485562" r:id="rId3"/>
    <p:sldLayoutId id="2147485563" r:id="rId4"/>
    <p:sldLayoutId id="2147485564" r:id="rId5"/>
    <p:sldLayoutId id="2147485565" r:id="rId6"/>
    <p:sldLayoutId id="2147485566" r:id="rId7"/>
    <p:sldLayoutId id="2147485567" r:id="rId8"/>
    <p:sldLayoutId id="2147485568" r:id="rId9"/>
    <p:sldLayoutId id="2147485569" r:id="rId10"/>
    <p:sldLayoutId id="214748557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63"/>
        <p:cNvGrpSpPr/>
        <p:nvPr/>
      </p:nvGrpSpPr>
      <p:grpSpPr>
        <a:xfrm>
          <a:off x="0" y="0"/>
          <a:ext cx="0" cy="0"/>
          <a:chOff x="0" y="0"/>
          <a:chExt cx="0" cy="0"/>
        </a:xfrm>
      </p:grpSpPr>
      <p:sp>
        <p:nvSpPr>
          <p:cNvPr id="15664" name="Google Shape;15664;p105"/>
          <p:cNvSpPr txBox="1">
            <a:spLocks noGrp="1"/>
          </p:cNvSpPr>
          <p:nvPr>
            <p:ph type="title"/>
          </p:nvPr>
        </p:nvSpPr>
        <p:spPr>
          <a:xfrm>
            <a:off x="609603" y="365131"/>
            <a:ext cx="10972800" cy="1325559"/>
          </a:xfrm>
          <a:prstGeom prst="rect">
            <a:avLst/>
          </a:prstGeom>
          <a:noFill/>
          <a:ln>
            <a:noFill/>
          </a:ln>
        </p:spPr>
        <p:txBody>
          <a:bodyPr spcFirstLastPara="1" wrap="square" lIns="91400" tIns="45700" rIns="91400" bIns="45700" anchor="ctr" anchorCtr="0">
            <a:noAutofit/>
          </a:bodyPr>
          <a:lstStyle>
            <a:lvl1pPr marR="0" lvl="0" algn="l" rtl="0">
              <a:lnSpc>
                <a:spcPct val="100000"/>
              </a:lnSpc>
              <a:spcBef>
                <a:spcPts val="0"/>
              </a:spcBef>
              <a:spcAft>
                <a:spcPts val="0"/>
              </a:spcAft>
              <a:buClr>
                <a:srgbClr val="1C498B"/>
              </a:buClr>
              <a:buSzPts val="5400"/>
              <a:buFont typeface="Calibri"/>
              <a:buNone/>
              <a:defRPr sz="5400" b="1" i="0" u="none" strike="noStrike" cap="none">
                <a:solidFill>
                  <a:srgbClr val="1C49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665" name="Google Shape;15665;p105"/>
          <p:cNvSpPr txBox="1">
            <a:spLocks noGrp="1"/>
          </p:cNvSpPr>
          <p:nvPr>
            <p:ph type="body" idx="1"/>
          </p:nvPr>
        </p:nvSpPr>
        <p:spPr>
          <a:xfrm>
            <a:off x="609603" y="1825627"/>
            <a:ext cx="10972800" cy="4351336"/>
          </a:xfrm>
          <a:prstGeom prst="rect">
            <a:avLst/>
          </a:prstGeom>
          <a:noFill/>
          <a:ln>
            <a:noFill/>
          </a:ln>
        </p:spPr>
        <p:txBody>
          <a:bodyPr spcFirstLastPara="1" wrap="square" lIns="91400" tIns="45700" rIns="91400" bIns="45700" anchor="t" anchorCtr="0">
            <a:noAutofit/>
          </a:bodyPr>
          <a:lstStyle>
            <a:lvl1pPr marL="457200" marR="0" lvl="0" indent="-381000" algn="l" rtl="0">
              <a:lnSpc>
                <a:spcPct val="100000"/>
              </a:lnSpc>
              <a:spcBef>
                <a:spcPts val="1500"/>
              </a:spcBef>
              <a:spcAft>
                <a:spcPts val="0"/>
              </a:spcAft>
              <a:buClr>
                <a:srgbClr val="F5668F"/>
              </a:buClr>
              <a:buSzPts val="2400"/>
              <a:buFont typeface="Arial"/>
              <a:buChar char="•"/>
              <a:defRPr sz="3600" b="0" i="0" u="none" strike="noStrike" cap="none">
                <a:solidFill>
                  <a:srgbClr val="444C55"/>
                </a:solidFill>
                <a:latin typeface="Calibri"/>
                <a:ea typeface="Calibri"/>
                <a:cs typeface="Calibri"/>
                <a:sym typeface="Calibri"/>
              </a:defRPr>
            </a:lvl1pPr>
            <a:lvl2pPr marL="914400" marR="0" lvl="1" indent="-457200" algn="l" rtl="0">
              <a:lnSpc>
                <a:spcPct val="90000"/>
              </a:lnSpc>
              <a:spcBef>
                <a:spcPts val="750"/>
              </a:spcBef>
              <a:spcAft>
                <a:spcPts val="0"/>
              </a:spcAft>
              <a:buClr>
                <a:srgbClr val="000000"/>
              </a:buClr>
              <a:buSzPts val="3600"/>
              <a:buFont typeface="Arial"/>
              <a:buChar char="•"/>
              <a:defRPr sz="3600" b="0" i="0" u="none" strike="noStrike" cap="none">
                <a:solidFill>
                  <a:srgbClr val="000000"/>
                </a:solidFill>
                <a:latin typeface="Calibri"/>
                <a:ea typeface="Calibri"/>
                <a:cs typeface="Calibri"/>
                <a:sym typeface="Calibri"/>
              </a:defRPr>
            </a:lvl2pPr>
            <a:lvl3pPr marL="1371600" marR="0" lvl="2" indent="-419100" algn="l" rtl="0">
              <a:lnSpc>
                <a:spcPct val="90000"/>
              </a:lnSpc>
              <a:spcBef>
                <a:spcPts val="750"/>
              </a:spcBef>
              <a:spcAft>
                <a:spcPts val="0"/>
              </a:spcAft>
              <a:buClr>
                <a:srgbClr val="000000"/>
              </a:buClr>
              <a:buSzPts val="3000"/>
              <a:buFont typeface="Arial"/>
              <a:buChar char="•"/>
              <a:defRPr sz="3000" b="0" i="0" u="none" strike="noStrike" cap="none">
                <a:solidFill>
                  <a:srgbClr val="000000"/>
                </a:solidFill>
                <a:latin typeface="Calibri"/>
                <a:ea typeface="Calibri"/>
                <a:cs typeface="Calibri"/>
                <a:sym typeface="Calibri"/>
              </a:defRPr>
            </a:lvl3pPr>
            <a:lvl4pPr marL="1828800" marR="0" lvl="3" indent="-400050" algn="l" rtl="0">
              <a:lnSpc>
                <a:spcPct val="90000"/>
              </a:lnSpc>
              <a:spcBef>
                <a:spcPts val="750"/>
              </a:spcBef>
              <a:spcAft>
                <a:spcPts val="0"/>
              </a:spcAft>
              <a:buClr>
                <a:srgbClr val="000000"/>
              </a:buClr>
              <a:buSzPts val="2700"/>
              <a:buFont typeface="Arial"/>
              <a:buChar char="•"/>
              <a:defRPr sz="2700" b="0" i="0" u="none" strike="noStrike" cap="none">
                <a:solidFill>
                  <a:srgbClr val="000000"/>
                </a:solidFill>
                <a:latin typeface="Calibri"/>
                <a:ea typeface="Calibri"/>
                <a:cs typeface="Calibri"/>
                <a:sym typeface="Calibri"/>
              </a:defRPr>
            </a:lvl4pPr>
            <a:lvl5pPr marL="2286000" marR="0" lvl="4" indent="-400050" algn="l" rtl="0">
              <a:lnSpc>
                <a:spcPct val="90000"/>
              </a:lnSpc>
              <a:spcBef>
                <a:spcPts val="750"/>
              </a:spcBef>
              <a:spcAft>
                <a:spcPts val="0"/>
              </a:spcAft>
              <a:buClr>
                <a:srgbClr val="000000"/>
              </a:buClr>
              <a:buSzPts val="2700"/>
              <a:buFont typeface="Arial"/>
              <a:buChar char="•"/>
              <a:defRPr sz="2700" b="0" i="0" u="none" strike="noStrike" cap="none">
                <a:solidFill>
                  <a:srgbClr val="000000"/>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5666" name="Google Shape;15666;p105"/>
          <p:cNvSpPr txBox="1">
            <a:spLocks noGrp="1"/>
          </p:cNvSpPr>
          <p:nvPr>
            <p:ph type="sldNum" idx="12"/>
          </p:nvPr>
        </p:nvSpPr>
        <p:spPr>
          <a:xfrm>
            <a:off x="8839203" y="6356353"/>
            <a:ext cx="2743200" cy="365129"/>
          </a:xfrm>
          <a:prstGeom prst="rect">
            <a:avLst/>
          </a:prstGeom>
          <a:noFill/>
          <a:ln>
            <a:noFill/>
          </a:ln>
        </p:spPr>
        <p:txBody>
          <a:bodyPr spcFirstLastPara="1" wrap="square" lIns="91400" tIns="45700" rIns="91400" bIns="45700" anchor="ctr" anchorCtr="0">
            <a:noAutofit/>
          </a:bodyPr>
          <a:lstStyle>
            <a:lvl1pPr marL="0" marR="0" lvl="0" indent="0" algn="r" rtl="0">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L="0" marR="0" lvl="1" indent="0" algn="r" rtl="0">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2pPr>
            <a:lvl3pPr marL="0" marR="0" lvl="2" indent="0" algn="r" rtl="0">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3pPr>
            <a:lvl4pPr marL="0" marR="0" lvl="3" indent="0" algn="r" rtl="0">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4pPr>
            <a:lvl5pPr marL="0" marR="0" lvl="4" indent="0" algn="r" rtl="0">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5pPr>
            <a:lvl6pPr marL="0" marR="0" lvl="5" indent="0" algn="r" rtl="0">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6pPr>
            <a:lvl7pPr marL="0" marR="0" lvl="6" indent="0" algn="r" rtl="0">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7pPr>
            <a:lvl8pPr marL="0" marR="0" lvl="7" indent="0" algn="r" rtl="0">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8pPr>
            <a:lvl9pPr marL="0" marR="0" lvl="8" indent="0" algn="r" rtl="0">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9pPr>
          </a:lstStyle>
          <a:p>
            <a:fld id="{00000000-1234-1234-1234-123412341234}" type="slidenum">
              <a:rPr lang="en-US" smtClean="0"/>
              <a:pPr/>
              <a:t>‹#›</a:t>
            </a:fld>
            <a:endParaRPr lang="en-US"/>
          </a:p>
        </p:txBody>
      </p:sp>
      <p:sp>
        <p:nvSpPr>
          <p:cNvPr id="15667" name="Google Shape;15667;p105"/>
          <p:cNvSpPr txBox="1">
            <a:spLocks noGrp="1"/>
          </p:cNvSpPr>
          <p:nvPr>
            <p:ph type="ftr" idx="11"/>
          </p:nvPr>
        </p:nvSpPr>
        <p:spPr>
          <a:xfrm>
            <a:off x="609603" y="6356353"/>
            <a:ext cx="4114800" cy="365129"/>
          </a:xfrm>
          <a:prstGeom prst="rect">
            <a:avLst/>
          </a:prstGeom>
          <a:noFill/>
          <a:ln>
            <a:noFill/>
          </a:ln>
        </p:spPr>
        <p:txBody>
          <a:bodyPr spcFirstLastPara="1" wrap="square" lIns="91400" tIns="45700" rIns="91400" bIns="45700" anchor="ctr" anchorCtr="1">
            <a:noAutofit/>
          </a:bodyPr>
          <a:lstStyle>
            <a:lvl1pPr marR="0" lvl="0" algn="ctr" rtl="0">
              <a:lnSpc>
                <a:spcPct val="100000"/>
              </a:lnSpc>
              <a:spcBef>
                <a:spcPts val="0"/>
              </a:spcBef>
              <a:spcAft>
                <a:spcPts val="0"/>
              </a:spcAft>
              <a:buClr>
                <a:srgbClr val="919497"/>
              </a:buClr>
              <a:buSzPts val="1800"/>
              <a:buFont typeface="Calibri"/>
              <a:buNone/>
              <a:defRPr sz="1200" b="0" i="0" u="none" strike="noStrike" cap="none">
                <a:solidFill>
                  <a:srgbClr val="91949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64860238"/>
      </p:ext>
    </p:extLst>
  </p:cSld>
  <p:clrMap bg1="lt1" tx1="dk1" bg2="dk2" tx2="lt2" accent1="accent1" accent2="accent2" accent3="accent3" accent4="accent4" accent5="accent5" accent6="accent6" hlink="hlink" folHlink="folHlink"/>
  <p:sldLayoutIdLst>
    <p:sldLayoutId id="2147485573" r:id="rId1"/>
    <p:sldLayoutId id="2147485574" r:id="rId2"/>
    <p:sldLayoutId id="2147485575" r:id="rId3"/>
    <p:sldLayoutId id="2147485576" r:id="rId4"/>
    <p:sldLayoutId id="2147485577" r:id="rId5"/>
    <p:sldLayoutId id="2147485578" r:id="rId6"/>
    <p:sldLayoutId id="2147485579" r:id="rId7"/>
    <p:sldLayoutId id="2147485580" r:id="rId8"/>
    <p:sldLayoutId id="2147485581" r:id="rId9"/>
    <p:sldLayoutId id="2147485582" r:id="rId10"/>
    <p:sldLayoutId id="2147485583" r:id="rId11"/>
    <p:sldLayoutId id="2147485584" r:id="rId12"/>
    <p:sldLayoutId id="2147485585" r:id="rId13"/>
    <p:sldLayoutId id="2147485586" r:id="rId14"/>
    <p:sldLayoutId id="2147485587" r:id="rId15"/>
    <p:sldLayoutId id="2147485588" r:id="rId16"/>
    <p:sldLayoutId id="2147485589" r:id="rId17"/>
    <p:sldLayoutId id="2147485590" r:id="rId18"/>
    <p:sldLayoutId id="2147485591" r:id="rId19"/>
    <p:sldLayoutId id="2147485592" r:id="rId20"/>
    <p:sldLayoutId id="2147485593" r:id="rId21"/>
    <p:sldLayoutId id="2147485594" r:id="rId22"/>
    <p:sldLayoutId id="2147485595" r:id="rId23"/>
    <p:sldLayoutId id="2147485596" r:id="rId24"/>
    <p:sldLayoutId id="2147485597" r:id="rId25"/>
    <p:sldLayoutId id="2147485598" r:id="rId26"/>
    <p:sldLayoutId id="2147485599" r:id="rId27"/>
    <p:sldLayoutId id="2147485600" r:id="rId28"/>
    <p:sldLayoutId id="2147485601" r:id="rId29"/>
    <p:sldLayoutId id="2147485602" r:id="rId30"/>
    <p:sldLayoutId id="2147485603" r:id="rId31"/>
    <p:sldLayoutId id="2147485604" r:id="rId32"/>
    <p:sldLayoutId id="2147485605" r:id="rId33"/>
    <p:sldLayoutId id="2147485606" r:id="rId34"/>
    <p:sldLayoutId id="2147485607" r:id="rId35"/>
    <p:sldLayoutId id="2147485608" r:id="rId36"/>
    <p:sldLayoutId id="2147485609" r:id="rId37"/>
    <p:sldLayoutId id="2147485610" r:id="rId38"/>
    <p:sldLayoutId id="2147485611" r:id="rId39"/>
    <p:sldLayoutId id="2147485612" r:id="rId40"/>
    <p:sldLayoutId id="2147485613" r:id="rId41"/>
    <p:sldLayoutId id="2147485614" r:id="rId42"/>
    <p:sldLayoutId id="2147485615" r:id="rId43"/>
    <p:sldLayoutId id="2147485616" r:id="rId44"/>
    <p:sldLayoutId id="2147485617" r:id="rId45"/>
    <p:sldLayoutId id="2147485618" r:id="rId46"/>
    <p:sldLayoutId id="2147485619" r:id="rId47"/>
    <p:sldLayoutId id="2147485620" r:id="rId48"/>
    <p:sldLayoutId id="2147485621" r:id="rId49"/>
    <p:sldLayoutId id="2147485622" r:id="rId50"/>
    <p:sldLayoutId id="2147485623" r:id="rId51"/>
    <p:sldLayoutId id="2147485624" r:id="rId52"/>
    <p:sldLayoutId id="2147485625" r:id="rId53"/>
    <p:sldLayoutId id="2147485626" r:id="rId54"/>
    <p:sldLayoutId id="2147485627" r:id="rId55"/>
    <p:sldLayoutId id="2147485628" r:id="rId56"/>
    <p:sldLayoutId id="2147485629" r:id="rId57"/>
    <p:sldLayoutId id="2147485630" r:id="rId58"/>
    <p:sldLayoutId id="2147485631" r:id="rId59"/>
    <p:sldLayoutId id="2147485632" r:id="rId60"/>
    <p:sldLayoutId id="2147485633" r:id="rId61"/>
    <p:sldLayoutId id="2147485634" r:id="rId62"/>
    <p:sldLayoutId id="2147485635" r:id="rId63"/>
    <p:sldLayoutId id="2147485636" r:id="rId64"/>
    <p:sldLayoutId id="2147485637" r:id="rId65"/>
    <p:sldLayoutId id="2147485638" r:id="rId66"/>
    <p:sldLayoutId id="2147485639" r:id="rId67"/>
    <p:sldLayoutId id="2147485640" r:id="rId68"/>
    <p:sldLayoutId id="2147485641" r:id="rId69"/>
    <p:sldLayoutId id="2147485642" r:id="rId70"/>
    <p:sldLayoutId id="2147485643" r:id="rId71"/>
    <p:sldLayoutId id="2147485644" r:id="rId72"/>
    <p:sldLayoutId id="2147485645" r:id="rId73"/>
    <p:sldLayoutId id="2147485646" r:id="rId74"/>
    <p:sldLayoutId id="2147485647" r:id="rId75"/>
    <p:sldLayoutId id="2147485648" r:id="rId76"/>
    <p:sldLayoutId id="2147485649" r:id="rId77"/>
    <p:sldLayoutId id="2147485650" r:id="rId78"/>
    <p:sldLayoutId id="2147485651" r:id="rId79"/>
    <p:sldLayoutId id="2147485652" r:id="rId80"/>
    <p:sldLayoutId id="2147485653" r:id="rId81"/>
    <p:sldLayoutId id="2147485654" r:id="rId82"/>
    <p:sldLayoutId id="2147485655" r:id="rId83"/>
    <p:sldLayoutId id="2147485656" r:id="rId84"/>
    <p:sldLayoutId id="2147485657" r:id="rId85"/>
    <p:sldLayoutId id="2147485658" r:id="rId86"/>
    <p:sldLayoutId id="2147485659" r:id="rId87"/>
    <p:sldLayoutId id="2147485660" r:id="rId88"/>
    <p:sldLayoutId id="2147485661" r:id="rId89"/>
    <p:sldLayoutId id="2147485662" r:id="rId90"/>
    <p:sldLayoutId id="2147485663" r:id="rId91"/>
    <p:sldLayoutId id="2147485664" r:id="rId92"/>
    <p:sldLayoutId id="2147485665" r:id="rId93"/>
    <p:sldLayoutId id="2147485666" r:id="rId94"/>
    <p:sldLayoutId id="2147485667" r:id="rId95"/>
    <p:sldLayoutId id="2147485668" r:id="rId96"/>
    <p:sldLayoutId id="2147485669" r:id="rId97"/>
    <p:sldLayoutId id="2147485670" r:id="rId98"/>
    <p:sldLayoutId id="2147485671" r:id="rId99"/>
    <p:sldLayoutId id="2147485672" r:id="rId100"/>
    <p:sldLayoutId id="2147485673" r:id="rId101"/>
    <p:sldLayoutId id="2147485674" r:id="rId102"/>
    <p:sldLayoutId id="2147485675" r:id="rId103"/>
    <p:sldLayoutId id="2147485676" r:id="rId104"/>
    <p:sldLayoutId id="2147485677" r:id="rId105"/>
    <p:sldLayoutId id="2147485678" r:id="rId106"/>
    <p:sldLayoutId id="2147485679" r:id="rId107"/>
    <p:sldLayoutId id="2147485680" r:id="rId108"/>
    <p:sldLayoutId id="2147485681" r:id="rId109"/>
    <p:sldLayoutId id="2147485682" r:id="rId110"/>
    <p:sldLayoutId id="2147485683" r:id="rId111"/>
    <p:sldLayoutId id="2147485684" r:id="rId112"/>
    <p:sldLayoutId id="2147485685" r:id="rId113"/>
    <p:sldLayoutId id="2147485686" r:id="rId114"/>
    <p:sldLayoutId id="2147485687" r:id="rId115"/>
    <p:sldLayoutId id="2147485688" r:id="rId116"/>
    <p:sldLayoutId id="2147485689" r:id="rId117"/>
    <p:sldLayoutId id="2147485690" r:id="rId118"/>
    <p:sldLayoutId id="2147485691" r:id="rId119"/>
    <p:sldLayoutId id="2147485692" r:id="rId120"/>
    <p:sldLayoutId id="2147485693" r:id="rId121"/>
    <p:sldLayoutId id="2147485694" r:id="rId122"/>
    <p:sldLayoutId id="2147485695" r:id="rId123"/>
    <p:sldLayoutId id="2147485696" r:id="rId124"/>
    <p:sldLayoutId id="2147485697" r:id="rId125"/>
    <p:sldLayoutId id="2147485698" r:id="rId126"/>
    <p:sldLayoutId id="2147485699" r:id="rId127"/>
    <p:sldLayoutId id="2147485700" r:id="rId128"/>
    <p:sldLayoutId id="2147485701" r:id="rId129"/>
    <p:sldLayoutId id="2147485702" r:id="rId130"/>
    <p:sldLayoutId id="2147485703" r:id="rId131"/>
    <p:sldLayoutId id="2147485704" r:id="rId132"/>
    <p:sldLayoutId id="2147485705" r:id="rId133"/>
    <p:sldLayoutId id="2147485706" r:id="rId134"/>
    <p:sldLayoutId id="2147485707" r:id="rId135"/>
    <p:sldLayoutId id="2147485708" r:id="rId136"/>
    <p:sldLayoutId id="2147485709" r:id="rId137"/>
    <p:sldLayoutId id="2147485710" r:id="rId138"/>
    <p:sldLayoutId id="2147485711" r:id="rId139"/>
    <p:sldLayoutId id="2147485712" r:id="rId140"/>
    <p:sldLayoutId id="2147485713" r:id="rId141"/>
    <p:sldLayoutId id="2147485714" r:id="rId142"/>
    <p:sldLayoutId id="2147485715" r:id="rId143"/>
    <p:sldLayoutId id="2147485716" r:id="rId144"/>
    <p:sldLayoutId id="2147485717" r:id="rId145"/>
    <p:sldLayoutId id="2147485718" r:id="rId146"/>
    <p:sldLayoutId id="2147485719" r:id="rId147"/>
    <p:sldLayoutId id="2147485720" r:id="rId148"/>
    <p:sldLayoutId id="2147485721" r:id="rId149"/>
    <p:sldLayoutId id="2147485722" r:id="rId150"/>
    <p:sldLayoutId id="2147485723" r:id="rId151"/>
    <p:sldLayoutId id="2147485724" r:id="rId152"/>
    <p:sldLayoutId id="2147485725" r:id="rId153"/>
    <p:sldLayoutId id="2147485726" r:id="rId154"/>
    <p:sldLayoutId id="2147485727" r:id="rId155"/>
    <p:sldLayoutId id="2147485728" r:id="rId156"/>
    <p:sldLayoutId id="2147485729" r:id="rId157"/>
    <p:sldLayoutId id="2147485730" r:id="rId158"/>
    <p:sldLayoutId id="2147485731" r:id="rId159"/>
    <p:sldLayoutId id="2147485732" r:id="rId160"/>
    <p:sldLayoutId id="2147485733" r:id="rId161"/>
    <p:sldLayoutId id="2147485734" r:id="rId162"/>
    <p:sldLayoutId id="2147485735" r:id="rId163"/>
    <p:sldLayoutId id="2147485736" r:id="rId164"/>
    <p:sldLayoutId id="2147485737" r:id="rId165"/>
    <p:sldLayoutId id="2147485738" r:id="rId166"/>
    <p:sldLayoutId id="2147485739" r:id="rId167"/>
    <p:sldLayoutId id="2147485740" r:id="rId168"/>
    <p:sldLayoutId id="2147485741" r:id="rId169"/>
    <p:sldLayoutId id="2147485742" r:id="rId170"/>
    <p:sldLayoutId id="2147485743" r:id="rId171"/>
    <p:sldLayoutId id="2147485744" r:id="rId172"/>
    <p:sldLayoutId id="2147485745" r:id="rId173"/>
    <p:sldLayoutId id="2147485746" r:id="rId174"/>
    <p:sldLayoutId id="2147485747" r:id="rId175"/>
    <p:sldLayoutId id="2147485748" r:id="rId176"/>
    <p:sldLayoutId id="2147485749" r:id="rId177"/>
    <p:sldLayoutId id="2147485750" r:id="rId178"/>
    <p:sldLayoutId id="2147485751" r:id="rId179"/>
    <p:sldLayoutId id="2147485752" r:id="rId180"/>
    <p:sldLayoutId id="2147485753" r:id="rId181"/>
    <p:sldLayoutId id="2147485754" r:id="rId182"/>
    <p:sldLayoutId id="2147485755" r:id="rId183"/>
    <p:sldLayoutId id="2147485756" r:id="rId184"/>
    <p:sldLayoutId id="2147485757" r:id="rId185"/>
    <p:sldLayoutId id="2147485758" r:id="rId186"/>
    <p:sldLayoutId id="2147485759" r:id="rId187"/>
    <p:sldLayoutId id="2147485760" r:id="rId188"/>
    <p:sldLayoutId id="2147485761" r:id="rId189"/>
    <p:sldLayoutId id="2147485762" r:id="rId190"/>
    <p:sldLayoutId id="2147485763" r:id="rId191"/>
    <p:sldLayoutId id="2147485764" r:id="rId192"/>
    <p:sldLayoutId id="2147485765" r:id="rId193"/>
    <p:sldLayoutId id="2147485766" r:id="rId194"/>
    <p:sldLayoutId id="2147485767" r:id="rId195"/>
    <p:sldLayoutId id="2147485768" r:id="rId196"/>
    <p:sldLayoutId id="2147485769" r:id="rId197"/>
    <p:sldLayoutId id="2147485770" r:id="rId198"/>
    <p:sldLayoutId id="2147485771" r:id="rId199"/>
    <p:sldLayoutId id="2147485772" r:id="rId200"/>
    <p:sldLayoutId id="2147485773" r:id="rId201"/>
    <p:sldLayoutId id="2147485774" r:id="rId202"/>
    <p:sldLayoutId id="2147485775" r:id="rId203"/>
    <p:sldLayoutId id="2147485776" r:id="rId204"/>
    <p:sldLayoutId id="2147485777" r:id="rId205"/>
    <p:sldLayoutId id="2147485778" r:id="rId206"/>
    <p:sldLayoutId id="2147485779" r:id="rId207"/>
    <p:sldLayoutId id="2147485780" r:id="rId208"/>
    <p:sldLayoutId id="2147485781" r:id="rId209"/>
    <p:sldLayoutId id="2147485782" r:id="rId210"/>
    <p:sldLayoutId id="2147485783" r:id="rId211"/>
    <p:sldLayoutId id="2147485784" r:id="rId212"/>
    <p:sldLayoutId id="2147485785" r:id="rId213"/>
    <p:sldLayoutId id="2147485786" r:id="rId214"/>
    <p:sldLayoutId id="2147485787" r:id="rId215"/>
    <p:sldLayoutId id="2147485788" r:id="rId216"/>
    <p:sldLayoutId id="2147485789" r:id="rId217"/>
    <p:sldLayoutId id="2147485790" r:id="rId218"/>
    <p:sldLayoutId id="2147485791" r:id="rId219"/>
    <p:sldLayoutId id="2147485792" r:id="rId220"/>
    <p:sldLayoutId id="2147485793" r:id="rId221"/>
    <p:sldLayoutId id="2147485794" r:id="rId222"/>
    <p:sldLayoutId id="2147485795" r:id="rId223"/>
    <p:sldLayoutId id="2147485796" r:id="rId224"/>
    <p:sldLayoutId id="2147485797" r:id="rId225"/>
    <p:sldLayoutId id="2147485798" r:id="rId226"/>
    <p:sldLayoutId id="2147485799" r:id="rId227"/>
    <p:sldLayoutId id="2147485800" r:id="rId228"/>
    <p:sldLayoutId id="2147485801" r:id="rId229"/>
    <p:sldLayoutId id="2147485802" r:id="rId230"/>
    <p:sldLayoutId id="2147485803" r:id="rId231"/>
    <p:sldLayoutId id="2147485804" r:id="rId232"/>
    <p:sldLayoutId id="2147485805" r:id="rId233"/>
    <p:sldLayoutId id="2147485806" r:id="rId234"/>
    <p:sldLayoutId id="2147485807" r:id="rId235"/>
    <p:sldLayoutId id="2147485808" r:id="rId236"/>
    <p:sldLayoutId id="2147485809" r:id="rId237"/>
    <p:sldLayoutId id="2147485810" r:id="rId238"/>
    <p:sldLayoutId id="2147485811" r:id="rId239"/>
    <p:sldLayoutId id="2147485812" r:id="rId240"/>
    <p:sldLayoutId id="2147485813" r:id="rId241"/>
    <p:sldLayoutId id="2147485814" r:id="rId242"/>
    <p:sldLayoutId id="2147485815" r:id="rId243"/>
    <p:sldLayoutId id="2147485816" r:id="rId244"/>
    <p:sldLayoutId id="2147485817" r:id="rId245"/>
    <p:sldLayoutId id="2147485818" r:id="rId246"/>
    <p:sldLayoutId id="2147485819" r:id="rId247"/>
    <p:sldLayoutId id="2147485820" r:id="rId248"/>
    <p:sldLayoutId id="2147485821" r:id="rId249"/>
    <p:sldLayoutId id="2147485822" r:id="rId250"/>
    <p:sldLayoutId id="2147485823" r:id="rId251"/>
    <p:sldLayoutId id="2147485824" r:id="rId252"/>
    <p:sldLayoutId id="2147485825" r:id="rId253"/>
    <p:sldLayoutId id="2147485826" r:id="rId254"/>
    <p:sldLayoutId id="2147485827" r:id="rId255"/>
    <p:sldLayoutId id="2147485828" r:id="rId256"/>
    <p:sldLayoutId id="2147485829" r:id="rId257"/>
    <p:sldLayoutId id="2147485830" r:id="rId258"/>
    <p:sldLayoutId id="2147485831" r:id="rId259"/>
    <p:sldLayoutId id="2147485832" r:id="rId260"/>
    <p:sldLayoutId id="2147485833" r:id="rId261"/>
    <p:sldLayoutId id="2147485834" r:id="rId262"/>
    <p:sldLayoutId id="2147485835" r:id="rId263"/>
    <p:sldLayoutId id="2147485836" r:id="rId264"/>
    <p:sldLayoutId id="2147485837" r:id="rId265"/>
    <p:sldLayoutId id="2147485838" r:id="rId266"/>
    <p:sldLayoutId id="2147485839" r:id="rId267"/>
    <p:sldLayoutId id="2147485840" r:id="rId268"/>
    <p:sldLayoutId id="2147485841" r:id="rId269"/>
    <p:sldLayoutId id="2147485842" r:id="rId270"/>
    <p:sldLayoutId id="2147485843" r:id="rId271"/>
    <p:sldLayoutId id="2147485844" r:id="rId272"/>
    <p:sldLayoutId id="2147485845" r:id="rId273"/>
    <p:sldLayoutId id="2147485846" r:id="rId274"/>
    <p:sldLayoutId id="2147485847" r:id="rId275"/>
    <p:sldLayoutId id="2147485848" r:id="rId276"/>
    <p:sldLayoutId id="2147485849" r:id="rId277"/>
    <p:sldLayoutId id="2147485850" r:id="rId278"/>
    <p:sldLayoutId id="2147485851" r:id="rId279"/>
    <p:sldLayoutId id="2147485852" r:id="rId280"/>
    <p:sldLayoutId id="2147485853" r:id="rId281"/>
    <p:sldLayoutId id="2147485854" r:id="rId282"/>
    <p:sldLayoutId id="2147485855" r:id="rId283"/>
    <p:sldLayoutId id="2147485856" r:id="rId28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BDBA4B-A7FE-A942-8FF2-0C70999AEE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5212058-2994-1F4C-8A20-B298C2DD56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39E58F8-3D6E-CB4A-A098-5FF000E569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09E79-7B40-CE4C-9F35-542EB45D9BF8}" type="datetime1">
              <a:rPr lang="en-US" smtClean="0"/>
              <a:t>6/1/2026</a:t>
            </a:fld>
            <a:endParaRPr lang="en-US"/>
          </a:p>
        </p:txBody>
      </p:sp>
      <p:sp>
        <p:nvSpPr>
          <p:cNvPr id="6" name="Slide Number Placeholder 5">
            <a:extLst>
              <a:ext uri="{FF2B5EF4-FFF2-40B4-BE49-F238E27FC236}">
                <a16:creationId xmlns:a16="http://schemas.microsoft.com/office/drawing/2014/main" id="{33CA9DD6-7CF6-964C-B1A7-F02F18B4AB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A4950-2E2D-C048-9AAE-1EF83CED3C36}" type="slidenum">
              <a:rPr lang="en-US" smtClean="0"/>
              <a:t>‹#›</a:t>
            </a:fld>
            <a:endParaRPr lang="en-US"/>
          </a:p>
        </p:txBody>
      </p:sp>
    </p:spTree>
    <p:extLst>
      <p:ext uri="{BB962C8B-B14F-4D97-AF65-F5344CB8AC3E}">
        <p14:creationId xmlns:p14="http://schemas.microsoft.com/office/powerpoint/2010/main" val="342220377"/>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Lst>
  <p:hf sldNum="0" hdr="0" dt="0"/>
  <p:txStyles>
    <p:titleStyle>
      <a:lvl1pPr algn="l" defTabSz="914400" rtl="0" eaLnBrk="1" latinLnBrk="0" hangingPunct="1">
        <a:lnSpc>
          <a:spcPct val="90000"/>
        </a:lnSpc>
        <a:spcBef>
          <a:spcPct val="0"/>
        </a:spcBef>
        <a:buNone/>
        <a:defRPr sz="4400" b="1"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2D196F-7303-5649-BDAE-A4E792328FBF}"/>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3A41D2-3773-3677-2666-89467B3CF3C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123DA-2D23-B5C2-2DDB-9B2BAAA2FD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6/1/2026</a:t>
            </a:fld>
            <a:endParaRPr lang="en-US"/>
          </a:p>
        </p:txBody>
      </p:sp>
      <p:sp>
        <p:nvSpPr>
          <p:cNvPr id="5" name="Footer Placeholder 4">
            <a:extLst>
              <a:ext uri="{FF2B5EF4-FFF2-40B4-BE49-F238E27FC236}">
                <a16:creationId xmlns:a16="http://schemas.microsoft.com/office/drawing/2014/main" id="{BAB17E96-37FC-7167-3150-D09550C2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CD4AFD-366B-87ED-2363-FE72AEAA3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535895919"/>
      </p:ext>
    </p:extLst>
  </p:cSld>
  <p:clrMap bg1="lt1" tx1="dk1" bg2="lt2" tx2="dk2" accent1="accent1" accent2="accent2" accent3="accent3" accent4="accent4" accent5="accent5" accent6="accent6" hlink="hlink" folHlink="folHlink"/>
  <p:sldLayoutIdLst>
    <p:sldLayoutId id="2147485868" r:id="rId1"/>
    <p:sldLayoutId id="2147485869" r:id="rId2"/>
    <p:sldLayoutId id="2147485870" r:id="rId3"/>
    <p:sldLayoutId id="2147485871" r:id="rId4"/>
    <p:sldLayoutId id="2147485872" r:id="rId5"/>
    <p:sldLayoutId id="2147485873" r:id="rId6"/>
    <p:sldLayoutId id="2147485874" r:id="rId7"/>
    <p:sldLayoutId id="2147485875" r:id="rId8"/>
    <p:sldLayoutId id="2147485876" r:id="rId9"/>
  </p:sldLayoutIdLst>
  <p:txStyles>
    <p:titleStyle>
      <a:lvl1pPr algn="l" defTabSz="914400" rtl="0" eaLnBrk="1" latinLnBrk="0" hangingPunct="1">
        <a:lnSpc>
          <a:spcPts val="4200"/>
        </a:lnSpc>
        <a:spcBef>
          <a:spcPct val="0"/>
        </a:spcBef>
        <a:buNone/>
        <a:defRPr sz="3500" b="1" i="0" kern="1200" baseline="0">
          <a:solidFill>
            <a:schemeClr val="tx2">
              <a:lumMod val="90000"/>
              <a:lumOff val="10000"/>
            </a:schemeClr>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baseline="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0E9DF"/>
          </a:solidFill>
        </p:spPr>
        <p:txBody>
          <a:bodyPr wrap="square" lIns="0" tIns="0" rIns="0" bIns="0" rtlCol="0"/>
          <a:lstStyle/>
          <a:p>
            <a:endParaRPr sz="1200"/>
          </a:p>
        </p:txBody>
      </p:sp>
      <p:pic>
        <p:nvPicPr>
          <p:cNvPr id="17" name="bg object 17"/>
          <p:cNvPicPr/>
          <p:nvPr/>
        </p:nvPicPr>
        <p:blipFill>
          <a:blip r:embed="rId7" cstate="print"/>
          <a:stretch>
            <a:fillRect/>
          </a:stretch>
        </p:blipFill>
        <p:spPr>
          <a:xfrm>
            <a:off x="0" y="0"/>
            <a:ext cx="3819718" cy="2071289"/>
          </a:xfrm>
          <a:prstGeom prst="rect">
            <a:avLst/>
          </a:prstGeom>
        </p:spPr>
      </p:pic>
      <p:sp>
        <p:nvSpPr>
          <p:cNvPr id="18" name="bg object 18"/>
          <p:cNvSpPr/>
          <p:nvPr/>
        </p:nvSpPr>
        <p:spPr>
          <a:xfrm>
            <a:off x="308334" y="0"/>
            <a:ext cx="3145790" cy="1939713"/>
          </a:xfrm>
          <a:custGeom>
            <a:avLst/>
            <a:gdLst/>
            <a:ahLst/>
            <a:cxnLst/>
            <a:rect l="l" t="t" r="r" b="b"/>
            <a:pathLst>
              <a:path w="4718685" h="2909570">
                <a:moveTo>
                  <a:pt x="1398381" y="2507483"/>
                </a:moveTo>
                <a:lnTo>
                  <a:pt x="1352866" y="2503558"/>
                </a:lnTo>
                <a:lnTo>
                  <a:pt x="1308094" y="2493584"/>
                </a:lnTo>
                <a:lnTo>
                  <a:pt x="1264739" y="2478093"/>
                </a:lnTo>
                <a:lnTo>
                  <a:pt x="1223473" y="2457615"/>
                </a:lnTo>
                <a:lnTo>
                  <a:pt x="1184969" y="2432681"/>
                </a:lnTo>
                <a:lnTo>
                  <a:pt x="1149899" y="2403821"/>
                </a:lnTo>
                <a:lnTo>
                  <a:pt x="1118938" y="2371566"/>
                </a:lnTo>
                <a:lnTo>
                  <a:pt x="1092757" y="2336446"/>
                </a:lnTo>
                <a:lnTo>
                  <a:pt x="1064643" y="2293200"/>
                </a:lnTo>
                <a:lnTo>
                  <a:pt x="1041289" y="2248448"/>
                </a:lnTo>
                <a:lnTo>
                  <a:pt x="1022271" y="2202567"/>
                </a:lnTo>
                <a:lnTo>
                  <a:pt x="1007165" y="2155932"/>
                </a:lnTo>
                <a:lnTo>
                  <a:pt x="995546" y="2108921"/>
                </a:lnTo>
                <a:lnTo>
                  <a:pt x="986992" y="2061909"/>
                </a:lnTo>
                <a:lnTo>
                  <a:pt x="981077" y="2015274"/>
                </a:lnTo>
                <a:lnTo>
                  <a:pt x="977422" y="1969948"/>
                </a:lnTo>
                <a:lnTo>
                  <a:pt x="975467" y="1924575"/>
                </a:lnTo>
                <a:lnTo>
                  <a:pt x="974926" y="1881395"/>
                </a:lnTo>
                <a:lnTo>
                  <a:pt x="974853" y="1721120"/>
                </a:lnTo>
                <a:lnTo>
                  <a:pt x="974376" y="1672604"/>
                </a:lnTo>
                <a:lnTo>
                  <a:pt x="973071" y="1624569"/>
                </a:lnTo>
                <a:lnTo>
                  <a:pt x="970529" y="1577495"/>
                </a:lnTo>
                <a:lnTo>
                  <a:pt x="966338" y="1531381"/>
                </a:lnTo>
                <a:lnTo>
                  <a:pt x="960085" y="1486228"/>
                </a:lnTo>
                <a:lnTo>
                  <a:pt x="951360" y="1442036"/>
                </a:lnTo>
                <a:lnTo>
                  <a:pt x="938628" y="1393916"/>
                </a:lnTo>
                <a:lnTo>
                  <a:pt x="922615" y="1346842"/>
                </a:lnTo>
                <a:lnTo>
                  <a:pt x="903599" y="1300814"/>
                </a:lnTo>
                <a:lnTo>
                  <a:pt x="881860" y="1255832"/>
                </a:lnTo>
                <a:lnTo>
                  <a:pt x="857677" y="1211896"/>
                </a:lnTo>
                <a:lnTo>
                  <a:pt x="831329" y="1169006"/>
                </a:lnTo>
                <a:lnTo>
                  <a:pt x="803096" y="1127163"/>
                </a:lnTo>
                <a:lnTo>
                  <a:pt x="773257" y="1086365"/>
                </a:lnTo>
                <a:lnTo>
                  <a:pt x="742091" y="1046613"/>
                </a:lnTo>
                <a:lnTo>
                  <a:pt x="709878" y="1007908"/>
                </a:lnTo>
                <a:lnTo>
                  <a:pt x="676897" y="970249"/>
                </a:lnTo>
                <a:lnTo>
                  <a:pt x="643427" y="933635"/>
                </a:lnTo>
                <a:lnTo>
                  <a:pt x="609748" y="898068"/>
                </a:lnTo>
                <a:lnTo>
                  <a:pt x="576138" y="863547"/>
                </a:lnTo>
                <a:lnTo>
                  <a:pt x="495745" y="782998"/>
                </a:lnTo>
                <a:lnTo>
                  <a:pt x="458741" y="747555"/>
                </a:lnTo>
                <a:lnTo>
                  <a:pt x="421909" y="711769"/>
                </a:lnTo>
                <a:lnTo>
                  <a:pt x="385420" y="675537"/>
                </a:lnTo>
                <a:lnTo>
                  <a:pt x="349447" y="638756"/>
                </a:lnTo>
                <a:lnTo>
                  <a:pt x="314160" y="601323"/>
                </a:lnTo>
                <a:lnTo>
                  <a:pt x="279733" y="563136"/>
                </a:lnTo>
                <a:lnTo>
                  <a:pt x="246336" y="524090"/>
                </a:lnTo>
                <a:lnTo>
                  <a:pt x="214141" y="484084"/>
                </a:lnTo>
                <a:lnTo>
                  <a:pt x="183320" y="443014"/>
                </a:lnTo>
                <a:lnTo>
                  <a:pt x="154046" y="400778"/>
                </a:lnTo>
                <a:lnTo>
                  <a:pt x="126489" y="357272"/>
                </a:lnTo>
                <a:lnTo>
                  <a:pt x="100821" y="312394"/>
                </a:lnTo>
                <a:lnTo>
                  <a:pt x="77215" y="266040"/>
                </a:lnTo>
                <a:lnTo>
                  <a:pt x="55842" y="218108"/>
                </a:lnTo>
                <a:lnTo>
                  <a:pt x="39930" y="177912"/>
                </a:lnTo>
                <a:lnTo>
                  <a:pt x="26306" y="135981"/>
                </a:lnTo>
                <a:lnTo>
                  <a:pt x="15073" y="92613"/>
                </a:lnTo>
                <a:lnTo>
                  <a:pt x="6338" y="48107"/>
                </a:lnTo>
                <a:lnTo>
                  <a:pt x="300" y="3460"/>
                </a:lnTo>
                <a:lnTo>
                  <a:pt x="206" y="2762"/>
                </a:lnTo>
                <a:lnTo>
                  <a:pt x="0" y="0"/>
                </a:lnTo>
                <a:lnTo>
                  <a:pt x="72574" y="0"/>
                </a:lnTo>
                <a:lnTo>
                  <a:pt x="72780" y="2762"/>
                </a:lnTo>
                <a:lnTo>
                  <a:pt x="72832" y="3460"/>
                </a:lnTo>
                <a:lnTo>
                  <a:pt x="79722" y="51215"/>
                </a:lnTo>
                <a:lnTo>
                  <a:pt x="89753" y="97966"/>
                </a:lnTo>
                <a:lnTo>
                  <a:pt x="102788" y="143281"/>
                </a:lnTo>
                <a:lnTo>
                  <a:pt x="118685" y="186726"/>
                </a:lnTo>
                <a:lnTo>
                  <a:pt x="138489" y="231413"/>
                </a:lnTo>
                <a:lnTo>
                  <a:pt x="160733" y="274744"/>
                </a:lnTo>
                <a:lnTo>
                  <a:pt x="185210" y="316806"/>
                </a:lnTo>
                <a:lnTo>
                  <a:pt x="211713" y="357684"/>
                </a:lnTo>
                <a:lnTo>
                  <a:pt x="240037" y="397465"/>
                </a:lnTo>
                <a:lnTo>
                  <a:pt x="269976" y="436233"/>
                </a:lnTo>
                <a:lnTo>
                  <a:pt x="301323" y="474075"/>
                </a:lnTo>
                <a:lnTo>
                  <a:pt x="333873" y="511076"/>
                </a:lnTo>
                <a:lnTo>
                  <a:pt x="367419" y="547322"/>
                </a:lnTo>
                <a:lnTo>
                  <a:pt x="401755" y="582899"/>
                </a:lnTo>
                <a:lnTo>
                  <a:pt x="436675" y="617893"/>
                </a:lnTo>
                <a:lnTo>
                  <a:pt x="471973" y="652390"/>
                </a:lnTo>
                <a:lnTo>
                  <a:pt x="542878" y="720233"/>
                </a:lnTo>
                <a:lnTo>
                  <a:pt x="590010" y="767307"/>
                </a:lnTo>
                <a:lnTo>
                  <a:pt x="623946" y="800134"/>
                </a:lnTo>
                <a:lnTo>
                  <a:pt x="657871" y="833904"/>
                </a:lnTo>
                <a:lnTo>
                  <a:pt x="691588" y="868639"/>
                </a:lnTo>
                <a:lnTo>
                  <a:pt x="724902" y="904362"/>
                </a:lnTo>
                <a:lnTo>
                  <a:pt x="757619" y="941096"/>
                </a:lnTo>
                <a:lnTo>
                  <a:pt x="789541" y="978865"/>
                </a:lnTo>
                <a:lnTo>
                  <a:pt x="820474" y="1017692"/>
                </a:lnTo>
                <a:lnTo>
                  <a:pt x="850221" y="1057598"/>
                </a:lnTo>
                <a:lnTo>
                  <a:pt x="878588" y="1098608"/>
                </a:lnTo>
                <a:lnTo>
                  <a:pt x="905378" y="1140744"/>
                </a:lnTo>
                <a:lnTo>
                  <a:pt x="930396" y="1184030"/>
                </a:lnTo>
                <a:lnTo>
                  <a:pt x="953446" y="1228487"/>
                </a:lnTo>
                <a:lnTo>
                  <a:pt x="974333" y="1274140"/>
                </a:lnTo>
                <a:lnTo>
                  <a:pt x="992861" y="1321011"/>
                </a:lnTo>
                <a:lnTo>
                  <a:pt x="1008835" y="1369124"/>
                </a:lnTo>
                <a:lnTo>
                  <a:pt x="1022058" y="1418500"/>
                </a:lnTo>
                <a:lnTo>
                  <a:pt x="1030784" y="1468937"/>
                </a:lnTo>
                <a:lnTo>
                  <a:pt x="1037036" y="1519374"/>
                </a:lnTo>
                <a:lnTo>
                  <a:pt x="1041227" y="1569810"/>
                </a:lnTo>
                <a:lnTo>
                  <a:pt x="1043770" y="1620247"/>
                </a:lnTo>
                <a:lnTo>
                  <a:pt x="1045075" y="1670683"/>
                </a:lnTo>
                <a:lnTo>
                  <a:pt x="1045556" y="1721120"/>
                </a:lnTo>
                <a:lnTo>
                  <a:pt x="1045625" y="1881395"/>
                </a:lnTo>
                <a:lnTo>
                  <a:pt x="1046282" y="1924575"/>
                </a:lnTo>
                <a:lnTo>
                  <a:pt x="1048528" y="1969393"/>
                </a:lnTo>
                <a:lnTo>
                  <a:pt x="1048556" y="1969948"/>
                </a:lnTo>
                <a:lnTo>
                  <a:pt x="1052898" y="2016807"/>
                </a:lnTo>
                <a:lnTo>
                  <a:pt x="1059762" y="2064441"/>
                </a:lnTo>
                <a:lnTo>
                  <a:pt x="1069600" y="2112139"/>
                </a:lnTo>
                <a:lnTo>
                  <a:pt x="1082865" y="2159192"/>
                </a:lnTo>
                <a:lnTo>
                  <a:pt x="1100009" y="2204889"/>
                </a:lnTo>
                <a:lnTo>
                  <a:pt x="1121450" y="2248448"/>
                </a:lnTo>
                <a:lnTo>
                  <a:pt x="1147745" y="2289372"/>
                </a:lnTo>
                <a:lnTo>
                  <a:pt x="1178062" y="2325965"/>
                </a:lnTo>
                <a:lnTo>
                  <a:pt x="1215007" y="2358513"/>
                </a:lnTo>
                <a:lnTo>
                  <a:pt x="1257108" y="2385911"/>
                </a:lnTo>
                <a:lnTo>
                  <a:pt x="1302890" y="2407058"/>
                </a:lnTo>
                <a:lnTo>
                  <a:pt x="1350882" y="2420849"/>
                </a:lnTo>
                <a:lnTo>
                  <a:pt x="1399610" y="2426182"/>
                </a:lnTo>
                <a:lnTo>
                  <a:pt x="1549183" y="2426182"/>
                </a:lnTo>
                <a:lnTo>
                  <a:pt x="1551440" y="2435743"/>
                </a:lnTo>
                <a:lnTo>
                  <a:pt x="1532661" y="2477669"/>
                </a:lnTo>
                <a:lnTo>
                  <a:pt x="1488952" y="2495069"/>
                </a:lnTo>
                <a:lnTo>
                  <a:pt x="1443967" y="2504831"/>
                </a:lnTo>
                <a:lnTo>
                  <a:pt x="1398381" y="2507483"/>
                </a:lnTo>
                <a:close/>
              </a:path>
              <a:path w="4718685" h="2909570">
                <a:moveTo>
                  <a:pt x="1549183" y="2426182"/>
                </a:moveTo>
                <a:lnTo>
                  <a:pt x="1399610" y="2426182"/>
                </a:lnTo>
                <a:lnTo>
                  <a:pt x="1447602" y="2421952"/>
                </a:lnTo>
                <a:lnTo>
                  <a:pt x="1493384" y="2407058"/>
                </a:lnTo>
                <a:lnTo>
                  <a:pt x="1506395" y="2403993"/>
                </a:lnTo>
                <a:lnTo>
                  <a:pt x="1520878" y="2406077"/>
                </a:lnTo>
                <a:lnTo>
                  <a:pt x="1535361" y="2412574"/>
                </a:lnTo>
                <a:lnTo>
                  <a:pt x="1548372" y="2422749"/>
                </a:lnTo>
                <a:lnTo>
                  <a:pt x="1549183" y="2426182"/>
                </a:lnTo>
                <a:close/>
              </a:path>
              <a:path w="4718685" h="2909570">
                <a:moveTo>
                  <a:pt x="3984365" y="2842143"/>
                </a:moveTo>
                <a:lnTo>
                  <a:pt x="3751077" y="2842143"/>
                </a:lnTo>
                <a:lnTo>
                  <a:pt x="3802879" y="2838572"/>
                </a:lnTo>
                <a:lnTo>
                  <a:pt x="3847395" y="2831315"/>
                </a:lnTo>
                <a:lnTo>
                  <a:pt x="3891299" y="2819115"/>
                </a:lnTo>
                <a:lnTo>
                  <a:pt x="3934449" y="2802207"/>
                </a:lnTo>
                <a:lnTo>
                  <a:pt x="3976703" y="2780828"/>
                </a:lnTo>
                <a:lnTo>
                  <a:pt x="4017921" y="2755211"/>
                </a:lnTo>
                <a:lnTo>
                  <a:pt x="4057960" y="2725594"/>
                </a:lnTo>
                <a:lnTo>
                  <a:pt x="4096679" y="2692210"/>
                </a:lnTo>
                <a:lnTo>
                  <a:pt x="4133937" y="2655296"/>
                </a:lnTo>
                <a:lnTo>
                  <a:pt x="4169593" y="2615087"/>
                </a:lnTo>
                <a:lnTo>
                  <a:pt x="4203505" y="2571818"/>
                </a:lnTo>
                <a:lnTo>
                  <a:pt x="4232994" y="2528776"/>
                </a:lnTo>
                <a:lnTo>
                  <a:pt x="4260316" y="2484511"/>
                </a:lnTo>
                <a:lnTo>
                  <a:pt x="4285657" y="2439210"/>
                </a:lnTo>
                <a:lnTo>
                  <a:pt x="4309208" y="2393061"/>
                </a:lnTo>
                <a:lnTo>
                  <a:pt x="4331156" y="2346254"/>
                </a:lnTo>
                <a:lnTo>
                  <a:pt x="4351690" y="2298976"/>
                </a:lnTo>
                <a:lnTo>
                  <a:pt x="4370999" y="2251415"/>
                </a:lnTo>
                <a:lnTo>
                  <a:pt x="4389270" y="2203761"/>
                </a:lnTo>
                <a:lnTo>
                  <a:pt x="4406694" y="2156200"/>
                </a:lnTo>
                <a:lnTo>
                  <a:pt x="4423457" y="2108922"/>
                </a:lnTo>
                <a:lnTo>
                  <a:pt x="4441842" y="2061727"/>
                </a:lnTo>
                <a:lnTo>
                  <a:pt x="4459917" y="2014293"/>
                </a:lnTo>
                <a:lnTo>
                  <a:pt x="4477615" y="1966618"/>
                </a:lnTo>
                <a:lnTo>
                  <a:pt x="4494866" y="1918704"/>
                </a:lnTo>
                <a:lnTo>
                  <a:pt x="4511602" y="1870549"/>
                </a:lnTo>
                <a:lnTo>
                  <a:pt x="4527753" y="1822154"/>
                </a:lnTo>
                <a:lnTo>
                  <a:pt x="4543252" y="1773518"/>
                </a:lnTo>
                <a:lnTo>
                  <a:pt x="4558030" y="1724643"/>
                </a:lnTo>
                <a:lnTo>
                  <a:pt x="4572017" y="1675527"/>
                </a:lnTo>
                <a:lnTo>
                  <a:pt x="4585146" y="1626171"/>
                </a:lnTo>
                <a:lnTo>
                  <a:pt x="4597347" y="1576575"/>
                </a:lnTo>
                <a:lnTo>
                  <a:pt x="4608552" y="1526739"/>
                </a:lnTo>
                <a:lnTo>
                  <a:pt x="4618692" y="1476663"/>
                </a:lnTo>
                <a:lnTo>
                  <a:pt x="4627698" y="1426346"/>
                </a:lnTo>
                <a:lnTo>
                  <a:pt x="4632467" y="1386400"/>
                </a:lnTo>
                <a:lnTo>
                  <a:pt x="4636515" y="1344070"/>
                </a:lnTo>
                <a:lnTo>
                  <a:pt x="4639602" y="1299612"/>
                </a:lnTo>
                <a:lnTo>
                  <a:pt x="4641485" y="1253284"/>
                </a:lnTo>
                <a:lnTo>
                  <a:pt x="4641869" y="1211606"/>
                </a:lnTo>
                <a:lnTo>
                  <a:pt x="4641926" y="1205343"/>
                </a:lnTo>
                <a:lnTo>
                  <a:pt x="4640684" y="1156047"/>
                </a:lnTo>
                <a:lnTo>
                  <a:pt x="4637518" y="1105654"/>
                </a:lnTo>
                <a:lnTo>
                  <a:pt x="4632187" y="1054419"/>
                </a:lnTo>
                <a:lnTo>
                  <a:pt x="4624452" y="1002602"/>
                </a:lnTo>
                <a:lnTo>
                  <a:pt x="4614071" y="950458"/>
                </a:lnTo>
                <a:lnTo>
                  <a:pt x="4600805" y="898246"/>
                </a:lnTo>
                <a:lnTo>
                  <a:pt x="4584413" y="846222"/>
                </a:lnTo>
                <a:lnTo>
                  <a:pt x="4564654" y="794645"/>
                </a:lnTo>
                <a:lnTo>
                  <a:pt x="4541289" y="743771"/>
                </a:lnTo>
                <a:lnTo>
                  <a:pt x="4518312" y="701132"/>
                </a:lnTo>
                <a:lnTo>
                  <a:pt x="4493019" y="660036"/>
                </a:lnTo>
                <a:lnTo>
                  <a:pt x="4465602" y="620354"/>
                </a:lnTo>
                <a:lnTo>
                  <a:pt x="4436254" y="581957"/>
                </a:lnTo>
                <a:lnTo>
                  <a:pt x="4405168" y="544718"/>
                </a:lnTo>
                <a:lnTo>
                  <a:pt x="4372538" y="508507"/>
                </a:lnTo>
                <a:lnTo>
                  <a:pt x="4338556" y="473196"/>
                </a:lnTo>
                <a:lnTo>
                  <a:pt x="4303416" y="438656"/>
                </a:lnTo>
                <a:lnTo>
                  <a:pt x="4267310" y="404760"/>
                </a:lnTo>
                <a:lnTo>
                  <a:pt x="4230432" y="371377"/>
                </a:lnTo>
                <a:lnTo>
                  <a:pt x="4192975" y="338380"/>
                </a:lnTo>
                <a:lnTo>
                  <a:pt x="4117096" y="273029"/>
                </a:lnTo>
                <a:lnTo>
                  <a:pt x="4039480" y="205140"/>
                </a:lnTo>
                <a:lnTo>
                  <a:pt x="4000870" y="170535"/>
                </a:lnTo>
                <a:lnTo>
                  <a:pt x="3962689" y="135329"/>
                </a:lnTo>
                <a:lnTo>
                  <a:pt x="3925161" y="99403"/>
                </a:lnTo>
                <a:lnTo>
                  <a:pt x="3888510" y="62636"/>
                </a:lnTo>
                <a:lnTo>
                  <a:pt x="3852957" y="24909"/>
                </a:lnTo>
                <a:lnTo>
                  <a:pt x="3830986" y="0"/>
                </a:lnTo>
                <a:lnTo>
                  <a:pt x="3943805" y="0"/>
                </a:lnTo>
                <a:lnTo>
                  <a:pt x="3958155" y="15126"/>
                </a:lnTo>
                <a:lnTo>
                  <a:pt x="3992944" y="49772"/>
                </a:lnTo>
                <a:lnTo>
                  <a:pt x="4028831" y="83885"/>
                </a:lnTo>
                <a:lnTo>
                  <a:pt x="4065646" y="117621"/>
                </a:lnTo>
                <a:lnTo>
                  <a:pt x="4103217" y="151134"/>
                </a:lnTo>
                <a:lnTo>
                  <a:pt x="4179939" y="218108"/>
                </a:lnTo>
                <a:lnTo>
                  <a:pt x="4256348" y="287080"/>
                </a:lnTo>
                <a:lnTo>
                  <a:pt x="4294435" y="321888"/>
                </a:lnTo>
                <a:lnTo>
                  <a:pt x="4332156" y="357081"/>
                </a:lnTo>
                <a:lnTo>
                  <a:pt x="4369299" y="392788"/>
                </a:lnTo>
                <a:lnTo>
                  <a:pt x="4405648" y="429138"/>
                </a:lnTo>
                <a:lnTo>
                  <a:pt x="4440988" y="466260"/>
                </a:lnTo>
                <a:lnTo>
                  <a:pt x="4475106" y="504281"/>
                </a:lnTo>
                <a:lnTo>
                  <a:pt x="4507786" y="543331"/>
                </a:lnTo>
                <a:lnTo>
                  <a:pt x="4538814" y="583538"/>
                </a:lnTo>
                <a:lnTo>
                  <a:pt x="4567976" y="625031"/>
                </a:lnTo>
                <a:lnTo>
                  <a:pt x="4595057" y="667937"/>
                </a:lnTo>
                <a:lnTo>
                  <a:pt x="4619843" y="712387"/>
                </a:lnTo>
                <a:lnTo>
                  <a:pt x="4641764" y="761514"/>
                </a:lnTo>
                <a:lnTo>
                  <a:pt x="4660514" y="811450"/>
                </a:lnTo>
                <a:lnTo>
                  <a:pt x="4676276" y="861957"/>
                </a:lnTo>
                <a:lnTo>
                  <a:pt x="4689232" y="912800"/>
                </a:lnTo>
                <a:lnTo>
                  <a:pt x="4699561" y="963740"/>
                </a:lnTo>
                <a:lnTo>
                  <a:pt x="4707447" y="1014541"/>
                </a:lnTo>
                <a:lnTo>
                  <a:pt x="4713070" y="1064965"/>
                </a:lnTo>
                <a:lnTo>
                  <a:pt x="4716613" y="1114775"/>
                </a:lnTo>
                <a:lnTo>
                  <a:pt x="4718256" y="1163735"/>
                </a:lnTo>
                <a:lnTo>
                  <a:pt x="4718182" y="1211606"/>
                </a:lnTo>
                <a:lnTo>
                  <a:pt x="4716571" y="1258153"/>
                </a:lnTo>
                <a:lnTo>
                  <a:pt x="4713606" y="1303137"/>
                </a:lnTo>
                <a:lnTo>
                  <a:pt x="4709467" y="1346322"/>
                </a:lnTo>
                <a:lnTo>
                  <a:pt x="4704338" y="1387471"/>
                </a:lnTo>
                <a:lnTo>
                  <a:pt x="4698398" y="1426346"/>
                </a:lnTo>
                <a:lnTo>
                  <a:pt x="4689280" y="1478341"/>
                </a:lnTo>
                <a:lnTo>
                  <a:pt x="4678839" y="1530078"/>
                </a:lnTo>
                <a:lnTo>
                  <a:pt x="4667196" y="1581541"/>
                </a:lnTo>
                <a:lnTo>
                  <a:pt x="4654471" y="1632713"/>
                </a:lnTo>
                <a:lnTo>
                  <a:pt x="4640785" y="1683575"/>
                </a:lnTo>
                <a:lnTo>
                  <a:pt x="4626256" y="1734112"/>
                </a:lnTo>
                <a:lnTo>
                  <a:pt x="4611006" y="1784306"/>
                </a:lnTo>
                <a:lnTo>
                  <a:pt x="4595155" y="1834139"/>
                </a:lnTo>
                <a:lnTo>
                  <a:pt x="4578826" y="1883585"/>
                </a:lnTo>
                <a:lnTo>
                  <a:pt x="4562130" y="1932656"/>
                </a:lnTo>
                <a:lnTo>
                  <a:pt x="4545197" y="1981306"/>
                </a:lnTo>
                <a:lnTo>
                  <a:pt x="4528143" y="2029527"/>
                </a:lnTo>
                <a:lnTo>
                  <a:pt x="4494157" y="2124613"/>
                </a:lnTo>
                <a:lnTo>
                  <a:pt x="4476982" y="2169712"/>
                </a:lnTo>
                <a:lnTo>
                  <a:pt x="4459595" y="2215024"/>
                </a:lnTo>
                <a:lnTo>
                  <a:pt x="4441880" y="2260124"/>
                </a:lnTo>
                <a:lnTo>
                  <a:pt x="4423334" y="2305577"/>
                </a:lnTo>
                <a:lnTo>
                  <a:pt x="4404035" y="2350464"/>
                </a:lnTo>
                <a:lnTo>
                  <a:pt x="4383673" y="2394856"/>
                </a:lnTo>
                <a:lnTo>
                  <a:pt x="4362037" y="2438576"/>
                </a:lnTo>
                <a:lnTo>
                  <a:pt x="4338913" y="2481448"/>
                </a:lnTo>
                <a:lnTo>
                  <a:pt x="4314090" y="2523293"/>
                </a:lnTo>
                <a:lnTo>
                  <a:pt x="4287354" y="2563936"/>
                </a:lnTo>
                <a:lnTo>
                  <a:pt x="4258494" y="2603200"/>
                </a:lnTo>
                <a:lnTo>
                  <a:pt x="4225042" y="2646749"/>
                </a:lnTo>
                <a:lnTo>
                  <a:pt x="4189147" y="2687434"/>
                </a:lnTo>
                <a:lnTo>
                  <a:pt x="4151091" y="2725112"/>
                </a:lnTo>
                <a:lnTo>
                  <a:pt x="4111159" y="2759643"/>
                </a:lnTo>
                <a:lnTo>
                  <a:pt x="4069633" y="2790884"/>
                </a:lnTo>
                <a:lnTo>
                  <a:pt x="4026797" y="2818695"/>
                </a:lnTo>
                <a:lnTo>
                  <a:pt x="3984365" y="2842143"/>
                </a:lnTo>
                <a:close/>
              </a:path>
              <a:path w="4718685" h="2909570">
                <a:moveTo>
                  <a:pt x="1976493" y="2073616"/>
                </a:moveTo>
                <a:lnTo>
                  <a:pt x="1940161" y="2048853"/>
                </a:lnTo>
                <a:lnTo>
                  <a:pt x="1937216" y="2034388"/>
                </a:lnTo>
                <a:lnTo>
                  <a:pt x="1940161" y="2019922"/>
                </a:lnTo>
                <a:lnTo>
                  <a:pt x="1983684" y="1974809"/>
                </a:lnTo>
                <a:lnTo>
                  <a:pt x="2020988" y="1947558"/>
                </a:lnTo>
                <a:lnTo>
                  <a:pt x="2060594" y="1924991"/>
                </a:lnTo>
                <a:lnTo>
                  <a:pt x="2102187" y="1906929"/>
                </a:lnTo>
                <a:lnTo>
                  <a:pt x="2145448" y="1893187"/>
                </a:lnTo>
                <a:lnTo>
                  <a:pt x="2190063" y="1883585"/>
                </a:lnTo>
                <a:lnTo>
                  <a:pt x="2235713" y="1877940"/>
                </a:lnTo>
                <a:lnTo>
                  <a:pt x="2282083" y="1876070"/>
                </a:lnTo>
                <a:lnTo>
                  <a:pt x="2328856" y="1877793"/>
                </a:lnTo>
                <a:lnTo>
                  <a:pt x="2375715" y="1882927"/>
                </a:lnTo>
                <a:lnTo>
                  <a:pt x="2422344" y="1891290"/>
                </a:lnTo>
                <a:lnTo>
                  <a:pt x="2468426" y="1902700"/>
                </a:lnTo>
                <a:lnTo>
                  <a:pt x="2513644" y="1916975"/>
                </a:lnTo>
                <a:lnTo>
                  <a:pt x="2557683" y="1933933"/>
                </a:lnTo>
                <a:lnTo>
                  <a:pt x="2591438" y="1949372"/>
                </a:lnTo>
                <a:lnTo>
                  <a:pt x="2283700" y="1949372"/>
                </a:lnTo>
                <a:lnTo>
                  <a:pt x="2238770" y="1951129"/>
                </a:lnTo>
                <a:lnTo>
                  <a:pt x="2194844" y="1957239"/>
                </a:lnTo>
                <a:lnTo>
                  <a:pt x="2152316" y="1967951"/>
                </a:lnTo>
                <a:lnTo>
                  <a:pt x="2111575" y="1983516"/>
                </a:lnTo>
                <a:lnTo>
                  <a:pt x="2073012" y="2004187"/>
                </a:lnTo>
                <a:lnTo>
                  <a:pt x="2037019" y="2030214"/>
                </a:lnTo>
                <a:lnTo>
                  <a:pt x="2004112" y="2061727"/>
                </a:lnTo>
                <a:lnTo>
                  <a:pt x="2001118" y="2063794"/>
                </a:lnTo>
                <a:lnTo>
                  <a:pt x="1990976" y="2070674"/>
                </a:lnTo>
                <a:lnTo>
                  <a:pt x="1976493" y="2073616"/>
                </a:lnTo>
                <a:close/>
              </a:path>
              <a:path w="4718685" h="2909570">
                <a:moveTo>
                  <a:pt x="3740036" y="2909183"/>
                </a:moveTo>
                <a:lnTo>
                  <a:pt x="3686782" y="2906612"/>
                </a:lnTo>
                <a:lnTo>
                  <a:pt x="3634800" y="2899187"/>
                </a:lnTo>
                <a:lnTo>
                  <a:pt x="3584158" y="2887335"/>
                </a:lnTo>
                <a:lnTo>
                  <a:pt x="3534924" y="2871487"/>
                </a:lnTo>
                <a:lnTo>
                  <a:pt x="3487168" y="2852070"/>
                </a:lnTo>
                <a:lnTo>
                  <a:pt x="3440957" y="2829513"/>
                </a:lnTo>
                <a:lnTo>
                  <a:pt x="3396361" y="2804246"/>
                </a:lnTo>
                <a:lnTo>
                  <a:pt x="3353448" y="2776698"/>
                </a:lnTo>
                <a:lnTo>
                  <a:pt x="3312287" y="2747297"/>
                </a:lnTo>
                <a:lnTo>
                  <a:pt x="3272947" y="2716471"/>
                </a:lnTo>
                <a:lnTo>
                  <a:pt x="3235496" y="2684651"/>
                </a:lnTo>
                <a:lnTo>
                  <a:pt x="3200004" y="2652265"/>
                </a:lnTo>
                <a:lnTo>
                  <a:pt x="3166538" y="2619741"/>
                </a:lnTo>
                <a:lnTo>
                  <a:pt x="3135168" y="2587509"/>
                </a:lnTo>
                <a:lnTo>
                  <a:pt x="3095277" y="2545093"/>
                </a:lnTo>
                <a:lnTo>
                  <a:pt x="3057596" y="2501207"/>
                </a:lnTo>
                <a:lnTo>
                  <a:pt x="3021387" y="2457320"/>
                </a:lnTo>
                <a:lnTo>
                  <a:pt x="2985915" y="2414904"/>
                </a:lnTo>
                <a:lnTo>
                  <a:pt x="2953110" y="2375150"/>
                </a:lnTo>
                <a:lnTo>
                  <a:pt x="2920495" y="2336008"/>
                </a:lnTo>
                <a:lnTo>
                  <a:pt x="2887785" y="2297619"/>
                </a:lnTo>
                <a:lnTo>
                  <a:pt x="2854698" y="2260124"/>
                </a:lnTo>
                <a:lnTo>
                  <a:pt x="2820951" y="2223665"/>
                </a:lnTo>
                <a:lnTo>
                  <a:pt x="2786261" y="2188383"/>
                </a:lnTo>
                <a:lnTo>
                  <a:pt x="2750346" y="2154419"/>
                </a:lnTo>
                <a:lnTo>
                  <a:pt x="2712923" y="2121914"/>
                </a:lnTo>
                <a:lnTo>
                  <a:pt x="2673709" y="2091010"/>
                </a:lnTo>
                <a:lnTo>
                  <a:pt x="2632226" y="2061727"/>
                </a:lnTo>
                <a:lnTo>
                  <a:pt x="2593523" y="2037829"/>
                </a:lnTo>
                <a:lnTo>
                  <a:pt x="2552503" y="2016154"/>
                </a:lnTo>
                <a:lnTo>
                  <a:pt x="2509750" y="1997074"/>
                </a:lnTo>
                <a:lnTo>
                  <a:pt x="2465658" y="1980838"/>
                </a:lnTo>
                <a:lnTo>
                  <a:pt x="2420615" y="1967699"/>
                </a:lnTo>
                <a:lnTo>
                  <a:pt x="2375014" y="1957908"/>
                </a:lnTo>
                <a:lnTo>
                  <a:pt x="2329246" y="1951715"/>
                </a:lnTo>
                <a:lnTo>
                  <a:pt x="2283700" y="1949372"/>
                </a:lnTo>
                <a:lnTo>
                  <a:pt x="2591438" y="1949372"/>
                </a:lnTo>
                <a:lnTo>
                  <a:pt x="2640954" y="1975169"/>
                </a:lnTo>
                <a:lnTo>
                  <a:pt x="2679553" y="1999083"/>
                </a:lnTo>
                <a:lnTo>
                  <a:pt x="2723190" y="2030591"/>
                </a:lnTo>
                <a:lnTo>
                  <a:pt x="2764706" y="2063794"/>
                </a:lnTo>
                <a:lnTo>
                  <a:pt x="2804337" y="2098503"/>
                </a:lnTo>
                <a:lnTo>
                  <a:pt x="2842318" y="2134531"/>
                </a:lnTo>
                <a:lnTo>
                  <a:pt x="2878885" y="2171688"/>
                </a:lnTo>
                <a:lnTo>
                  <a:pt x="2914273" y="2209787"/>
                </a:lnTo>
                <a:lnTo>
                  <a:pt x="2948719" y="2248638"/>
                </a:lnTo>
                <a:lnTo>
                  <a:pt x="2982458" y="2288055"/>
                </a:lnTo>
                <a:lnTo>
                  <a:pt x="3015726" y="2327848"/>
                </a:lnTo>
                <a:lnTo>
                  <a:pt x="3048758" y="2367830"/>
                </a:lnTo>
                <a:lnTo>
                  <a:pt x="3084230" y="2410246"/>
                </a:lnTo>
                <a:lnTo>
                  <a:pt x="3120439" y="2454133"/>
                </a:lnTo>
                <a:lnTo>
                  <a:pt x="3158120" y="2498019"/>
                </a:lnTo>
                <a:lnTo>
                  <a:pt x="3198011" y="2540435"/>
                </a:lnTo>
                <a:lnTo>
                  <a:pt x="3229493" y="2572770"/>
                </a:lnTo>
                <a:lnTo>
                  <a:pt x="3263259" y="2605534"/>
                </a:lnTo>
                <a:lnTo>
                  <a:pt x="3299190" y="2638195"/>
                </a:lnTo>
                <a:lnTo>
                  <a:pt x="3337164" y="2670221"/>
                </a:lnTo>
                <a:lnTo>
                  <a:pt x="3377063" y="2701080"/>
                </a:lnTo>
                <a:lnTo>
                  <a:pt x="3418765" y="2730241"/>
                </a:lnTo>
                <a:lnTo>
                  <a:pt x="3462150" y="2757172"/>
                </a:lnTo>
                <a:lnTo>
                  <a:pt x="3507098" y="2781341"/>
                </a:lnTo>
                <a:lnTo>
                  <a:pt x="3553468" y="2802207"/>
                </a:lnTo>
                <a:lnTo>
                  <a:pt x="3601203" y="2819266"/>
                </a:lnTo>
                <a:lnTo>
                  <a:pt x="3650119" y="2831958"/>
                </a:lnTo>
                <a:lnTo>
                  <a:pt x="3700117" y="2839761"/>
                </a:lnTo>
                <a:lnTo>
                  <a:pt x="3751077" y="2842143"/>
                </a:lnTo>
                <a:lnTo>
                  <a:pt x="3984365" y="2842143"/>
                </a:lnTo>
                <a:lnTo>
                  <a:pt x="3982935" y="2842933"/>
                </a:lnTo>
                <a:lnTo>
                  <a:pt x="3938328" y="2863458"/>
                </a:lnTo>
                <a:lnTo>
                  <a:pt x="3893261" y="2880128"/>
                </a:lnTo>
                <a:lnTo>
                  <a:pt x="3848017" y="2892801"/>
                </a:lnTo>
                <a:lnTo>
                  <a:pt x="3802879" y="2901337"/>
                </a:lnTo>
                <a:lnTo>
                  <a:pt x="3785327" y="2902563"/>
                </a:lnTo>
                <a:lnTo>
                  <a:pt x="3768512" y="2905260"/>
                </a:lnTo>
                <a:lnTo>
                  <a:pt x="3753169" y="2907957"/>
                </a:lnTo>
                <a:lnTo>
                  <a:pt x="3740036" y="2909183"/>
                </a:lnTo>
                <a:close/>
              </a:path>
            </a:pathLst>
          </a:custGeom>
          <a:solidFill>
            <a:srgbClr val="9D4B99"/>
          </a:solidFill>
        </p:spPr>
        <p:txBody>
          <a:bodyPr wrap="square" lIns="0" tIns="0" rIns="0" bIns="0" rtlCol="0"/>
          <a:lstStyle/>
          <a:p>
            <a:endParaRPr sz="1200"/>
          </a:p>
        </p:txBody>
      </p:sp>
      <p:pic>
        <p:nvPicPr>
          <p:cNvPr id="19" name="bg object 19"/>
          <p:cNvPicPr/>
          <p:nvPr/>
        </p:nvPicPr>
        <p:blipFill>
          <a:blip r:embed="rId8" cstate="print"/>
          <a:stretch>
            <a:fillRect/>
          </a:stretch>
        </p:blipFill>
        <p:spPr>
          <a:xfrm>
            <a:off x="7850579" y="0"/>
            <a:ext cx="4341421" cy="3826933"/>
          </a:xfrm>
          <a:prstGeom prst="rect">
            <a:avLst/>
          </a:prstGeom>
        </p:spPr>
      </p:pic>
      <p:sp>
        <p:nvSpPr>
          <p:cNvPr id="20" name="bg object 20"/>
          <p:cNvSpPr/>
          <p:nvPr/>
        </p:nvSpPr>
        <p:spPr>
          <a:xfrm>
            <a:off x="8249542" y="0"/>
            <a:ext cx="3942503" cy="3279987"/>
          </a:xfrm>
          <a:custGeom>
            <a:avLst/>
            <a:gdLst/>
            <a:ahLst/>
            <a:cxnLst/>
            <a:rect l="l" t="t" r="r" b="b"/>
            <a:pathLst>
              <a:path w="5913755" h="4919980">
                <a:moveTo>
                  <a:pt x="2606896" y="4806400"/>
                </a:moveTo>
                <a:lnTo>
                  <a:pt x="2559460" y="4805168"/>
                </a:lnTo>
                <a:lnTo>
                  <a:pt x="2512173" y="4802513"/>
                </a:lnTo>
                <a:lnTo>
                  <a:pt x="2465060" y="4798458"/>
                </a:lnTo>
                <a:lnTo>
                  <a:pt x="2418149" y="4793022"/>
                </a:lnTo>
                <a:lnTo>
                  <a:pt x="2371466" y="4786228"/>
                </a:lnTo>
                <a:lnTo>
                  <a:pt x="2325037" y="4778096"/>
                </a:lnTo>
                <a:lnTo>
                  <a:pt x="2278889" y="4768647"/>
                </a:lnTo>
                <a:lnTo>
                  <a:pt x="2233047" y="4757902"/>
                </a:lnTo>
                <a:lnTo>
                  <a:pt x="2187538" y="4745882"/>
                </a:lnTo>
                <a:lnTo>
                  <a:pt x="2142389" y="4732608"/>
                </a:lnTo>
                <a:lnTo>
                  <a:pt x="2097625" y="4718100"/>
                </a:lnTo>
                <a:lnTo>
                  <a:pt x="2053274" y="4702381"/>
                </a:lnTo>
                <a:lnTo>
                  <a:pt x="2009361" y="4685470"/>
                </a:lnTo>
                <a:lnTo>
                  <a:pt x="1965913" y="4667390"/>
                </a:lnTo>
                <a:lnTo>
                  <a:pt x="1922956" y="4648160"/>
                </a:lnTo>
                <a:lnTo>
                  <a:pt x="1880517" y="4627801"/>
                </a:lnTo>
                <a:lnTo>
                  <a:pt x="1838621" y="4606336"/>
                </a:lnTo>
                <a:lnTo>
                  <a:pt x="1797296" y="4583784"/>
                </a:lnTo>
                <a:lnTo>
                  <a:pt x="1756567" y="4560167"/>
                </a:lnTo>
                <a:lnTo>
                  <a:pt x="1716462" y="4535505"/>
                </a:lnTo>
                <a:lnTo>
                  <a:pt x="1677005" y="4509820"/>
                </a:lnTo>
                <a:lnTo>
                  <a:pt x="1638224" y="4483132"/>
                </a:lnTo>
                <a:lnTo>
                  <a:pt x="1600146" y="4455463"/>
                </a:lnTo>
                <a:lnTo>
                  <a:pt x="1562795" y="4426834"/>
                </a:lnTo>
                <a:lnTo>
                  <a:pt x="1526199" y="4397265"/>
                </a:lnTo>
                <a:lnTo>
                  <a:pt x="1490384" y="4366777"/>
                </a:lnTo>
                <a:lnTo>
                  <a:pt x="1455377" y="4335392"/>
                </a:lnTo>
                <a:lnTo>
                  <a:pt x="1421203" y="4303130"/>
                </a:lnTo>
                <a:lnTo>
                  <a:pt x="1387889" y="4270013"/>
                </a:lnTo>
                <a:lnTo>
                  <a:pt x="1355461" y="4236060"/>
                </a:lnTo>
                <a:lnTo>
                  <a:pt x="1323946" y="4201294"/>
                </a:lnTo>
                <a:lnTo>
                  <a:pt x="1293371" y="4165736"/>
                </a:lnTo>
                <a:lnTo>
                  <a:pt x="1263760" y="4129405"/>
                </a:lnTo>
                <a:lnTo>
                  <a:pt x="1235142" y="4092324"/>
                </a:lnTo>
                <a:lnTo>
                  <a:pt x="1207541" y="4054512"/>
                </a:lnTo>
                <a:lnTo>
                  <a:pt x="1180985" y="4015992"/>
                </a:lnTo>
                <a:lnTo>
                  <a:pt x="1155500" y="3976784"/>
                </a:lnTo>
                <a:lnTo>
                  <a:pt x="1131112" y="3936909"/>
                </a:lnTo>
                <a:lnTo>
                  <a:pt x="1107848" y="3896388"/>
                </a:lnTo>
                <a:lnTo>
                  <a:pt x="1085733" y="3855242"/>
                </a:lnTo>
                <a:lnTo>
                  <a:pt x="1064794" y="3813492"/>
                </a:lnTo>
                <a:lnTo>
                  <a:pt x="1045058" y="3771158"/>
                </a:lnTo>
                <a:lnTo>
                  <a:pt x="1026551" y="3728263"/>
                </a:lnTo>
                <a:lnTo>
                  <a:pt x="1009299" y="3684826"/>
                </a:lnTo>
                <a:lnTo>
                  <a:pt x="993328" y="3640870"/>
                </a:lnTo>
                <a:lnTo>
                  <a:pt x="978666" y="3596414"/>
                </a:lnTo>
                <a:lnTo>
                  <a:pt x="965338" y="3551480"/>
                </a:lnTo>
                <a:lnTo>
                  <a:pt x="953370" y="3506088"/>
                </a:lnTo>
                <a:lnTo>
                  <a:pt x="942789" y="3460260"/>
                </a:lnTo>
                <a:lnTo>
                  <a:pt x="933622" y="3414017"/>
                </a:lnTo>
                <a:lnTo>
                  <a:pt x="931333" y="3392454"/>
                </a:lnTo>
                <a:lnTo>
                  <a:pt x="938854" y="3374812"/>
                </a:lnTo>
                <a:lnTo>
                  <a:pt x="954224" y="3361090"/>
                </a:lnTo>
                <a:lnTo>
                  <a:pt x="975479" y="3351288"/>
                </a:lnTo>
                <a:lnTo>
                  <a:pt x="997062" y="3353412"/>
                </a:lnTo>
                <a:lnTo>
                  <a:pt x="1014721" y="3360436"/>
                </a:lnTo>
                <a:lnTo>
                  <a:pt x="1028456" y="3373341"/>
                </a:lnTo>
                <a:lnTo>
                  <a:pt x="1038266" y="3393108"/>
                </a:lnTo>
                <a:lnTo>
                  <a:pt x="1047976" y="3439609"/>
                </a:lnTo>
                <a:lnTo>
                  <a:pt x="1059148" y="3485643"/>
                </a:lnTo>
                <a:lnTo>
                  <a:pt x="1071752" y="3531187"/>
                </a:lnTo>
                <a:lnTo>
                  <a:pt x="1085761" y="3576218"/>
                </a:lnTo>
                <a:lnTo>
                  <a:pt x="1101145" y="3620713"/>
                </a:lnTo>
                <a:lnTo>
                  <a:pt x="1117876" y="3664649"/>
                </a:lnTo>
                <a:lnTo>
                  <a:pt x="1135924" y="3708004"/>
                </a:lnTo>
                <a:lnTo>
                  <a:pt x="1155261" y="3750754"/>
                </a:lnTo>
                <a:lnTo>
                  <a:pt x="1175858" y="3792876"/>
                </a:lnTo>
                <a:lnTo>
                  <a:pt x="1197686" y="3834348"/>
                </a:lnTo>
                <a:lnTo>
                  <a:pt x="1220716" y="3875147"/>
                </a:lnTo>
                <a:lnTo>
                  <a:pt x="1244921" y="3915249"/>
                </a:lnTo>
                <a:lnTo>
                  <a:pt x="1270269" y="3954632"/>
                </a:lnTo>
                <a:lnTo>
                  <a:pt x="1296734" y="3993273"/>
                </a:lnTo>
                <a:lnTo>
                  <a:pt x="1324286" y="4031148"/>
                </a:lnTo>
                <a:lnTo>
                  <a:pt x="1352896" y="4068236"/>
                </a:lnTo>
                <a:lnTo>
                  <a:pt x="1382536" y="4104512"/>
                </a:lnTo>
                <a:lnTo>
                  <a:pt x="1413176" y="4139955"/>
                </a:lnTo>
                <a:lnTo>
                  <a:pt x="1444788" y="4174541"/>
                </a:lnTo>
                <a:lnTo>
                  <a:pt x="1477343" y="4208247"/>
                </a:lnTo>
                <a:lnTo>
                  <a:pt x="1510812" y="4241050"/>
                </a:lnTo>
                <a:lnTo>
                  <a:pt x="1545167" y="4272928"/>
                </a:lnTo>
                <a:lnTo>
                  <a:pt x="1580378" y="4303857"/>
                </a:lnTo>
                <a:lnTo>
                  <a:pt x="1616417" y="4333815"/>
                </a:lnTo>
                <a:lnTo>
                  <a:pt x="1653255" y="4362778"/>
                </a:lnTo>
                <a:lnTo>
                  <a:pt x="1690863" y="4390724"/>
                </a:lnTo>
                <a:lnTo>
                  <a:pt x="1729212" y="4417630"/>
                </a:lnTo>
                <a:lnTo>
                  <a:pt x="1768274" y="4443473"/>
                </a:lnTo>
                <a:lnTo>
                  <a:pt x="1808019" y="4468229"/>
                </a:lnTo>
                <a:lnTo>
                  <a:pt x="1848419" y="4491877"/>
                </a:lnTo>
                <a:lnTo>
                  <a:pt x="1889445" y="4514392"/>
                </a:lnTo>
                <a:lnTo>
                  <a:pt x="1931069" y="4535753"/>
                </a:lnTo>
                <a:lnTo>
                  <a:pt x="1973260" y="4555935"/>
                </a:lnTo>
                <a:lnTo>
                  <a:pt x="2015991" y="4574917"/>
                </a:lnTo>
                <a:lnTo>
                  <a:pt x="2059233" y="4592676"/>
                </a:lnTo>
                <a:lnTo>
                  <a:pt x="2102957" y="4609187"/>
                </a:lnTo>
                <a:lnTo>
                  <a:pt x="2147134" y="4624430"/>
                </a:lnTo>
                <a:lnTo>
                  <a:pt x="2191735" y="4638379"/>
                </a:lnTo>
                <a:lnTo>
                  <a:pt x="2236732" y="4651014"/>
                </a:lnTo>
                <a:lnTo>
                  <a:pt x="2282095" y="4662310"/>
                </a:lnTo>
                <a:lnTo>
                  <a:pt x="2327797" y="4672245"/>
                </a:lnTo>
                <a:lnTo>
                  <a:pt x="2373807" y="4680795"/>
                </a:lnTo>
                <a:lnTo>
                  <a:pt x="2420097" y="4687939"/>
                </a:lnTo>
                <a:lnTo>
                  <a:pt x="2466639" y="4693652"/>
                </a:lnTo>
                <a:lnTo>
                  <a:pt x="2513403" y="4697913"/>
                </a:lnTo>
                <a:lnTo>
                  <a:pt x="2560361" y="4700698"/>
                </a:lnTo>
                <a:lnTo>
                  <a:pt x="2607484" y="4701984"/>
                </a:lnTo>
                <a:lnTo>
                  <a:pt x="3273257" y="4701984"/>
                </a:lnTo>
                <a:lnTo>
                  <a:pt x="3237424" y="4712125"/>
                </a:lnTo>
                <a:lnTo>
                  <a:pt x="3189845" y="4724993"/>
                </a:lnTo>
                <a:lnTo>
                  <a:pt x="3142049" y="4737236"/>
                </a:lnTo>
                <a:lnTo>
                  <a:pt x="3094036" y="4748763"/>
                </a:lnTo>
                <a:lnTo>
                  <a:pt x="3045805" y="4759486"/>
                </a:lnTo>
                <a:lnTo>
                  <a:pt x="2997357" y="4769315"/>
                </a:lnTo>
                <a:lnTo>
                  <a:pt x="2949051" y="4778096"/>
                </a:lnTo>
                <a:lnTo>
                  <a:pt x="2899810" y="4785935"/>
                </a:lnTo>
                <a:lnTo>
                  <a:pt x="2850711" y="4792546"/>
                </a:lnTo>
                <a:lnTo>
                  <a:pt x="2801394" y="4797907"/>
                </a:lnTo>
                <a:lnTo>
                  <a:pt x="2751860" y="4801927"/>
                </a:lnTo>
                <a:lnTo>
                  <a:pt x="2702109" y="4804516"/>
                </a:lnTo>
                <a:lnTo>
                  <a:pt x="2655121" y="4806167"/>
                </a:lnTo>
                <a:lnTo>
                  <a:pt x="2659756" y="4806167"/>
                </a:lnTo>
                <a:lnTo>
                  <a:pt x="2606896" y="4806400"/>
                </a:lnTo>
                <a:close/>
              </a:path>
              <a:path w="5913755" h="4919980">
                <a:moveTo>
                  <a:pt x="3273257" y="4701984"/>
                </a:moveTo>
                <a:lnTo>
                  <a:pt x="2607484" y="4701984"/>
                </a:lnTo>
                <a:lnTo>
                  <a:pt x="2654743" y="4701748"/>
                </a:lnTo>
                <a:lnTo>
                  <a:pt x="2702109" y="4699968"/>
                </a:lnTo>
                <a:lnTo>
                  <a:pt x="2753003" y="4697168"/>
                </a:lnTo>
                <a:lnTo>
                  <a:pt x="2803667" y="4692759"/>
                </a:lnTo>
                <a:lnTo>
                  <a:pt x="2854116" y="4686851"/>
                </a:lnTo>
                <a:lnTo>
                  <a:pt x="2904366" y="4679548"/>
                </a:lnTo>
                <a:lnTo>
                  <a:pt x="2954433" y="4670959"/>
                </a:lnTo>
                <a:lnTo>
                  <a:pt x="3004330" y="4661191"/>
                </a:lnTo>
                <a:lnTo>
                  <a:pt x="3054074" y="4650350"/>
                </a:lnTo>
                <a:lnTo>
                  <a:pt x="3103681" y="4638545"/>
                </a:lnTo>
                <a:lnTo>
                  <a:pt x="3153164" y="4625882"/>
                </a:lnTo>
                <a:lnTo>
                  <a:pt x="3202541" y="4612469"/>
                </a:lnTo>
                <a:lnTo>
                  <a:pt x="3251825" y="4598413"/>
                </a:lnTo>
                <a:lnTo>
                  <a:pt x="3301153" y="4583784"/>
                </a:lnTo>
                <a:lnTo>
                  <a:pt x="3637679" y="4478076"/>
                </a:lnTo>
                <a:lnTo>
                  <a:pt x="3732170" y="4450007"/>
                </a:lnTo>
                <a:lnTo>
                  <a:pt x="3780589" y="4436386"/>
                </a:lnTo>
                <a:lnTo>
                  <a:pt x="3828726" y="4423464"/>
                </a:lnTo>
                <a:lnTo>
                  <a:pt x="3877083" y="4411183"/>
                </a:lnTo>
                <a:lnTo>
                  <a:pt x="3925642" y="4399634"/>
                </a:lnTo>
                <a:lnTo>
                  <a:pt x="3974383" y="4388908"/>
                </a:lnTo>
                <a:lnTo>
                  <a:pt x="4023289" y="4379096"/>
                </a:lnTo>
                <a:lnTo>
                  <a:pt x="4072342" y="4370291"/>
                </a:lnTo>
                <a:lnTo>
                  <a:pt x="4121523" y="4362583"/>
                </a:lnTo>
                <a:lnTo>
                  <a:pt x="4170813" y="4356063"/>
                </a:lnTo>
                <a:lnTo>
                  <a:pt x="4220195" y="4350825"/>
                </a:lnTo>
                <a:lnTo>
                  <a:pt x="4269651" y="4346958"/>
                </a:lnTo>
                <a:lnTo>
                  <a:pt x="4320225" y="4344502"/>
                </a:lnTo>
                <a:lnTo>
                  <a:pt x="4322176" y="4344502"/>
                </a:lnTo>
                <a:lnTo>
                  <a:pt x="4368708" y="4343705"/>
                </a:lnTo>
                <a:lnTo>
                  <a:pt x="4418273" y="4344502"/>
                </a:lnTo>
                <a:lnTo>
                  <a:pt x="4469964" y="4346683"/>
                </a:lnTo>
                <a:lnTo>
                  <a:pt x="4521309" y="4350447"/>
                </a:lnTo>
                <a:lnTo>
                  <a:pt x="4572319" y="4355716"/>
                </a:lnTo>
                <a:lnTo>
                  <a:pt x="4623003" y="4362413"/>
                </a:lnTo>
                <a:lnTo>
                  <a:pt x="4673373" y="4370461"/>
                </a:lnTo>
                <a:lnTo>
                  <a:pt x="4723438" y="4379783"/>
                </a:lnTo>
                <a:lnTo>
                  <a:pt x="4773210" y="4390300"/>
                </a:lnTo>
                <a:lnTo>
                  <a:pt x="4822697" y="4401936"/>
                </a:lnTo>
                <a:lnTo>
                  <a:pt x="4871911" y="4414614"/>
                </a:lnTo>
                <a:lnTo>
                  <a:pt x="4920861" y="4428256"/>
                </a:lnTo>
                <a:lnTo>
                  <a:pt x="4969559" y="4442785"/>
                </a:lnTo>
                <a:lnTo>
                  <a:pt x="4989354" y="4449051"/>
                </a:lnTo>
                <a:lnTo>
                  <a:pt x="4407809" y="4449051"/>
                </a:lnTo>
                <a:lnTo>
                  <a:pt x="4357326" y="4449813"/>
                </a:lnTo>
                <a:lnTo>
                  <a:pt x="4307026" y="4452048"/>
                </a:lnTo>
                <a:lnTo>
                  <a:pt x="4256899" y="4455682"/>
                </a:lnTo>
                <a:lnTo>
                  <a:pt x="4206932" y="4460639"/>
                </a:lnTo>
                <a:lnTo>
                  <a:pt x="4157117" y="4466843"/>
                </a:lnTo>
                <a:lnTo>
                  <a:pt x="4107622" y="4474193"/>
                </a:lnTo>
                <a:lnTo>
                  <a:pt x="4057895" y="4482694"/>
                </a:lnTo>
                <a:lnTo>
                  <a:pt x="4008467" y="4492190"/>
                </a:lnTo>
                <a:lnTo>
                  <a:pt x="3959147" y="4502632"/>
                </a:lnTo>
                <a:lnTo>
                  <a:pt x="3909924" y="4513946"/>
                </a:lnTo>
                <a:lnTo>
                  <a:pt x="3860916" y="4526024"/>
                </a:lnTo>
                <a:lnTo>
                  <a:pt x="3811725" y="4538886"/>
                </a:lnTo>
                <a:lnTo>
                  <a:pt x="3762727" y="4552361"/>
                </a:lnTo>
                <a:lnTo>
                  <a:pt x="3713784" y="4566407"/>
                </a:lnTo>
                <a:lnTo>
                  <a:pt x="3616016" y="4595907"/>
                </a:lnTo>
                <a:lnTo>
                  <a:pt x="3378856" y="4670661"/>
                </a:lnTo>
                <a:lnTo>
                  <a:pt x="3284785" y="4698721"/>
                </a:lnTo>
                <a:lnTo>
                  <a:pt x="3273257" y="4701984"/>
                </a:lnTo>
                <a:close/>
              </a:path>
              <a:path w="5913755" h="4919980">
                <a:moveTo>
                  <a:pt x="5913687" y="4919985"/>
                </a:moveTo>
                <a:lnTo>
                  <a:pt x="5849817" y="4897090"/>
                </a:lnTo>
                <a:lnTo>
                  <a:pt x="5802724" y="4879454"/>
                </a:lnTo>
                <a:lnTo>
                  <a:pt x="5709859" y="4843288"/>
                </a:lnTo>
                <a:lnTo>
                  <a:pt x="5485644" y="4752243"/>
                </a:lnTo>
                <a:lnTo>
                  <a:pt x="5296184" y="4672374"/>
                </a:lnTo>
                <a:lnTo>
                  <a:pt x="5200558" y="4633547"/>
                </a:lnTo>
                <a:lnTo>
                  <a:pt x="5152500" y="4614741"/>
                </a:lnTo>
                <a:lnTo>
                  <a:pt x="5104271" y="4596464"/>
                </a:lnTo>
                <a:lnTo>
                  <a:pt x="5055865" y="4578812"/>
                </a:lnTo>
                <a:lnTo>
                  <a:pt x="5007276" y="4561879"/>
                </a:lnTo>
                <a:lnTo>
                  <a:pt x="4958499" y="4545759"/>
                </a:lnTo>
                <a:lnTo>
                  <a:pt x="4909527" y="4530546"/>
                </a:lnTo>
                <a:lnTo>
                  <a:pt x="4860355" y="4516334"/>
                </a:lnTo>
                <a:lnTo>
                  <a:pt x="4810976" y="4503219"/>
                </a:lnTo>
                <a:lnTo>
                  <a:pt x="4761385" y="4491293"/>
                </a:lnTo>
                <a:lnTo>
                  <a:pt x="4711576" y="4480651"/>
                </a:lnTo>
                <a:lnTo>
                  <a:pt x="4661543" y="4471388"/>
                </a:lnTo>
                <a:lnTo>
                  <a:pt x="4611280" y="4463598"/>
                </a:lnTo>
                <a:lnTo>
                  <a:pt x="4560780" y="4457375"/>
                </a:lnTo>
                <a:lnTo>
                  <a:pt x="4510040" y="4452814"/>
                </a:lnTo>
                <a:lnTo>
                  <a:pt x="4459051" y="4450007"/>
                </a:lnTo>
                <a:lnTo>
                  <a:pt x="4407809" y="4449051"/>
                </a:lnTo>
                <a:lnTo>
                  <a:pt x="4989354" y="4449051"/>
                </a:lnTo>
                <a:lnTo>
                  <a:pt x="5066237" y="4474193"/>
                </a:lnTo>
                <a:lnTo>
                  <a:pt x="5114239" y="4490919"/>
                </a:lnTo>
                <a:lnTo>
                  <a:pt x="5162028" y="4508221"/>
                </a:lnTo>
                <a:lnTo>
                  <a:pt x="5209616" y="4526024"/>
                </a:lnTo>
                <a:lnTo>
                  <a:pt x="5304231" y="4562820"/>
                </a:lnTo>
                <a:lnTo>
                  <a:pt x="5537966" y="4658149"/>
                </a:lnTo>
                <a:lnTo>
                  <a:pt x="5719785" y="4733289"/>
                </a:lnTo>
                <a:lnTo>
                  <a:pt x="5813996" y="4770411"/>
                </a:lnTo>
                <a:lnTo>
                  <a:pt x="5861824" y="4788510"/>
                </a:lnTo>
                <a:lnTo>
                  <a:pt x="5910094" y="4806167"/>
                </a:lnTo>
                <a:lnTo>
                  <a:pt x="5913687" y="4807430"/>
                </a:lnTo>
                <a:lnTo>
                  <a:pt x="5913687" y="4919985"/>
                </a:lnTo>
                <a:close/>
              </a:path>
              <a:path w="5913755" h="4919980">
                <a:moveTo>
                  <a:pt x="67201" y="1628520"/>
                </a:moveTo>
                <a:lnTo>
                  <a:pt x="44146" y="1626233"/>
                </a:lnTo>
                <a:lnTo>
                  <a:pt x="22890" y="1620842"/>
                </a:lnTo>
                <a:lnTo>
                  <a:pt x="7521" y="1606630"/>
                </a:lnTo>
                <a:lnTo>
                  <a:pt x="0" y="1586537"/>
                </a:lnTo>
                <a:lnTo>
                  <a:pt x="2289" y="1563504"/>
                </a:lnTo>
                <a:lnTo>
                  <a:pt x="10337" y="1523023"/>
                </a:lnTo>
                <a:lnTo>
                  <a:pt x="20509" y="1482919"/>
                </a:lnTo>
                <a:lnTo>
                  <a:pt x="32778" y="1443223"/>
                </a:lnTo>
                <a:lnTo>
                  <a:pt x="47113" y="1403966"/>
                </a:lnTo>
                <a:lnTo>
                  <a:pt x="63487" y="1365181"/>
                </a:lnTo>
                <a:lnTo>
                  <a:pt x="81870" y="1326900"/>
                </a:lnTo>
                <a:lnTo>
                  <a:pt x="102234" y="1289154"/>
                </a:lnTo>
                <a:lnTo>
                  <a:pt x="124551" y="1251975"/>
                </a:lnTo>
                <a:lnTo>
                  <a:pt x="148791" y="1215395"/>
                </a:lnTo>
                <a:lnTo>
                  <a:pt x="174925" y="1179447"/>
                </a:lnTo>
                <a:lnTo>
                  <a:pt x="202926" y="1144161"/>
                </a:lnTo>
                <a:lnTo>
                  <a:pt x="232764" y="1109570"/>
                </a:lnTo>
                <a:lnTo>
                  <a:pt x="264411" y="1075706"/>
                </a:lnTo>
                <a:lnTo>
                  <a:pt x="297838" y="1042600"/>
                </a:lnTo>
                <a:lnTo>
                  <a:pt x="333016" y="1010284"/>
                </a:lnTo>
                <a:lnTo>
                  <a:pt x="369917" y="978791"/>
                </a:lnTo>
                <a:lnTo>
                  <a:pt x="408511" y="948152"/>
                </a:lnTo>
                <a:lnTo>
                  <a:pt x="448771" y="918399"/>
                </a:lnTo>
                <a:lnTo>
                  <a:pt x="490667" y="889564"/>
                </a:lnTo>
                <a:lnTo>
                  <a:pt x="534170" y="861678"/>
                </a:lnTo>
                <a:lnTo>
                  <a:pt x="579253" y="834774"/>
                </a:lnTo>
                <a:lnTo>
                  <a:pt x="625886" y="808884"/>
                </a:lnTo>
                <a:lnTo>
                  <a:pt x="674040" y="784039"/>
                </a:lnTo>
                <a:lnTo>
                  <a:pt x="723688" y="760271"/>
                </a:lnTo>
                <a:lnTo>
                  <a:pt x="774799" y="737612"/>
                </a:lnTo>
                <a:lnTo>
                  <a:pt x="827346" y="716094"/>
                </a:lnTo>
                <a:lnTo>
                  <a:pt x="881300" y="695749"/>
                </a:lnTo>
                <a:lnTo>
                  <a:pt x="928390" y="680370"/>
                </a:lnTo>
                <a:lnTo>
                  <a:pt x="975480" y="665555"/>
                </a:lnTo>
                <a:lnTo>
                  <a:pt x="1069659" y="637369"/>
                </a:lnTo>
                <a:lnTo>
                  <a:pt x="1163839" y="610688"/>
                </a:lnTo>
                <a:lnTo>
                  <a:pt x="1594818" y="495170"/>
                </a:lnTo>
                <a:lnTo>
                  <a:pt x="1643361" y="481215"/>
                </a:lnTo>
                <a:lnTo>
                  <a:pt x="1691736" y="466702"/>
                </a:lnTo>
                <a:lnTo>
                  <a:pt x="1739869" y="451538"/>
                </a:lnTo>
                <a:lnTo>
                  <a:pt x="1787686" y="435632"/>
                </a:lnTo>
                <a:lnTo>
                  <a:pt x="1835112" y="418888"/>
                </a:lnTo>
                <a:lnTo>
                  <a:pt x="1882074" y="401216"/>
                </a:lnTo>
                <a:lnTo>
                  <a:pt x="1928495" y="382521"/>
                </a:lnTo>
                <a:lnTo>
                  <a:pt x="1974303" y="362711"/>
                </a:lnTo>
                <a:lnTo>
                  <a:pt x="2019423" y="341693"/>
                </a:lnTo>
                <a:lnTo>
                  <a:pt x="2063779" y="319373"/>
                </a:lnTo>
                <a:lnTo>
                  <a:pt x="2107755" y="296034"/>
                </a:lnTo>
                <a:lnTo>
                  <a:pt x="2150928" y="271471"/>
                </a:lnTo>
                <a:lnTo>
                  <a:pt x="2193316" y="245727"/>
                </a:lnTo>
                <a:lnTo>
                  <a:pt x="2234936" y="218846"/>
                </a:lnTo>
                <a:lnTo>
                  <a:pt x="2275807" y="190873"/>
                </a:lnTo>
                <a:lnTo>
                  <a:pt x="2315947" y="161849"/>
                </a:lnTo>
                <a:lnTo>
                  <a:pt x="2355374" y="131820"/>
                </a:lnTo>
                <a:lnTo>
                  <a:pt x="2394106" y="100830"/>
                </a:lnTo>
                <a:lnTo>
                  <a:pt x="2432161" y="68921"/>
                </a:lnTo>
                <a:lnTo>
                  <a:pt x="2469557" y="36137"/>
                </a:lnTo>
                <a:lnTo>
                  <a:pt x="2506312" y="2523"/>
                </a:lnTo>
                <a:lnTo>
                  <a:pt x="2508962" y="0"/>
                </a:lnTo>
                <a:lnTo>
                  <a:pt x="2667558" y="0"/>
                </a:lnTo>
                <a:lnTo>
                  <a:pt x="2637135" y="30699"/>
                </a:lnTo>
                <a:lnTo>
                  <a:pt x="2601148" y="65779"/>
                </a:lnTo>
                <a:lnTo>
                  <a:pt x="2564547" y="100191"/>
                </a:lnTo>
                <a:lnTo>
                  <a:pt x="2527314" y="133896"/>
                </a:lnTo>
                <a:lnTo>
                  <a:pt x="2489430" y="166857"/>
                </a:lnTo>
                <a:lnTo>
                  <a:pt x="2450876" y="199038"/>
                </a:lnTo>
                <a:lnTo>
                  <a:pt x="2411634" y="230401"/>
                </a:lnTo>
                <a:lnTo>
                  <a:pt x="2371684" y="260909"/>
                </a:lnTo>
                <a:lnTo>
                  <a:pt x="2331010" y="290525"/>
                </a:lnTo>
                <a:lnTo>
                  <a:pt x="2289591" y="319212"/>
                </a:lnTo>
                <a:lnTo>
                  <a:pt x="2247409" y="346932"/>
                </a:lnTo>
                <a:lnTo>
                  <a:pt x="2204446" y="373649"/>
                </a:lnTo>
                <a:lnTo>
                  <a:pt x="2160683" y="399324"/>
                </a:lnTo>
                <a:lnTo>
                  <a:pt x="2116101" y="423922"/>
                </a:lnTo>
                <a:lnTo>
                  <a:pt x="2069785" y="446371"/>
                </a:lnTo>
                <a:lnTo>
                  <a:pt x="2022948" y="467742"/>
                </a:lnTo>
                <a:lnTo>
                  <a:pt x="1975627" y="488073"/>
                </a:lnTo>
                <a:lnTo>
                  <a:pt x="1927860" y="507400"/>
                </a:lnTo>
                <a:lnTo>
                  <a:pt x="1879683" y="525760"/>
                </a:lnTo>
                <a:lnTo>
                  <a:pt x="1831134" y="543191"/>
                </a:lnTo>
                <a:lnTo>
                  <a:pt x="1782251" y="559730"/>
                </a:lnTo>
                <a:lnTo>
                  <a:pt x="1733069" y="575414"/>
                </a:lnTo>
                <a:lnTo>
                  <a:pt x="1683628" y="590280"/>
                </a:lnTo>
                <a:lnTo>
                  <a:pt x="1633963" y="604365"/>
                </a:lnTo>
                <a:lnTo>
                  <a:pt x="1584112" y="617707"/>
                </a:lnTo>
                <a:lnTo>
                  <a:pt x="1534112" y="630343"/>
                </a:lnTo>
                <a:lnTo>
                  <a:pt x="1484001" y="642309"/>
                </a:lnTo>
                <a:lnTo>
                  <a:pt x="1433815" y="653644"/>
                </a:lnTo>
                <a:lnTo>
                  <a:pt x="1383592" y="664384"/>
                </a:lnTo>
                <a:lnTo>
                  <a:pt x="1175222" y="721061"/>
                </a:lnTo>
                <a:lnTo>
                  <a:pt x="1123776" y="735876"/>
                </a:lnTo>
                <a:lnTo>
                  <a:pt x="1072760" y="751121"/>
                </a:lnTo>
                <a:lnTo>
                  <a:pt x="1022261" y="766882"/>
                </a:lnTo>
                <a:lnTo>
                  <a:pt x="972365" y="783245"/>
                </a:lnTo>
                <a:lnTo>
                  <a:pt x="923158" y="800297"/>
                </a:lnTo>
                <a:lnTo>
                  <a:pt x="866428" y="820653"/>
                </a:lnTo>
                <a:lnTo>
                  <a:pt x="811374" y="842480"/>
                </a:lnTo>
                <a:lnTo>
                  <a:pt x="758036" y="865722"/>
                </a:lnTo>
                <a:lnTo>
                  <a:pt x="706457" y="890325"/>
                </a:lnTo>
                <a:lnTo>
                  <a:pt x="656676" y="916236"/>
                </a:lnTo>
                <a:lnTo>
                  <a:pt x="608734" y="943399"/>
                </a:lnTo>
                <a:lnTo>
                  <a:pt x="562673" y="971759"/>
                </a:lnTo>
                <a:lnTo>
                  <a:pt x="518533" y="1001263"/>
                </a:lnTo>
                <a:lnTo>
                  <a:pt x="476355" y="1031857"/>
                </a:lnTo>
                <a:lnTo>
                  <a:pt x="436181" y="1063484"/>
                </a:lnTo>
                <a:lnTo>
                  <a:pt x="398049" y="1096092"/>
                </a:lnTo>
                <a:lnTo>
                  <a:pt x="362003" y="1129626"/>
                </a:lnTo>
                <a:lnTo>
                  <a:pt x="328082" y="1164031"/>
                </a:lnTo>
                <a:lnTo>
                  <a:pt x="296328" y="1199253"/>
                </a:lnTo>
                <a:lnTo>
                  <a:pt x="266781" y="1235237"/>
                </a:lnTo>
                <a:lnTo>
                  <a:pt x="239482" y="1271929"/>
                </a:lnTo>
                <a:lnTo>
                  <a:pt x="214472" y="1309274"/>
                </a:lnTo>
                <a:lnTo>
                  <a:pt x="191793" y="1347218"/>
                </a:lnTo>
                <a:lnTo>
                  <a:pt x="171484" y="1385707"/>
                </a:lnTo>
                <a:lnTo>
                  <a:pt x="153587" y="1424686"/>
                </a:lnTo>
                <a:lnTo>
                  <a:pt x="138142" y="1464101"/>
                </a:lnTo>
                <a:lnTo>
                  <a:pt x="125191" y="1503896"/>
                </a:lnTo>
                <a:lnTo>
                  <a:pt x="114774" y="1544019"/>
                </a:lnTo>
                <a:lnTo>
                  <a:pt x="106933" y="1584413"/>
                </a:lnTo>
                <a:lnTo>
                  <a:pt x="101537" y="1605650"/>
                </a:lnTo>
                <a:lnTo>
                  <a:pt x="87312" y="1621005"/>
                </a:lnTo>
                <a:lnTo>
                  <a:pt x="67201" y="1628520"/>
                </a:lnTo>
                <a:close/>
              </a:path>
            </a:pathLst>
          </a:custGeom>
          <a:solidFill>
            <a:srgbClr val="D8AA4A"/>
          </a:solidFill>
        </p:spPr>
        <p:txBody>
          <a:bodyPr wrap="square" lIns="0" tIns="0" rIns="0" bIns="0" rtlCol="0"/>
          <a:lstStyle/>
          <a:p>
            <a:endParaRPr sz="1200"/>
          </a:p>
        </p:txBody>
      </p:sp>
      <p:pic>
        <p:nvPicPr>
          <p:cNvPr id="21" name="bg object 21"/>
          <p:cNvPicPr/>
          <p:nvPr/>
        </p:nvPicPr>
        <p:blipFill>
          <a:blip r:embed="rId9" cstate="print"/>
          <a:stretch>
            <a:fillRect/>
          </a:stretch>
        </p:blipFill>
        <p:spPr>
          <a:xfrm>
            <a:off x="0" y="3468853"/>
            <a:ext cx="2370234" cy="2618967"/>
          </a:xfrm>
          <a:prstGeom prst="rect">
            <a:avLst/>
          </a:prstGeom>
        </p:spPr>
      </p:pic>
      <p:sp>
        <p:nvSpPr>
          <p:cNvPr id="22" name="bg object 22"/>
          <p:cNvSpPr/>
          <p:nvPr/>
        </p:nvSpPr>
        <p:spPr>
          <a:xfrm>
            <a:off x="0" y="3802920"/>
            <a:ext cx="2225886" cy="2226733"/>
          </a:xfrm>
          <a:custGeom>
            <a:avLst/>
            <a:gdLst/>
            <a:ahLst/>
            <a:cxnLst/>
            <a:rect l="l" t="t" r="r" b="b"/>
            <a:pathLst>
              <a:path w="3338829" h="3340100">
                <a:moveTo>
                  <a:pt x="0" y="355600"/>
                </a:moveTo>
                <a:lnTo>
                  <a:pt x="0" y="266700"/>
                </a:lnTo>
                <a:lnTo>
                  <a:pt x="26134" y="241300"/>
                </a:lnTo>
                <a:lnTo>
                  <a:pt x="59890" y="203200"/>
                </a:lnTo>
                <a:lnTo>
                  <a:pt x="95336" y="177800"/>
                </a:lnTo>
                <a:lnTo>
                  <a:pt x="132372" y="152400"/>
                </a:lnTo>
                <a:lnTo>
                  <a:pt x="170902" y="127000"/>
                </a:lnTo>
                <a:lnTo>
                  <a:pt x="210827" y="101600"/>
                </a:lnTo>
                <a:lnTo>
                  <a:pt x="252049" y="76200"/>
                </a:lnTo>
                <a:lnTo>
                  <a:pt x="294470" y="63500"/>
                </a:lnTo>
                <a:lnTo>
                  <a:pt x="337992" y="38100"/>
                </a:lnTo>
                <a:lnTo>
                  <a:pt x="474182" y="0"/>
                </a:lnTo>
                <a:lnTo>
                  <a:pt x="716683" y="0"/>
                </a:lnTo>
                <a:lnTo>
                  <a:pt x="906586" y="50800"/>
                </a:lnTo>
                <a:lnTo>
                  <a:pt x="521127" y="50800"/>
                </a:lnTo>
                <a:lnTo>
                  <a:pt x="335168" y="101600"/>
                </a:lnTo>
                <a:lnTo>
                  <a:pt x="290948" y="114300"/>
                </a:lnTo>
                <a:lnTo>
                  <a:pt x="247929" y="139700"/>
                </a:lnTo>
                <a:lnTo>
                  <a:pt x="206259" y="165100"/>
                </a:lnTo>
                <a:lnTo>
                  <a:pt x="166085" y="190500"/>
                </a:lnTo>
                <a:lnTo>
                  <a:pt x="127555" y="215900"/>
                </a:lnTo>
                <a:lnTo>
                  <a:pt x="90815" y="254000"/>
                </a:lnTo>
                <a:lnTo>
                  <a:pt x="56013" y="279400"/>
                </a:lnTo>
                <a:lnTo>
                  <a:pt x="23295" y="317500"/>
                </a:lnTo>
                <a:lnTo>
                  <a:pt x="0" y="355600"/>
                </a:lnTo>
                <a:close/>
              </a:path>
              <a:path w="3338829" h="3340100">
                <a:moveTo>
                  <a:pt x="2691354" y="3276600"/>
                </a:moveTo>
                <a:lnTo>
                  <a:pt x="2449166" y="3276600"/>
                </a:lnTo>
                <a:lnTo>
                  <a:pt x="2496337" y="3263900"/>
                </a:lnTo>
                <a:lnTo>
                  <a:pt x="2543137" y="3263900"/>
                </a:lnTo>
                <a:lnTo>
                  <a:pt x="2680139" y="3225800"/>
                </a:lnTo>
                <a:lnTo>
                  <a:pt x="2724244" y="3200400"/>
                </a:lnTo>
                <a:lnTo>
                  <a:pt x="2767340" y="3187700"/>
                </a:lnTo>
                <a:lnTo>
                  <a:pt x="2809343" y="3162300"/>
                </a:lnTo>
                <a:lnTo>
                  <a:pt x="2850168" y="3136900"/>
                </a:lnTo>
                <a:lnTo>
                  <a:pt x="2889731" y="3111500"/>
                </a:lnTo>
                <a:lnTo>
                  <a:pt x="2927949" y="3086100"/>
                </a:lnTo>
                <a:lnTo>
                  <a:pt x="2964736" y="3048000"/>
                </a:lnTo>
                <a:lnTo>
                  <a:pt x="3000009" y="3022600"/>
                </a:lnTo>
                <a:lnTo>
                  <a:pt x="3033684" y="2984500"/>
                </a:lnTo>
                <a:lnTo>
                  <a:pt x="3065677" y="2946400"/>
                </a:lnTo>
                <a:lnTo>
                  <a:pt x="3095903" y="2908300"/>
                </a:lnTo>
                <a:lnTo>
                  <a:pt x="3124278" y="2870200"/>
                </a:lnTo>
                <a:lnTo>
                  <a:pt x="3150719" y="2832100"/>
                </a:lnTo>
                <a:lnTo>
                  <a:pt x="3175141" y="2794000"/>
                </a:lnTo>
                <a:lnTo>
                  <a:pt x="3197460" y="2755900"/>
                </a:lnTo>
                <a:lnTo>
                  <a:pt x="3217592" y="2705100"/>
                </a:lnTo>
                <a:lnTo>
                  <a:pt x="3235453" y="2667000"/>
                </a:lnTo>
                <a:lnTo>
                  <a:pt x="3250959" y="2616200"/>
                </a:lnTo>
                <a:lnTo>
                  <a:pt x="3264025" y="2578100"/>
                </a:lnTo>
                <a:lnTo>
                  <a:pt x="3274568" y="2527300"/>
                </a:lnTo>
                <a:lnTo>
                  <a:pt x="3282916" y="2476500"/>
                </a:lnTo>
                <a:lnTo>
                  <a:pt x="3288508" y="2425700"/>
                </a:lnTo>
                <a:lnTo>
                  <a:pt x="3291382" y="2374900"/>
                </a:lnTo>
                <a:lnTo>
                  <a:pt x="3291479" y="2349500"/>
                </a:lnTo>
                <a:lnTo>
                  <a:pt x="3291577" y="2324100"/>
                </a:lnTo>
                <a:lnTo>
                  <a:pt x="3289133" y="2286000"/>
                </a:lnTo>
                <a:lnTo>
                  <a:pt x="3284089" y="2235200"/>
                </a:lnTo>
                <a:lnTo>
                  <a:pt x="3276485" y="2184400"/>
                </a:lnTo>
                <a:lnTo>
                  <a:pt x="3266359" y="2133600"/>
                </a:lnTo>
                <a:lnTo>
                  <a:pt x="3253751" y="2082800"/>
                </a:lnTo>
                <a:lnTo>
                  <a:pt x="3238700" y="2032000"/>
                </a:lnTo>
                <a:lnTo>
                  <a:pt x="3221246" y="1993900"/>
                </a:lnTo>
                <a:lnTo>
                  <a:pt x="3201427" y="1943100"/>
                </a:lnTo>
                <a:lnTo>
                  <a:pt x="3179282" y="1892300"/>
                </a:lnTo>
                <a:lnTo>
                  <a:pt x="3154852" y="1854200"/>
                </a:lnTo>
                <a:lnTo>
                  <a:pt x="3128175" y="1816100"/>
                </a:lnTo>
                <a:lnTo>
                  <a:pt x="3099290" y="1765300"/>
                </a:lnTo>
                <a:lnTo>
                  <a:pt x="3068238" y="1727200"/>
                </a:lnTo>
                <a:lnTo>
                  <a:pt x="3035056" y="1689100"/>
                </a:lnTo>
                <a:lnTo>
                  <a:pt x="2999784" y="1663700"/>
                </a:lnTo>
                <a:lnTo>
                  <a:pt x="2963201" y="1625600"/>
                </a:lnTo>
                <a:lnTo>
                  <a:pt x="2925032" y="1600200"/>
                </a:lnTo>
                <a:lnTo>
                  <a:pt x="2885400" y="1562100"/>
                </a:lnTo>
                <a:lnTo>
                  <a:pt x="2844430" y="1536700"/>
                </a:lnTo>
                <a:lnTo>
                  <a:pt x="2802244" y="1511300"/>
                </a:lnTo>
                <a:lnTo>
                  <a:pt x="2758966" y="1485900"/>
                </a:lnTo>
                <a:lnTo>
                  <a:pt x="2714718" y="1460500"/>
                </a:lnTo>
                <a:lnTo>
                  <a:pt x="2669624" y="1447800"/>
                </a:lnTo>
                <a:lnTo>
                  <a:pt x="2577391" y="1397000"/>
                </a:lnTo>
                <a:lnTo>
                  <a:pt x="2530498" y="1384300"/>
                </a:lnTo>
                <a:lnTo>
                  <a:pt x="2483251" y="1358900"/>
                </a:lnTo>
                <a:lnTo>
                  <a:pt x="2388192" y="1333500"/>
                </a:lnTo>
                <a:lnTo>
                  <a:pt x="2340626" y="1308100"/>
                </a:lnTo>
                <a:lnTo>
                  <a:pt x="2293199" y="1295400"/>
                </a:lnTo>
                <a:lnTo>
                  <a:pt x="2264634" y="1282700"/>
                </a:lnTo>
                <a:lnTo>
                  <a:pt x="2209607" y="1270000"/>
                </a:lnTo>
                <a:lnTo>
                  <a:pt x="2181042" y="1257300"/>
                </a:lnTo>
                <a:lnTo>
                  <a:pt x="2135678" y="1231900"/>
                </a:lnTo>
                <a:lnTo>
                  <a:pt x="2044179" y="1206500"/>
                </a:lnTo>
                <a:lnTo>
                  <a:pt x="1952699" y="1155700"/>
                </a:lnTo>
                <a:lnTo>
                  <a:pt x="1907359" y="1143000"/>
                </a:lnTo>
                <a:lnTo>
                  <a:pt x="1818263" y="1092200"/>
                </a:lnTo>
                <a:lnTo>
                  <a:pt x="1774821" y="1066800"/>
                </a:lnTo>
                <a:lnTo>
                  <a:pt x="1732327" y="1041400"/>
                </a:lnTo>
                <a:lnTo>
                  <a:pt x="1690936" y="1016000"/>
                </a:lnTo>
                <a:lnTo>
                  <a:pt x="1650805" y="977900"/>
                </a:lnTo>
                <a:lnTo>
                  <a:pt x="1612092" y="952500"/>
                </a:lnTo>
                <a:lnTo>
                  <a:pt x="1574954" y="914400"/>
                </a:lnTo>
                <a:lnTo>
                  <a:pt x="1539548" y="876300"/>
                </a:lnTo>
                <a:lnTo>
                  <a:pt x="1506030" y="850900"/>
                </a:lnTo>
                <a:lnTo>
                  <a:pt x="1474558" y="800100"/>
                </a:lnTo>
                <a:lnTo>
                  <a:pt x="1445289" y="762000"/>
                </a:lnTo>
                <a:lnTo>
                  <a:pt x="1418379" y="723900"/>
                </a:lnTo>
                <a:lnTo>
                  <a:pt x="1399189" y="685800"/>
                </a:lnTo>
                <a:lnTo>
                  <a:pt x="1382629" y="647700"/>
                </a:lnTo>
                <a:lnTo>
                  <a:pt x="1367120" y="622300"/>
                </a:lnTo>
                <a:lnTo>
                  <a:pt x="1351085" y="584200"/>
                </a:lnTo>
                <a:lnTo>
                  <a:pt x="1337503" y="546100"/>
                </a:lnTo>
                <a:lnTo>
                  <a:pt x="1322345" y="520700"/>
                </a:lnTo>
                <a:lnTo>
                  <a:pt x="1289399" y="457200"/>
                </a:lnTo>
                <a:lnTo>
                  <a:pt x="1265004" y="406400"/>
                </a:lnTo>
                <a:lnTo>
                  <a:pt x="1237966" y="368300"/>
                </a:lnTo>
                <a:lnTo>
                  <a:pt x="1208436" y="330200"/>
                </a:lnTo>
                <a:lnTo>
                  <a:pt x="1176565" y="292100"/>
                </a:lnTo>
                <a:lnTo>
                  <a:pt x="1142507" y="266700"/>
                </a:lnTo>
                <a:lnTo>
                  <a:pt x="1106413" y="228600"/>
                </a:lnTo>
                <a:lnTo>
                  <a:pt x="1068435" y="203200"/>
                </a:lnTo>
                <a:lnTo>
                  <a:pt x="1028726" y="177800"/>
                </a:lnTo>
                <a:lnTo>
                  <a:pt x="987437" y="152400"/>
                </a:lnTo>
                <a:lnTo>
                  <a:pt x="944721" y="127000"/>
                </a:lnTo>
                <a:lnTo>
                  <a:pt x="900729" y="114300"/>
                </a:lnTo>
                <a:lnTo>
                  <a:pt x="855614" y="88900"/>
                </a:lnTo>
                <a:lnTo>
                  <a:pt x="762621" y="63500"/>
                </a:lnTo>
                <a:lnTo>
                  <a:pt x="715048" y="63500"/>
                </a:lnTo>
                <a:lnTo>
                  <a:pt x="666960" y="50800"/>
                </a:lnTo>
                <a:lnTo>
                  <a:pt x="906586" y="50800"/>
                </a:lnTo>
                <a:lnTo>
                  <a:pt x="952043" y="63500"/>
                </a:lnTo>
                <a:lnTo>
                  <a:pt x="996390" y="88900"/>
                </a:lnTo>
                <a:lnTo>
                  <a:pt x="1039475" y="114300"/>
                </a:lnTo>
                <a:lnTo>
                  <a:pt x="1081147" y="139700"/>
                </a:lnTo>
                <a:lnTo>
                  <a:pt x="1121254" y="165100"/>
                </a:lnTo>
                <a:lnTo>
                  <a:pt x="1159645" y="203200"/>
                </a:lnTo>
                <a:lnTo>
                  <a:pt x="1196169" y="228600"/>
                </a:lnTo>
                <a:lnTo>
                  <a:pt x="1230674" y="266700"/>
                </a:lnTo>
                <a:lnTo>
                  <a:pt x="1263008" y="304800"/>
                </a:lnTo>
                <a:lnTo>
                  <a:pt x="1293021" y="342900"/>
                </a:lnTo>
                <a:lnTo>
                  <a:pt x="1320561" y="381000"/>
                </a:lnTo>
                <a:lnTo>
                  <a:pt x="1345477" y="419100"/>
                </a:lnTo>
                <a:lnTo>
                  <a:pt x="1362213" y="457200"/>
                </a:lnTo>
                <a:lnTo>
                  <a:pt x="1378423" y="495300"/>
                </a:lnTo>
                <a:lnTo>
                  <a:pt x="1393581" y="520700"/>
                </a:lnTo>
                <a:lnTo>
                  <a:pt x="1407163" y="558800"/>
                </a:lnTo>
                <a:lnTo>
                  <a:pt x="1423198" y="584200"/>
                </a:lnTo>
                <a:lnTo>
                  <a:pt x="1438707" y="622300"/>
                </a:lnTo>
                <a:lnTo>
                  <a:pt x="1455267" y="660400"/>
                </a:lnTo>
                <a:lnTo>
                  <a:pt x="1474457" y="698500"/>
                </a:lnTo>
                <a:lnTo>
                  <a:pt x="1501063" y="736600"/>
                </a:lnTo>
                <a:lnTo>
                  <a:pt x="1530289" y="774700"/>
                </a:lnTo>
                <a:lnTo>
                  <a:pt x="1561949" y="812800"/>
                </a:lnTo>
                <a:lnTo>
                  <a:pt x="1595860" y="850900"/>
                </a:lnTo>
                <a:lnTo>
                  <a:pt x="1631835" y="889000"/>
                </a:lnTo>
                <a:lnTo>
                  <a:pt x="1669692" y="927100"/>
                </a:lnTo>
                <a:lnTo>
                  <a:pt x="1709245" y="952500"/>
                </a:lnTo>
                <a:lnTo>
                  <a:pt x="1750309" y="990600"/>
                </a:lnTo>
                <a:lnTo>
                  <a:pt x="1792701" y="1016000"/>
                </a:lnTo>
                <a:lnTo>
                  <a:pt x="1836234" y="1041400"/>
                </a:lnTo>
                <a:lnTo>
                  <a:pt x="1925990" y="1092200"/>
                </a:lnTo>
                <a:lnTo>
                  <a:pt x="1971843" y="1104900"/>
                </a:lnTo>
                <a:lnTo>
                  <a:pt x="2064576" y="1155700"/>
                </a:lnTo>
                <a:lnTo>
                  <a:pt x="2157448" y="1181100"/>
                </a:lnTo>
                <a:lnTo>
                  <a:pt x="2203474" y="1206500"/>
                </a:lnTo>
                <a:lnTo>
                  <a:pt x="2232039" y="1219200"/>
                </a:lnTo>
                <a:lnTo>
                  <a:pt x="2287065" y="1231900"/>
                </a:lnTo>
                <a:lnTo>
                  <a:pt x="2315630" y="1244600"/>
                </a:lnTo>
                <a:lnTo>
                  <a:pt x="2364047" y="1257300"/>
                </a:lnTo>
                <a:lnTo>
                  <a:pt x="2412497" y="1282700"/>
                </a:lnTo>
                <a:lnTo>
                  <a:pt x="2509100" y="1308100"/>
                </a:lnTo>
                <a:lnTo>
                  <a:pt x="2557057" y="1333500"/>
                </a:lnTo>
                <a:lnTo>
                  <a:pt x="2604652" y="1346200"/>
                </a:lnTo>
                <a:lnTo>
                  <a:pt x="2698364" y="1397000"/>
                </a:lnTo>
                <a:lnTo>
                  <a:pt x="2744284" y="1422400"/>
                </a:lnTo>
                <a:lnTo>
                  <a:pt x="2789448" y="1435100"/>
                </a:lnTo>
                <a:lnTo>
                  <a:pt x="2833757" y="1460500"/>
                </a:lnTo>
                <a:lnTo>
                  <a:pt x="2877114" y="1498600"/>
                </a:lnTo>
                <a:lnTo>
                  <a:pt x="2919419" y="1524000"/>
                </a:lnTo>
                <a:lnTo>
                  <a:pt x="2960574" y="1549400"/>
                </a:lnTo>
                <a:lnTo>
                  <a:pt x="3000480" y="1587500"/>
                </a:lnTo>
                <a:lnTo>
                  <a:pt x="3039040" y="1612900"/>
                </a:lnTo>
                <a:lnTo>
                  <a:pt x="3071841" y="1651000"/>
                </a:lnTo>
                <a:lnTo>
                  <a:pt x="3102928" y="1689100"/>
                </a:lnTo>
                <a:lnTo>
                  <a:pt x="3132263" y="1727200"/>
                </a:lnTo>
                <a:lnTo>
                  <a:pt x="3159811" y="1765300"/>
                </a:lnTo>
                <a:lnTo>
                  <a:pt x="3185536" y="1803400"/>
                </a:lnTo>
                <a:lnTo>
                  <a:pt x="3209400" y="1841500"/>
                </a:lnTo>
                <a:lnTo>
                  <a:pt x="3231367" y="1892300"/>
                </a:lnTo>
                <a:lnTo>
                  <a:pt x="3251402" y="1930400"/>
                </a:lnTo>
                <a:lnTo>
                  <a:pt x="3269467" y="1968500"/>
                </a:lnTo>
                <a:lnTo>
                  <a:pt x="3285527" y="2019300"/>
                </a:lnTo>
                <a:lnTo>
                  <a:pt x="3299545" y="2070100"/>
                </a:lnTo>
                <a:lnTo>
                  <a:pt x="3311485" y="2108200"/>
                </a:lnTo>
                <a:lnTo>
                  <a:pt x="3321310" y="2159000"/>
                </a:lnTo>
                <a:lnTo>
                  <a:pt x="3328985" y="2209800"/>
                </a:lnTo>
                <a:lnTo>
                  <a:pt x="3334472" y="2247900"/>
                </a:lnTo>
                <a:lnTo>
                  <a:pt x="3337736" y="2298700"/>
                </a:lnTo>
                <a:lnTo>
                  <a:pt x="3338740" y="2349500"/>
                </a:lnTo>
                <a:lnTo>
                  <a:pt x="3337447" y="2400300"/>
                </a:lnTo>
                <a:lnTo>
                  <a:pt x="3333823" y="2438400"/>
                </a:lnTo>
                <a:lnTo>
                  <a:pt x="3327829" y="2489200"/>
                </a:lnTo>
                <a:lnTo>
                  <a:pt x="3319430" y="2540000"/>
                </a:lnTo>
                <a:lnTo>
                  <a:pt x="3308608" y="2590800"/>
                </a:lnTo>
                <a:lnTo>
                  <a:pt x="3295417" y="2628900"/>
                </a:lnTo>
                <a:lnTo>
                  <a:pt x="3279930" y="2679700"/>
                </a:lnTo>
                <a:lnTo>
                  <a:pt x="3262220" y="2717800"/>
                </a:lnTo>
                <a:lnTo>
                  <a:pt x="3242358" y="2768600"/>
                </a:lnTo>
                <a:lnTo>
                  <a:pt x="3220419" y="2806700"/>
                </a:lnTo>
                <a:lnTo>
                  <a:pt x="3196474" y="2844800"/>
                </a:lnTo>
                <a:lnTo>
                  <a:pt x="3170596" y="2895600"/>
                </a:lnTo>
                <a:lnTo>
                  <a:pt x="3142857" y="2933700"/>
                </a:lnTo>
                <a:lnTo>
                  <a:pt x="3113332" y="2971800"/>
                </a:lnTo>
                <a:lnTo>
                  <a:pt x="3082091" y="3009900"/>
                </a:lnTo>
                <a:lnTo>
                  <a:pt x="3049208" y="3035300"/>
                </a:lnTo>
                <a:lnTo>
                  <a:pt x="3014756" y="3073400"/>
                </a:lnTo>
                <a:lnTo>
                  <a:pt x="2978807" y="3098800"/>
                </a:lnTo>
                <a:lnTo>
                  <a:pt x="2941434" y="3136900"/>
                </a:lnTo>
                <a:lnTo>
                  <a:pt x="2902709" y="3162300"/>
                </a:lnTo>
                <a:lnTo>
                  <a:pt x="2862705" y="3187700"/>
                </a:lnTo>
                <a:lnTo>
                  <a:pt x="2821495" y="3213100"/>
                </a:lnTo>
                <a:lnTo>
                  <a:pt x="2779151" y="3238500"/>
                </a:lnTo>
                <a:lnTo>
                  <a:pt x="2735747" y="3251200"/>
                </a:lnTo>
                <a:lnTo>
                  <a:pt x="2691354" y="3276600"/>
                </a:lnTo>
                <a:close/>
              </a:path>
              <a:path w="3338829" h="3340100">
                <a:moveTo>
                  <a:pt x="2499805" y="3327400"/>
                </a:moveTo>
                <a:lnTo>
                  <a:pt x="2197659" y="3327400"/>
                </a:lnTo>
                <a:lnTo>
                  <a:pt x="1999861" y="3276600"/>
                </a:lnTo>
                <a:lnTo>
                  <a:pt x="1952211" y="3251200"/>
                </a:lnTo>
                <a:lnTo>
                  <a:pt x="1905588" y="3238500"/>
                </a:lnTo>
                <a:lnTo>
                  <a:pt x="1860143" y="3213100"/>
                </a:lnTo>
                <a:lnTo>
                  <a:pt x="1816031" y="3187700"/>
                </a:lnTo>
                <a:lnTo>
                  <a:pt x="1773404" y="3162300"/>
                </a:lnTo>
                <a:lnTo>
                  <a:pt x="1732417" y="3124200"/>
                </a:lnTo>
                <a:lnTo>
                  <a:pt x="1597829" y="3009900"/>
                </a:lnTo>
                <a:lnTo>
                  <a:pt x="1561741" y="2971800"/>
                </a:lnTo>
                <a:lnTo>
                  <a:pt x="1525966" y="2946400"/>
                </a:lnTo>
                <a:lnTo>
                  <a:pt x="1489878" y="2908300"/>
                </a:lnTo>
                <a:lnTo>
                  <a:pt x="1452856" y="2882900"/>
                </a:lnTo>
                <a:lnTo>
                  <a:pt x="1414276" y="2857500"/>
                </a:lnTo>
                <a:lnTo>
                  <a:pt x="1373516" y="2832100"/>
                </a:lnTo>
                <a:lnTo>
                  <a:pt x="1336283" y="2819400"/>
                </a:lnTo>
                <a:lnTo>
                  <a:pt x="1297043" y="2794000"/>
                </a:lnTo>
                <a:lnTo>
                  <a:pt x="1255782" y="2781300"/>
                </a:lnTo>
                <a:lnTo>
                  <a:pt x="1212484" y="2768600"/>
                </a:lnTo>
                <a:lnTo>
                  <a:pt x="1167134" y="2768600"/>
                </a:lnTo>
                <a:lnTo>
                  <a:pt x="1119717" y="2755900"/>
                </a:lnTo>
                <a:lnTo>
                  <a:pt x="679109" y="2755900"/>
                </a:lnTo>
                <a:lnTo>
                  <a:pt x="728616" y="2743200"/>
                </a:lnTo>
                <a:lnTo>
                  <a:pt x="788961" y="2730500"/>
                </a:lnTo>
                <a:lnTo>
                  <a:pt x="904085" y="2705100"/>
                </a:lnTo>
                <a:lnTo>
                  <a:pt x="1160566" y="2705100"/>
                </a:lnTo>
                <a:lnTo>
                  <a:pt x="1206687" y="2717800"/>
                </a:lnTo>
                <a:lnTo>
                  <a:pt x="1251141" y="2730500"/>
                </a:lnTo>
                <a:lnTo>
                  <a:pt x="1293952" y="2743200"/>
                </a:lnTo>
                <a:lnTo>
                  <a:pt x="1335144" y="2755900"/>
                </a:lnTo>
                <a:lnTo>
                  <a:pt x="1374742" y="2768600"/>
                </a:lnTo>
                <a:lnTo>
                  <a:pt x="1412771" y="2781300"/>
                </a:lnTo>
                <a:lnTo>
                  <a:pt x="1456309" y="2806700"/>
                </a:lnTo>
                <a:lnTo>
                  <a:pt x="1497511" y="2844800"/>
                </a:lnTo>
                <a:lnTo>
                  <a:pt x="1536844" y="2870200"/>
                </a:lnTo>
                <a:lnTo>
                  <a:pt x="1574774" y="2908300"/>
                </a:lnTo>
                <a:lnTo>
                  <a:pt x="1611770" y="2933700"/>
                </a:lnTo>
                <a:lnTo>
                  <a:pt x="1648299" y="2971800"/>
                </a:lnTo>
                <a:lnTo>
                  <a:pt x="1678704" y="2997200"/>
                </a:lnTo>
                <a:lnTo>
                  <a:pt x="1710686" y="3022600"/>
                </a:lnTo>
                <a:lnTo>
                  <a:pt x="1743720" y="3060700"/>
                </a:lnTo>
                <a:lnTo>
                  <a:pt x="1777279" y="3086100"/>
                </a:lnTo>
                <a:lnTo>
                  <a:pt x="1815869" y="3111500"/>
                </a:lnTo>
                <a:lnTo>
                  <a:pt x="1855856" y="3136900"/>
                </a:lnTo>
                <a:lnTo>
                  <a:pt x="1897121" y="3162300"/>
                </a:lnTo>
                <a:lnTo>
                  <a:pt x="1939547" y="3187700"/>
                </a:lnTo>
                <a:lnTo>
                  <a:pt x="2027410" y="3213100"/>
                </a:lnTo>
                <a:lnTo>
                  <a:pt x="2072612" y="3238500"/>
                </a:lnTo>
                <a:lnTo>
                  <a:pt x="2164968" y="3263900"/>
                </a:lnTo>
                <a:lnTo>
                  <a:pt x="2211885" y="3263900"/>
                </a:lnTo>
                <a:lnTo>
                  <a:pt x="2259140" y="3276600"/>
                </a:lnTo>
                <a:lnTo>
                  <a:pt x="2691354" y="3276600"/>
                </a:lnTo>
                <a:lnTo>
                  <a:pt x="2499805" y="3327400"/>
                </a:lnTo>
                <a:close/>
              </a:path>
              <a:path w="3338829" h="3340100">
                <a:moveTo>
                  <a:pt x="448719" y="2870200"/>
                </a:moveTo>
                <a:lnTo>
                  <a:pt x="119233" y="2870200"/>
                </a:lnTo>
                <a:lnTo>
                  <a:pt x="171572" y="2857500"/>
                </a:lnTo>
                <a:lnTo>
                  <a:pt x="223912" y="2857500"/>
                </a:lnTo>
                <a:lnTo>
                  <a:pt x="537950" y="2781300"/>
                </a:lnTo>
                <a:lnTo>
                  <a:pt x="631180" y="2755900"/>
                </a:lnTo>
                <a:lnTo>
                  <a:pt x="964905" y="2755900"/>
                </a:lnTo>
                <a:lnTo>
                  <a:pt x="909065" y="2768600"/>
                </a:lnTo>
                <a:lnTo>
                  <a:pt x="851080" y="2768600"/>
                </a:lnTo>
                <a:lnTo>
                  <a:pt x="728616" y="2794000"/>
                </a:lnTo>
                <a:lnTo>
                  <a:pt x="448719" y="2870200"/>
                </a:lnTo>
                <a:close/>
              </a:path>
              <a:path w="3338829" h="3340100">
                <a:moveTo>
                  <a:pt x="158816" y="2921000"/>
                </a:moveTo>
                <a:lnTo>
                  <a:pt x="0" y="2921000"/>
                </a:lnTo>
                <a:lnTo>
                  <a:pt x="0" y="2870200"/>
                </a:lnTo>
                <a:lnTo>
                  <a:pt x="400878" y="2870200"/>
                </a:lnTo>
                <a:lnTo>
                  <a:pt x="256079" y="2908300"/>
                </a:lnTo>
                <a:lnTo>
                  <a:pt x="207498" y="2908300"/>
                </a:lnTo>
                <a:lnTo>
                  <a:pt x="158816" y="2921000"/>
                </a:lnTo>
                <a:close/>
              </a:path>
              <a:path w="3338829" h="3340100">
                <a:moveTo>
                  <a:pt x="2349277" y="3340100"/>
                </a:moveTo>
                <a:lnTo>
                  <a:pt x="2298733" y="3327400"/>
                </a:lnTo>
                <a:lnTo>
                  <a:pt x="2399715" y="3327400"/>
                </a:lnTo>
                <a:lnTo>
                  <a:pt x="2349277" y="3340100"/>
                </a:lnTo>
                <a:close/>
              </a:path>
            </a:pathLst>
          </a:custGeom>
          <a:solidFill>
            <a:srgbClr val="00A2E3"/>
          </a:solidFill>
        </p:spPr>
        <p:txBody>
          <a:bodyPr wrap="square" lIns="0" tIns="0" rIns="0" bIns="0" rtlCol="0"/>
          <a:lstStyle/>
          <a:p>
            <a:endParaRPr sz="1200"/>
          </a:p>
        </p:txBody>
      </p:sp>
      <p:pic>
        <p:nvPicPr>
          <p:cNvPr id="23" name="bg object 23"/>
          <p:cNvPicPr/>
          <p:nvPr/>
        </p:nvPicPr>
        <p:blipFill>
          <a:blip r:embed="rId10" cstate="print"/>
          <a:stretch>
            <a:fillRect/>
          </a:stretch>
        </p:blipFill>
        <p:spPr>
          <a:xfrm>
            <a:off x="3674915" y="3056670"/>
            <a:ext cx="6864041" cy="3801330"/>
          </a:xfrm>
          <a:prstGeom prst="rect">
            <a:avLst/>
          </a:prstGeom>
        </p:spPr>
      </p:pic>
      <p:pic>
        <p:nvPicPr>
          <p:cNvPr id="24" name="bg object 24"/>
          <p:cNvPicPr/>
          <p:nvPr/>
        </p:nvPicPr>
        <p:blipFill>
          <a:blip r:embed="rId11" cstate="print"/>
          <a:stretch>
            <a:fillRect/>
          </a:stretch>
        </p:blipFill>
        <p:spPr>
          <a:xfrm>
            <a:off x="1351516" y="660399"/>
            <a:ext cx="9283699" cy="6192011"/>
          </a:xfrm>
          <a:prstGeom prst="rect">
            <a:avLst/>
          </a:prstGeom>
        </p:spPr>
      </p:pic>
      <p:sp>
        <p:nvSpPr>
          <p:cNvPr id="2" name="Holder 2"/>
          <p:cNvSpPr>
            <a:spLocks noGrp="1"/>
          </p:cNvSpPr>
          <p:nvPr>
            <p:ph type="title"/>
          </p:nvPr>
        </p:nvSpPr>
        <p:spPr>
          <a:xfrm>
            <a:off x="2339665" y="672176"/>
            <a:ext cx="7595023" cy="1400383"/>
          </a:xfrm>
          <a:prstGeom prst="rect">
            <a:avLst/>
          </a:prstGeom>
        </p:spPr>
        <p:txBody>
          <a:bodyPr wrap="square" lIns="0" tIns="0" rIns="0" bIns="0">
            <a:spAutoFit/>
          </a:bodyPr>
          <a:lstStyle>
            <a:lvl1pPr>
              <a:defRPr sz="9100" b="0" i="0">
                <a:solidFill>
                  <a:srgbClr val="EC8FBC"/>
                </a:solidFill>
                <a:latin typeface="Lucida Sans"/>
                <a:cs typeface="Lucida Sans"/>
              </a:defRPr>
            </a:lvl1pPr>
          </a:lstStyle>
          <a:p>
            <a:endParaRPr/>
          </a:p>
        </p:txBody>
      </p:sp>
      <p:sp>
        <p:nvSpPr>
          <p:cNvPr id="3" name="Holder 3"/>
          <p:cNvSpPr>
            <a:spLocks noGrp="1"/>
          </p:cNvSpPr>
          <p:nvPr>
            <p:ph type="body" idx="1"/>
          </p:nvPr>
        </p:nvSpPr>
        <p:spPr>
          <a:xfrm>
            <a:off x="1390295" y="1970974"/>
            <a:ext cx="6768677" cy="692497"/>
          </a:xfrm>
          <a:prstGeom prst="rect">
            <a:avLst/>
          </a:prstGeom>
        </p:spPr>
        <p:txBody>
          <a:bodyPr wrap="square" lIns="0" tIns="0" rIns="0" bIns="0">
            <a:spAutoFit/>
          </a:bodyPr>
          <a:lstStyle>
            <a:lvl1pPr>
              <a:defRPr sz="4500" b="0" i="0">
                <a:solidFill>
                  <a:srgbClr val="EC8FBC"/>
                </a:solidFill>
                <a:latin typeface="Lucida Sans"/>
                <a:cs typeface="Lucida Sans"/>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6/1/2026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82201455"/>
      </p:ext>
    </p:extLst>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62.xml"/></Relationships>
</file>

<file path=ppt/slides/_rels/slide1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xml"/><Relationship Id="rId1" Type="http://schemas.openxmlformats.org/officeDocument/2006/relationships/slideLayout" Target="../slideLayouts/slideLayout657.xml"/></Relationships>
</file>

<file path=ppt/slides/_rels/slide1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xml"/><Relationship Id="rId1" Type="http://schemas.openxmlformats.org/officeDocument/2006/relationships/slideLayout" Target="../slideLayouts/slideLayout655.xml"/><Relationship Id="rId4" Type="http://schemas.openxmlformats.org/officeDocument/2006/relationships/image" Target="../media/image145.png"/></Relationships>
</file>

<file path=ppt/slides/_rels/slide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xml"/><Relationship Id="rId1" Type="http://schemas.openxmlformats.org/officeDocument/2006/relationships/slideLayout" Target="../slideLayouts/slideLayout656.xml"/></Relationships>
</file>

<file path=ppt/slides/_rels/slide1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xml"/><Relationship Id="rId1" Type="http://schemas.openxmlformats.org/officeDocument/2006/relationships/slideLayout" Target="../slideLayouts/slideLayout669.xml"/><Relationship Id="rId4" Type="http://schemas.openxmlformats.org/officeDocument/2006/relationships/hyperlink" Target="http://www.postpartum.ne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xml"/><Relationship Id="rId1" Type="http://schemas.openxmlformats.org/officeDocument/2006/relationships/slideLayout" Target="../slideLayouts/slideLayout65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56.xml"/></Relationships>
</file>

<file path=ppt/slides/_rels/slide1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6.xml"/><Relationship Id="rId1" Type="http://schemas.openxmlformats.org/officeDocument/2006/relationships/slideLayout" Target="../slideLayouts/slideLayout656.xml"/></Relationships>
</file>

<file path=ppt/slides/_rels/slide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xml"/><Relationship Id="rId1" Type="http://schemas.openxmlformats.org/officeDocument/2006/relationships/slideLayout" Target="../slideLayouts/slideLayout656.xml"/><Relationship Id="rId4" Type="http://schemas.openxmlformats.org/officeDocument/2006/relationships/image" Target="../media/image151.png"/></Relationships>
</file>

<file path=ppt/slides/_rels/slide1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xml"/><Relationship Id="rId1" Type="http://schemas.openxmlformats.org/officeDocument/2006/relationships/slideLayout" Target="../slideLayouts/slideLayout656.xml"/><Relationship Id="rId4" Type="http://schemas.openxmlformats.org/officeDocument/2006/relationships/image" Target="../media/image153.png"/></Relationships>
</file>

<file path=ppt/slides/_rels/slide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342.xml"/><Relationship Id="rId5" Type="http://schemas.openxmlformats.org/officeDocument/2006/relationships/image" Target="../media/image120.png"/><Relationship Id="rId4" Type="http://schemas.openxmlformats.org/officeDocument/2006/relationships/image" Target="../media/image119.svg"/></Relationships>
</file>

<file path=ppt/slides/_rels/slide2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9.xml"/><Relationship Id="rId1" Type="http://schemas.openxmlformats.org/officeDocument/2006/relationships/slideLayout" Target="../slideLayouts/slideLayout656.xml"/></Relationships>
</file>

<file path=ppt/slides/_rels/slide2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0.xml"/><Relationship Id="rId1" Type="http://schemas.openxmlformats.org/officeDocument/2006/relationships/slideLayout" Target="../slideLayouts/slideLayout666.xml"/><Relationship Id="rId4" Type="http://schemas.openxmlformats.org/officeDocument/2006/relationships/image" Target="../media/image155.png"/></Relationships>
</file>

<file path=ppt/slides/_rels/slide2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1.xml"/><Relationship Id="rId1" Type="http://schemas.openxmlformats.org/officeDocument/2006/relationships/slideLayout" Target="../slideLayouts/slideLayout666.xml"/></Relationships>
</file>

<file path=ppt/slides/_rels/slide23.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22.xml"/><Relationship Id="rId1" Type="http://schemas.openxmlformats.org/officeDocument/2006/relationships/slideLayout" Target="../slideLayouts/slideLayout6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35.xml"/></Relationships>
</file>

<file path=ppt/slides/_rels/slide25.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24.xml"/><Relationship Id="rId1" Type="http://schemas.openxmlformats.org/officeDocument/2006/relationships/slideLayout" Target="../slideLayouts/slideLayout634.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26.xml.rels><?xml version="1.0" encoding="UTF-8" standalone="yes"?>
<Relationships xmlns="http://schemas.openxmlformats.org/package/2006/relationships"><Relationship Id="rId8" Type="http://schemas.openxmlformats.org/officeDocument/2006/relationships/hyperlink" Target="https://familyconnects.org/" TargetMode="External"/><Relationship Id="rId3" Type="http://schemas.openxmlformats.org/officeDocument/2006/relationships/image" Target="../media/image162.png"/><Relationship Id="rId7" Type="http://schemas.openxmlformats.org/officeDocument/2006/relationships/hyperlink" Target="https://www.dhs.state.il.us/PAGE.ASPX?MODULE=12" TargetMode="External"/><Relationship Id="rId2" Type="http://schemas.openxmlformats.org/officeDocument/2006/relationships/notesSlide" Target="../notesSlides/notesSlide25.xml"/><Relationship Id="rId1" Type="http://schemas.openxmlformats.org/officeDocument/2006/relationships/slideLayout" Target="../slideLayouts/slideLayout634.xml"/><Relationship Id="rId6" Type="http://schemas.openxmlformats.org/officeDocument/2006/relationships/hyperlink" Target="https://igrowillinois.org/find-a-program/" TargetMode="External"/><Relationship Id="rId5" Type="http://schemas.openxmlformats.org/officeDocument/2006/relationships/image" Target="../media/image164.png"/><Relationship Id="rId4" Type="http://schemas.openxmlformats.org/officeDocument/2006/relationships/image" Target="../media/image163.png"/></Relationships>
</file>

<file path=ppt/slides/_rels/slide27.xml.rels><?xml version="1.0" encoding="UTF-8" standalone="yes"?>
<Relationships xmlns="http://schemas.openxmlformats.org/package/2006/relationships"><Relationship Id="rId3" Type="http://schemas.openxmlformats.org/officeDocument/2006/relationships/image" Target="../media/image165.svg"/><Relationship Id="rId2" Type="http://schemas.openxmlformats.org/officeDocument/2006/relationships/notesSlide" Target="../notesSlides/notesSlide26.xml"/><Relationship Id="rId1" Type="http://schemas.openxmlformats.org/officeDocument/2006/relationships/slideLayout" Target="../slideLayouts/slideLayout634.xml"/><Relationship Id="rId5" Type="http://schemas.openxmlformats.org/officeDocument/2006/relationships/image" Target="../media/image167.svg"/><Relationship Id="rId4" Type="http://schemas.openxmlformats.org/officeDocument/2006/relationships/image" Target="../media/image166.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35.xml"/></Relationships>
</file>

<file path=ppt/slides/_rels/slide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xml"/><Relationship Id="rId1" Type="http://schemas.openxmlformats.org/officeDocument/2006/relationships/slideLayout" Target="../slideLayouts/slideLayout34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3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5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3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0.xml"/><Relationship Id="rId1" Type="http://schemas.openxmlformats.org/officeDocument/2006/relationships/slideLayout" Target="../slideLayouts/slideLayout64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2.xml"/></Relationships>
</file>

<file path=ppt/slides/_rels/slide3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34.xml"/><Relationship Id="rId1" Type="http://schemas.openxmlformats.org/officeDocument/2006/relationships/slideLayout" Target="../slideLayouts/slideLayout642.xml"/></Relationships>
</file>

<file path=ppt/slides/_rels/slide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5.xml"/><Relationship Id="rId1" Type="http://schemas.openxmlformats.org/officeDocument/2006/relationships/slideLayout" Target="../slideLayouts/slideLayout642.xml"/><Relationship Id="rId4" Type="http://schemas.openxmlformats.org/officeDocument/2006/relationships/image" Target="../media/image171.png"/></Relationships>
</file>

<file path=ppt/slides/_rels/slide4.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xml"/><Relationship Id="rId1" Type="http://schemas.openxmlformats.org/officeDocument/2006/relationships/slideLayout" Target="../slideLayouts/slideLayout128.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42.xml"/></Relationships>
</file>

<file path=ppt/slides/_rels/slide41.xml.rels><?xml version="1.0" encoding="UTF-8" standalone="yes"?>
<Relationships xmlns="http://schemas.openxmlformats.org/package/2006/relationships"><Relationship Id="rId3" Type="http://schemas.openxmlformats.org/officeDocument/2006/relationships/hyperlink" Target="https://redcap.link/presentationinterestform" TargetMode="External"/><Relationship Id="rId2" Type="http://schemas.openxmlformats.org/officeDocument/2006/relationships/notesSlide" Target="../notesSlides/notesSlide37.xml"/><Relationship Id="rId1" Type="http://schemas.openxmlformats.org/officeDocument/2006/relationships/slideLayout" Target="../slideLayouts/slideLayout642.xml"/><Relationship Id="rId4" Type="http://schemas.openxmlformats.org/officeDocument/2006/relationships/image" Target="../media/image172.png"/></Relationships>
</file>

<file path=ppt/slides/_rels/slide4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642.xml"/></Relationships>
</file>

<file path=ppt/slides/_rels/slide43.xml.rels><?xml version="1.0" encoding="UTF-8" standalone="yes"?>
<Relationships xmlns="http://schemas.openxmlformats.org/package/2006/relationships"><Relationship Id="rId3" Type="http://schemas.openxmlformats.org/officeDocument/2006/relationships/hyperlink" Target="mailto:docassistil@uic.edu" TargetMode="External"/><Relationship Id="rId2" Type="http://schemas.openxmlformats.org/officeDocument/2006/relationships/notesSlide" Target="../notesSlides/notesSlide38.xml"/><Relationship Id="rId1" Type="http://schemas.openxmlformats.org/officeDocument/2006/relationships/slideLayout" Target="../slideLayouts/slideLayout642.xml"/><Relationship Id="rId5" Type="http://schemas.openxmlformats.org/officeDocument/2006/relationships/image" Target="../media/image174.jpeg"/><Relationship Id="rId4" Type="http://schemas.openxmlformats.org/officeDocument/2006/relationships/hyperlink" Target="http://www.illinoisdocassist.uic.ed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svg"/><Relationship Id="rId1" Type="http://schemas.openxmlformats.org/officeDocument/2006/relationships/slideLayout" Target="../slideLayouts/slideLayout129.xml"/><Relationship Id="rId6" Type="http://schemas.openxmlformats.org/officeDocument/2006/relationships/image" Target="../media/image175.png"/><Relationship Id="rId5" Type="http://schemas.openxmlformats.org/officeDocument/2006/relationships/image" Target="../media/image118.jpeg"/><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30.emf"/><Relationship Id="rId5" Type="http://schemas.openxmlformats.org/officeDocument/2006/relationships/image" Target="../media/image129.png"/><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 Id="rId9" Type="http://schemas.openxmlformats.org/officeDocument/2006/relationships/image" Target="../media/image137.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9.svg"/><Relationship Id="rId7" Type="http://schemas.openxmlformats.org/officeDocument/2006/relationships/diagramColors" Target="../diagrams/colors1.xml"/><Relationship Id="rId12" Type="http://schemas.openxmlformats.org/officeDocument/2006/relationships/image" Target="../media/image14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image" Target="../media/image140.png"/><Relationship Id="rId5" Type="http://schemas.openxmlformats.org/officeDocument/2006/relationships/diagramLayout" Target="../diagrams/layout1.xml"/><Relationship Id="rId10" Type="http://schemas.openxmlformats.org/officeDocument/2006/relationships/image" Target="../media/image139.png"/><Relationship Id="rId4" Type="http://schemas.openxmlformats.org/officeDocument/2006/relationships/diagramData" Target="../diagrams/data1.xml"/><Relationship Id="rId9"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7.xml"/><Relationship Id="rId1" Type="http://schemas.openxmlformats.org/officeDocument/2006/relationships/slideLayout" Target="../slideLayouts/slideLayout66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74"/>
          <p:cNvSpPr txBox="1">
            <a:spLocks noGrp="1"/>
          </p:cNvSpPr>
          <p:nvPr>
            <p:ph type="ctrTitle"/>
          </p:nvPr>
        </p:nvSpPr>
        <p:spPr>
          <a:xfrm>
            <a:off x="1152992" y="2661428"/>
            <a:ext cx="7716062" cy="2346812"/>
          </a:xfrm>
          <a:prstGeom prst="rect">
            <a:avLst/>
          </a:prstGeom>
          <a:noFill/>
          <a:ln>
            <a:noFill/>
          </a:ln>
        </p:spPr>
        <p:txBody>
          <a:bodyPr spcFirstLastPara="1" wrap="square" lIns="91425" tIns="45700" rIns="91425" bIns="45700" anchor="b" anchorCtr="0">
            <a:noAutofit/>
          </a:bodyPr>
          <a:lstStyle/>
          <a:p>
            <a:r>
              <a:rPr lang="en-US" sz="3800" dirty="0"/>
              <a:t>Support for Providers and </a:t>
            </a:r>
            <a:br>
              <a:rPr lang="en-US" sz="3800" dirty="0"/>
            </a:br>
            <a:r>
              <a:rPr lang="en-US" sz="3800" dirty="0"/>
              <a:t>Patients: </a:t>
            </a:r>
            <a:r>
              <a:rPr lang="en-US" sz="3800" dirty="0">
                <a:solidFill>
                  <a:schemeClr val="accent1"/>
                </a:solidFill>
              </a:rPr>
              <a:t>Innovative Resources </a:t>
            </a:r>
            <a:br>
              <a:rPr lang="en-US" sz="3800" dirty="0">
                <a:solidFill>
                  <a:schemeClr val="accent1"/>
                </a:solidFill>
              </a:rPr>
            </a:br>
            <a:r>
              <a:rPr lang="en-US" sz="3800" dirty="0">
                <a:solidFill>
                  <a:schemeClr val="accent1"/>
                </a:solidFill>
              </a:rPr>
              <a:t>to Improve PMH Care Every </a:t>
            </a:r>
            <a:br>
              <a:rPr lang="en-US" sz="3800" dirty="0">
                <a:solidFill>
                  <a:schemeClr val="accent1"/>
                </a:solidFill>
              </a:rPr>
            </a:br>
            <a:r>
              <a:rPr lang="en-US" sz="3800" dirty="0">
                <a:solidFill>
                  <a:schemeClr val="accent1"/>
                </a:solidFill>
              </a:rPr>
              <a:t>Patient Every Time</a:t>
            </a:r>
            <a:br>
              <a:rPr lang="en-US" sz="3800" dirty="0">
                <a:solidFill>
                  <a:schemeClr val="accent1"/>
                </a:solidFill>
              </a:rPr>
            </a:br>
            <a:br>
              <a:rPr lang="en-US" sz="2400" dirty="0">
                <a:solidFill>
                  <a:schemeClr val="accent1"/>
                </a:solidFill>
              </a:rPr>
            </a:br>
            <a:r>
              <a:rPr lang="en-US" sz="2400" i="1">
                <a:solidFill>
                  <a:schemeClr val="tx1"/>
                </a:solidFill>
              </a:rPr>
              <a:t>Moderated by: Patti Lee King, PHD, MSW, </a:t>
            </a:r>
            <a:br>
              <a:rPr lang="en-US" sz="2400" i="1" dirty="0">
                <a:solidFill>
                  <a:schemeClr val="tx1"/>
                </a:solidFill>
              </a:rPr>
            </a:br>
            <a:r>
              <a:rPr lang="en-US" sz="2400" i="1" dirty="0">
                <a:solidFill>
                  <a:schemeClr val="tx1"/>
                </a:solidFill>
              </a:rPr>
              <a:t>ILPQC State Project Director </a:t>
            </a:r>
          </a:p>
        </p:txBody>
      </p:sp>
      <p:pic>
        <p:nvPicPr>
          <p:cNvPr id="4" name="Picture 3">
            <a:extLst>
              <a:ext uri="{FF2B5EF4-FFF2-40B4-BE49-F238E27FC236}">
                <a16:creationId xmlns:a16="http://schemas.microsoft.com/office/drawing/2014/main" id="{DA0CBA9E-0236-95BF-6E8B-2326638E54BE}"/>
              </a:ext>
            </a:extLst>
          </p:cNvPr>
          <p:cNvPicPr>
            <a:picLocks noChangeAspect="1"/>
          </p:cNvPicPr>
          <p:nvPr/>
        </p:nvPicPr>
        <p:blipFill>
          <a:blip r:embed="rId3" cstate="print">
            <a:extLst>
              <a:ext uri="{28A0092B-C50C-407E-A947-70E740481C1C}">
                <a14:useLocalDpi xmlns:a14="http://schemas.microsoft.com/office/drawing/2010/main" val="0"/>
              </a:ext>
            </a:extLst>
          </a:blip>
          <a:srcRect l="19221" r="4973" b="15642"/>
          <a:stretch>
            <a:fillRect/>
          </a:stretch>
        </p:blipFill>
        <p:spPr>
          <a:xfrm>
            <a:off x="7684850" y="1683088"/>
            <a:ext cx="4153709" cy="3085813"/>
          </a:xfrm>
          <a:prstGeom prst="ellipse">
            <a:avLst/>
          </a:prstGeom>
          <a:ln>
            <a:noFill/>
          </a:ln>
          <a:effectLst>
            <a:softEdge rad="112500"/>
          </a:effectLst>
        </p:spPr>
      </p:pic>
    </p:spTree>
    <p:extLst>
      <p:ext uri="{BB962C8B-B14F-4D97-AF65-F5344CB8AC3E}">
        <p14:creationId xmlns:p14="http://schemas.microsoft.com/office/powerpoint/2010/main" val="735433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354000" y="844833"/>
            <a:ext cx="5393700" cy="19764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n-US" sz="5200"/>
              <a:t>PSI Resources</a:t>
            </a:r>
            <a:endParaRPr sz="5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2"/>
          <p:cNvPicPr preferRelativeResize="0"/>
          <p:nvPr/>
        </p:nvPicPr>
        <p:blipFill rotWithShape="1">
          <a:blip r:embed="rId3">
            <a:alphaModFix/>
          </a:blip>
          <a:srcRect l="735" t="1437" r="1322" b="1485"/>
          <a:stretch/>
        </p:blipFill>
        <p:spPr>
          <a:xfrm rot="-145573">
            <a:off x="754974" y="232649"/>
            <a:ext cx="4833047" cy="6225300"/>
          </a:xfrm>
          <a:prstGeom prst="rect">
            <a:avLst/>
          </a:prstGeom>
          <a:noFill/>
          <a:ln>
            <a:noFill/>
          </a:ln>
          <a:effectLst>
            <a:outerShdw blurRad="57150" dist="19050" dir="5400000" algn="bl" rotWithShape="0">
              <a:srgbClr val="000000">
                <a:alpha val="50000"/>
              </a:srgbClr>
            </a:outerShdw>
          </a:effectLst>
        </p:spPr>
      </p:pic>
      <p:sp>
        <p:nvSpPr>
          <p:cNvPr id="189" name="Google Shape;189;p32"/>
          <p:cNvSpPr txBox="1">
            <a:spLocks noGrp="1"/>
          </p:cNvSpPr>
          <p:nvPr>
            <p:ph type="body" idx="1"/>
          </p:nvPr>
        </p:nvSpPr>
        <p:spPr>
          <a:xfrm>
            <a:off x="6191425" y="552750"/>
            <a:ext cx="4933500" cy="5585100"/>
          </a:xfrm>
          <a:prstGeom prst="rect">
            <a:avLst/>
          </a:prstGeom>
        </p:spPr>
        <p:txBody>
          <a:bodyPr spcFirstLastPara="1" wrap="square" lIns="121900" tIns="121900" rIns="121900" bIns="121900" anchor="t" anchorCtr="0">
            <a:normAutofit/>
          </a:bodyPr>
          <a:lstStyle/>
          <a:p>
            <a:pPr marL="0" lvl="0" indent="0" algn="l" rtl="0">
              <a:lnSpc>
                <a:spcPct val="100000"/>
              </a:lnSpc>
              <a:spcBef>
                <a:spcPts val="0"/>
              </a:spcBef>
              <a:spcAft>
                <a:spcPts val="0"/>
              </a:spcAft>
              <a:buNone/>
            </a:pPr>
            <a:r>
              <a:rPr lang="en-US">
                <a:solidFill>
                  <a:srgbClr val="5190BB"/>
                </a:solidFill>
                <a:latin typeface="Lato"/>
                <a:ea typeface="Lato"/>
                <a:cs typeface="Lato"/>
                <a:sym typeface="Lato"/>
              </a:rPr>
              <a:t>PSI Support for Help Seekers </a:t>
            </a:r>
            <a:endParaRPr>
              <a:solidFill>
                <a:srgbClr val="5190BB"/>
              </a:solidFill>
              <a:latin typeface="Lato"/>
              <a:ea typeface="Lato"/>
              <a:cs typeface="Lato"/>
              <a:sym typeface="Lato"/>
            </a:endParaRPr>
          </a:p>
          <a:p>
            <a:pPr marL="0" lvl="0" indent="0" algn="l" rtl="0">
              <a:lnSpc>
                <a:spcPct val="100000"/>
              </a:lnSpc>
              <a:spcBef>
                <a:spcPts val="0"/>
              </a:spcBef>
              <a:spcAft>
                <a:spcPts val="0"/>
              </a:spcAft>
              <a:buNone/>
            </a:pPr>
            <a:endParaRPr b="0">
              <a:solidFill>
                <a:srgbClr val="4E4B48"/>
              </a:solidFill>
              <a:latin typeface="Lato"/>
              <a:ea typeface="Lato"/>
              <a:cs typeface="Lato"/>
              <a:sym typeface="Lato"/>
            </a:endParaRPr>
          </a:p>
          <a:p>
            <a:pPr marL="342900" lvl="0" indent="-317500" algn="l" rtl="0">
              <a:lnSpc>
                <a:spcPct val="100000"/>
              </a:lnSpc>
              <a:spcBef>
                <a:spcPts val="0"/>
              </a:spcBef>
              <a:spcAft>
                <a:spcPts val="0"/>
              </a:spcAft>
              <a:buClr>
                <a:srgbClr val="4E4B48"/>
              </a:buClr>
              <a:buSzPts val="2400"/>
              <a:buFont typeface="Arial"/>
              <a:buChar char="•"/>
            </a:pPr>
            <a:r>
              <a:rPr lang="en-US" b="0">
                <a:solidFill>
                  <a:srgbClr val="4E4B48"/>
                </a:solidFill>
                <a:latin typeface="Lato"/>
                <a:ea typeface="Lato"/>
                <a:cs typeface="Lato"/>
                <a:sym typeface="Lato"/>
              </a:rPr>
              <a:t>Numerous </a:t>
            </a:r>
            <a:r>
              <a:rPr lang="en-US">
                <a:solidFill>
                  <a:srgbClr val="5190BB"/>
                </a:solidFill>
                <a:latin typeface="Lato"/>
                <a:ea typeface="Lato"/>
                <a:cs typeface="Lato"/>
                <a:sym typeface="Lato"/>
              </a:rPr>
              <a:t>group </a:t>
            </a:r>
            <a:r>
              <a:rPr lang="en-US" b="0">
                <a:solidFill>
                  <a:srgbClr val="4E4B48"/>
                </a:solidFill>
                <a:latin typeface="Lato"/>
                <a:ea typeface="Lato"/>
                <a:cs typeface="Lato"/>
                <a:sym typeface="Lato"/>
              </a:rPr>
              <a:t>and </a:t>
            </a:r>
            <a:r>
              <a:rPr lang="en-US">
                <a:solidFill>
                  <a:srgbClr val="5190BB"/>
                </a:solidFill>
                <a:latin typeface="Lato"/>
                <a:ea typeface="Lato"/>
                <a:cs typeface="Lato"/>
                <a:sym typeface="Lato"/>
              </a:rPr>
              <a:t>1-on-1 </a:t>
            </a:r>
            <a:r>
              <a:rPr lang="en-US" b="0">
                <a:solidFill>
                  <a:srgbClr val="4E4B48"/>
                </a:solidFill>
                <a:latin typeface="Lato"/>
                <a:ea typeface="Lato"/>
                <a:cs typeface="Lato"/>
                <a:sym typeface="Lato"/>
              </a:rPr>
              <a:t>support options for families </a:t>
            </a:r>
            <a:endParaRPr b="0">
              <a:solidFill>
                <a:srgbClr val="4E4B48"/>
              </a:solidFill>
              <a:latin typeface="Lato"/>
              <a:ea typeface="Lato"/>
              <a:cs typeface="Lato"/>
              <a:sym typeface="Lato"/>
            </a:endParaRPr>
          </a:p>
          <a:p>
            <a:pPr marL="342900" lvl="0" indent="-254000" algn="l" rtl="0">
              <a:lnSpc>
                <a:spcPct val="100000"/>
              </a:lnSpc>
              <a:spcBef>
                <a:spcPts val="0"/>
              </a:spcBef>
              <a:spcAft>
                <a:spcPts val="0"/>
              </a:spcAft>
              <a:buClr>
                <a:srgbClr val="4E4B48"/>
              </a:buClr>
              <a:buSzPts val="1400"/>
              <a:buFont typeface="Lato"/>
              <a:buChar char="•"/>
            </a:pPr>
            <a:r>
              <a:rPr lang="en-US" b="0">
                <a:solidFill>
                  <a:srgbClr val="4E4B48"/>
                </a:solidFill>
                <a:latin typeface="Lato"/>
                <a:ea typeface="Lato"/>
                <a:cs typeface="Lato"/>
                <a:sym typeface="Lato"/>
              </a:rPr>
              <a:t>Languages </a:t>
            </a:r>
            <a:endParaRPr b="0">
              <a:solidFill>
                <a:srgbClr val="4E4B48"/>
              </a:solidFill>
              <a:latin typeface="Lato"/>
              <a:ea typeface="Lato"/>
              <a:cs typeface="Lato"/>
              <a:sym typeface="Lato"/>
            </a:endParaRPr>
          </a:p>
          <a:p>
            <a:pPr marL="914400" lvl="1" indent="-317500" algn="l" rtl="0">
              <a:lnSpc>
                <a:spcPct val="100000"/>
              </a:lnSpc>
              <a:spcBef>
                <a:spcPts val="0"/>
              </a:spcBef>
              <a:spcAft>
                <a:spcPts val="0"/>
              </a:spcAft>
              <a:buClr>
                <a:schemeClr val="dk1"/>
              </a:buClr>
              <a:buSzPts val="1400"/>
              <a:buFont typeface="Lato"/>
              <a:buChar char="○"/>
            </a:pPr>
            <a:r>
              <a:rPr lang="en-US" b="0">
                <a:solidFill>
                  <a:srgbClr val="4E4B48"/>
                </a:solidFill>
                <a:latin typeface="Lato"/>
                <a:ea typeface="Lato"/>
                <a:cs typeface="Lato"/>
                <a:sym typeface="Lato"/>
              </a:rPr>
              <a:t>M</a:t>
            </a:r>
            <a:r>
              <a:rPr lang="en-US">
                <a:solidFill>
                  <a:srgbClr val="4E4B48"/>
                </a:solidFill>
              </a:rPr>
              <a:t>ost</a:t>
            </a:r>
            <a:r>
              <a:rPr lang="en-US" b="0">
                <a:solidFill>
                  <a:srgbClr val="4E4B48"/>
                </a:solidFill>
                <a:latin typeface="Lato"/>
                <a:ea typeface="Lato"/>
                <a:cs typeface="Lato"/>
                <a:sym typeface="Lato"/>
              </a:rPr>
              <a:t> supports available in </a:t>
            </a:r>
            <a:r>
              <a:rPr lang="en-US">
                <a:solidFill>
                  <a:srgbClr val="5190BB"/>
                </a:solidFill>
              </a:rPr>
              <a:t>English</a:t>
            </a:r>
            <a:r>
              <a:rPr lang="en-US" b="1">
                <a:solidFill>
                  <a:srgbClr val="5190BB"/>
                </a:solidFill>
              </a:rPr>
              <a:t> </a:t>
            </a:r>
            <a:r>
              <a:rPr lang="en-US" b="0">
                <a:solidFill>
                  <a:srgbClr val="4E4B48"/>
                </a:solidFill>
                <a:latin typeface="Lato"/>
                <a:ea typeface="Lato"/>
                <a:cs typeface="Lato"/>
                <a:sym typeface="Lato"/>
              </a:rPr>
              <a:t>&amp; </a:t>
            </a:r>
            <a:r>
              <a:rPr lang="en-US">
                <a:solidFill>
                  <a:srgbClr val="5190BB"/>
                </a:solidFill>
                <a:latin typeface="Lato"/>
                <a:ea typeface="Lato"/>
                <a:cs typeface="Lato"/>
                <a:sym typeface="Lato"/>
              </a:rPr>
              <a:t>Spanish</a:t>
            </a:r>
            <a:endParaRPr b="0">
              <a:solidFill>
                <a:srgbClr val="4E4B48"/>
              </a:solidFill>
              <a:latin typeface="Lato"/>
              <a:ea typeface="Lato"/>
              <a:cs typeface="Lato"/>
              <a:sym typeface="Lato"/>
            </a:endParaRPr>
          </a:p>
          <a:p>
            <a:pPr marL="914400" lvl="1" indent="-317500" algn="l" rtl="0">
              <a:lnSpc>
                <a:spcPct val="100000"/>
              </a:lnSpc>
              <a:spcBef>
                <a:spcPts val="0"/>
              </a:spcBef>
              <a:spcAft>
                <a:spcPts val="0"/>
              </a:spcAft>
              <a:buClr>
                <a:schemeClr val="dk1"/>
              </a:buClr>
              <a:buSzPts val="1400"/>
              <a:buFont typeface="Lato"/>
              <a:buChar char="○"/>
            </a:pPr>
            <a:r>
              <a:rPr lang="en-US" b="0">
                <a:solidFill>
                  <a:srgbClr val="4E4B48"/>
                </a:solidFill>
                <a:latin typeface="Lato"/>
                <a:ea typeface="Lato"/>
                <a:cs typeface="Lato"/>
                <a:sym typeface="Lato"/>
              </a:rPr>
              <a:t>Online Support Groups in </a:t>
            </a:r>
            <a:r>
              <a:rPr lang="en-US">
                <a:solidFill>
                  <a:srgbClr val="5190BB"/>
                </a:solidFill>
                <a:latin typeface="Lato"/>
                <a:ea typeface="Lato"/>
                <a:cs typeface="Lato"/>
                <a:sym typeface="Lato"/>
              </a:rPr>
              <a:t>ASL </a:t>
            </a:r>
            <a:r>
              <a:rPr lang="en-US" b="0">
                <a:solidFill>
                  <a:schemeClr val="dk1"/>
                </a:solidFill>
                <a:latin typeface="Lato"/>
                <a:ea typeface="Lato"/>
                <a:cs typeface="Lato"/>
                <a:sym typeface="Lato"/>
              </a:rPr>
              <a:t>&amp;</a:t>
            </a:r>
            <a:r>
              <a:rPr lang="en-US" b="0">
                <a:solidFill>
                  <a:srgbClr val="5190BB"/>
                </a:solidFill>
                <a:latin typeface="Lato"/>
                <a:ea typeface="Lato"/>
                <a:cs typeface="Lato"/>
                <a:sym typeface="Lato"/>
              </a:rPr>
              <a:t> </a:t>
            </a:r>
            <a:r>
              <a:rPr lang="en-US">
                <a:solidFill>
                  <a:srgbClr val="5190BB"/>
                </a:solidFill>
                <a:latin typeface="Lato"/>
                <a:ea typeface="Lato"/>
                <a:cs typeface="Lato"/>
                <a:sym typeface="Lato"/>
              </a:rPr>
              <a:t>Portuguese</a:t>
            </a:r>
            <a:r>
              <a:rPr lang="en-US" b="0">
                <a:solidFill>
                  <a:srgbClr val="4E4B48"/>
                </a:solidFill>
                <a:latin typeface="Lato"/>
                <a:ea typeface="Lato"/>
                <a:cs typeface="Lato"/>
                <a:sym typeface="Lato"/>
              </a:rPr>
              <a:t> </a:t>
            </a:r>
            <a:endParaRPr b="0">
              <a:solidFill>
                <a:srgbClr val="4E4B48"/>
              </a:solidFill>
              <a:latin typeface="Lato"/>
              <a:ea typeface="Lato"/>
              <a:cs typeface="Lato"/>
              <a:sym typeface="Lato"/>
            </a:endParaRPr>
          </a:p>
          <a:p>
            <a:pPr marL="914400" lvl="1" indent="-317500" algn="l" rtl="0">
              <a:lnSpc>
                <a:spcPct val="100000"/>
              </a:lnSpc>
              <a:spcBef>
                <a:spcPts val="0"/>
              </a:spcBef>
              <a:spcAft>
                <a:spcPts val="0"/>
              </a:spcAft>
              <a:buClr>
                <a:schemeClr val="dk1"/>
              </a:buClr>
              <a:buSzPts val="1400"/>
              <a:buFont typeface="Lato"/>
              <a:buChar char="○"/>
            </a:pPr>
            <a:r>
              <a:rPr lang="en-US">
                <a:solidFill>
                  <a:srgbClr val="4E4B48"/>
                </a:solidFill>
              </a:rPr>
              <a:t>T</a:t>
            </a:r>
            <a:r>
              <a:rPr lang="en-US" b="0">
                <a:solidFill>
                  <a:srgbClr val="4E4B48"/>
                </a:solidFill>
                <a:latin typeface="Lato"/>
                <a:ea typeface="Lato"/>
                <a:cs typeface="Lato"/>
                <a:sym typeface="Lato"/>
              </a:rPr>
              <a:t>ranslation </a:t>
            </a:r>
            <a:r>
              <a:rPr lang="en-US">
                <a:solidFill>
                  <a:srgbClr val="4E4B48"/>
                </a:solidFill>
              </a:rPr>
              <a:t>available</a:t>
            </a:r>
            <a:r>
              <a:rPr lang="en-US" b="0">
                <a:solidFill>
                  <a:srgbClr val="4E4B48"/>
                </a:solidFill>
                <a:latin typeface="Lato"/>
                <a:ea typeface="Lato"/>
                <a:cs typeface="Lato"/>
                <a:sym typeface="Lato"/>
              </a:rPr>
              <a:t> on the HelpLine</a:t>
            </a:r>
            <a:endParaRPr b="0">
              <a:solidFill>
                <a:srgbClr val="4E4B48"/>
              </a:solidFill>
              <a:latin typeface="Lato"/>
              <a:ea typeface="Lato"/>
              <a:cs typeface="Lato"/>
              <a:sym typeface="Lato"/>
            </a:endParaRPr>
          </a:p>
          <a:p>
            <a:pPr marL="342900" lvl="0" indent="-254000" algn="l" rtl="0">
              <a:lnSpc>
                <a:spcPct val="100000"/>
              </a:lnSpc>
              <a:spcBef>
                <a:spcPts val="0"/>
              </a:spcBef>
              <a:spcAft>
                <a:spcPts val="0"/>
              </a:spcAft>
              <a:buClr>
                <a:srgbClr val="4E4B48"/>
              </a:buClr>
              <a:buSzPts val="1400"/>
              <a:buFont typeface="Lato"/>
              <a:buChar char="•"/>
            </a:pPr>
            <a:r>
              <a:rPr lang="en-US">
                <a:solidFill>
                  <a:srgbClr val="5190BB"/>
                </a:solidFill>
                <a:latin typeface="Lato"/>
                <a:ea typeface="Lato"/>
                <a:cs typeface="Lato"/>
                <a:sym typeface="Lato"/>
              </a:rPr>
              <a:t>Help seekers do not need a diagnosis to seek support</a:t>
            </a:r>
            <a:endParaRPr>
              <a:solidFill>
                <a:srgbClr val="5190BB"/>
              </a:solidFill>
              <a:latin typeface="Lato"/>
              <a:ea typeface="Lato"/>
              <a:cs typeface="Lato"/>
              <a:sym typeface="Lato"/>
            </a:endParaRPr>
          </a:p>
          <a:p>
            <a:pPr marL="342900" lvl="0" indent="-317500" algn="l" rtl="0">
              <a:lnSpc>
                <a:spcPct val="100000"/>
              </a:lnSpc>
              <a:spcBef>
                <a:spcPts val="0"/>
              </a:spcBef>
              <a:spcAft>
                <a:spcPts val="0"/>
              </a:spcAft>
              <a:buClr>
                <a:srgbClr val="4E4B48"/>
              </a:buClr>
              <a:buSzPts val="2400"/>
              <a:buFont typeface="Arial"/>
              <a:buChar char="•"/>
            </a:pPr>
            <a:r>
              <a:rPr lang="en-US" b="0">
                <a:solidFill>
                  <a:srgbClr val="4E4B48"/>
                </a:solidFill>
                <a:latin typeface="Lato"/>
                <a:ea typeface="Lato"/>
                <a:cs typeface="Lato"/>
                <a:sym typeface="Lato"/>
              </a:rPr>
              <a:t>PSI’s support services are always </a:t>
            </a:r>
            <a:r>
              <a:rPr lang="en-US">
                <a:solidFill>
                  <a:srgbClr val="5190BB"/>
                </a:solidFill>
                <a:latin typeface="Lato"/>
                <a:ea typeface="Lato"/>
                <a:cs typeface="Lato"/>
                <a:sym typeface="Lato"/>
              </a:rPr>
              <a:t>free</a:t>
            </a:r>
            <a:r>
              <a:rPr lang="en-US" b="0">
                <a:solidFill>
                  <a:srgbClr val="4E4B48"/>
                </a:solidFill>
                <a:latin typeface="Lato"/>
                <a:ea typeface="Lato"/>
                <a:cs typeface="Lato"/>
                <a:sym typeface="Lato"/>
              </a:rPr>
              <a:t> for help seekers!  </a:t>
            </a:r>
            <a:endParaRPr/>
          </a:p>
        </p:txBody>
      </p:sp>
      <p:sp>
        <p:nvSpPr>
          <p:cNvPr id="190" name="Google Shape;190;p32"/>
          <p:cNvSpPr/>
          <p:nvPr/>
        </p:nvSpPr>
        <p:spPr>
          <a:xfrm>
            <a:off x="239488" y="10696"/>
            <a:ext cx="252600" cy="68367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91;p32"/>
          <p:cNvSpPr/>
          <p:nvPr/>
        </p:nvSpPr>
        <p:spPr>
          <a:xfrm>
            <a:off x="8706" y="10696"/>
            <a:ext cx="344100" cy="68367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p:nvPr/>
        </p:nvSpPr>
        <p:spPr>
          <a:xfrm>
            <a:off x="239488" y="10696"/>
            <a:ext cx="252900" cy="6836700"/>
          </a:xfrm>
          <a:prstGeom prst="rect">
            <a:avLst/>
          </a:prstGeom>
          <a:solidFill>
            <a:srgbClr val="B5CCDC"/>
          </a:solidFill>
          <a:ln w="16925"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98;p33"/>
          <p:cNvSpPr/>
          <p:nvPr/>
        </p:nvSpPr>
        <p:spPr>
          <a:xfrm>
            <a:off x="8706" y="10696"/>
            <a:ext cx="344100" cy="6836700"/>
          </a:xfrm>
          <a:prstGeom prst="rect">
            <a:avLst/>
          </a:prstGeom>
          <a:solidFill>
            <a:srgbClr val="5190BB"/>
          </a:solidFill>
          <a:ln w="16925"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99;p33"/>
          <p:cNvSpPr txBox="1"/>
          <p:nvPr/>
        </p:nvSpPr>
        <p:spPr>
          <a:xfrm>
            <a:off x="1276491" y="356742"/>
            <a:ext cx="10728900" cy="785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3900" b="1" i="0" u="none" strike="noStrike" kern="0" cap="none" spc="0" normalizeH="0" baseline="0" noProof="0">
                <a:ln>
                  <a:noFill/>
                </a:ln>
                <a:solidFill>
                  <a:srgbClr val="1E3653"/>
                </a:solidFill>
                <a:effectLst/>
                <a:uLnTx/>
                <a:uFillTx/>
                <a:latin typeface="Aleo"/>
                <a:ea typeface="Aleo"/>
                <a:cs typeface="Aleo"/>
                <a:sym typeface="Aleo"/>
              </a:rPr>
              <a:t>Make a Plan: Postpartum Planning Class</a:t>
            </a:r>
            <a:endParaRPr kumimoji="0" sz="3900" b="1" i="0" u="none" strike="noStrike" kern="0" cap="none" spc="0" normalizeH="0" baseline="0" noProof="0">
              <a:ln>
                <a:noFill/>
              </a:ln>
              <a:solidFill>
                <a:srgbClr val="1E3653"/>
              </a:solidFill>
              <a:effectLst/>
              <a:uLnTx/>
              <a:uFillTx/>
              <a:latin typeface="Aleo"/>
              <a:ea typeface="Aleo"/>
              <a:cs typeface="Aleo"/>
              <a:sym typeface="Aleo"/>
            </a:endParaRPr>
          </a:p>
        </p:txBody>
      </p:sp>
      <p:sp>
        <p:nvSpPr>
          <p:cNvPr id="200" name="Google Shape;200;p33"/>
          <p:cNvSpPr txBox="1"/>
          <p:nvPr/>
        </p:nvSpPr>
        <p:spPr>
          <a:xfrm>
            <a:off x="666579" y="1648850"/>
            <a:ext cx="5913900" cy="43098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5190BB"/>
                </a:solidFill>
                <a:effectLst/>
                <a:uLnTx/>
                <a:uFillTx/>
                <a:latin typeface="Lato"/>
                <a:ea typeface="Lato"/>
                <a:cs typeface="Lato"/>
                <a:sym typeface="Lato"/>
              </a:rPr>
              <a:t>Postpartum Planning for </a:t>
            </a:r>
            <a:br>
              <a:rPr kumimoji="0" lang="en-US" sz="2400" b="1" i="0" u="none" strike="noStrike" kern="0" cap="none" spc="0" normalizeH="0" baseline="0" noProof="0">
                <a:ln>
                  <a:noFill/>
                </a:ln>
                <a:solidFill>
                  <a:srgbClr val="5190BB"/>
                </a:solidFill>
                <a:effectLst/>
                <a:uLnTx/>
                <a:uFillTx/>
                <a:latin typeface="Lato"/>
                <a:ea typeface="Lato"/>
                <a:cs typeface="Lato"/>
                <a:sym typeface="Lato"/>
              </a:rPr>
            </a:br>
            <a:r>
              <a:rPr kumimoji="0" lang="en-US" sz="2400" b="1" i="0" u="none" strike="noStrike" kern="0" cap="none" spc="0" normalizeH="0" baseline="0" noProof="0">
                <a:ln>
                  <a:noFill/>
                </a:ln>
                <a:solidFill>
                  <a:srgbClr val="5190BB"/>
                </a:solidFill>
                <a:effectLst/>
                <a:uLnTx/>
                <a:uFillTx/>
                <a:latin typeface="Lato"/>
                <a:ea typeface="Lato"/>
                <a:cs typeface="Lato"/>
                <a:sym typeface="Lato"/>
              </a:rPr>
              <a:t>Mental Health &amp; Emotional Wellbeing</a:t>
            </a:r>
            <a:endParaRPr kumimoji="0" sz="2400" b="1" i="0" u="none" strike="noStrike" kern="0" cap="none" spc="0" normalizeH="0" baseline="0" noProof="0">
              <a:ln>
                <a:noFill/>
              </a:ln>
              <a:solidFill>
                <a:srgbClr val="5190BB"/>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5190BB"/>
              </a:solidFill>
              <a:effectLst/>
              <a:uLnTx/>
              <a:uFillTx/>
              <a:latin typeface="Lato"/>
              <a:ea typeface="Lato"/>
              <a:cs typeface="Lato"/>
              <a:sym typeface="Lato"/>
            </a:endParaRPr>
          </a:p>
          <a:p>
            <a:pPr marL="457200" marR="0" lvl="0" indent="-368300" algn="l" defTabSz="914400" rtl="0" eaLnBrk="1" fontAlgn="auto" latinLnBrk="0" hangingPunct="1">
              <a:lnSpc>
                <a:spcPct val="100000"/>
              </a:lnSpc>
              <a:spcBef>
                <a:spcPts val="0"/>
              </a:spcBef>
              <a:spcAft>
                <a:spcPts val="0"/>
              </a:spcAft>
              <a:buClr>
                <a:srgbClr val="4E4B48"/>
              </a:buClr>
              <a:buSzPts val="2400"/>
              <a:buFont typeface="Arial"/>
              <a:buChar char="•"/>
              <a:tabLst/>
              <a:defRPr/>
            </a:pPr>
            <a:r>
              <a:rPr kumimoji="0" lang="en-US" sz="2400" b="0" i="0" u="none" strike="noStrike" kern="0" cap="none" spc="0" normalizeH="0" baseline="0" noProof="0">
                <a:ln>
                  <a:noFill/>
                </a:ln>
                <a:solidFill>
                  <a:srgbClr val="4E4B48"/>
                </a:solidFill>
                <a:effectLst/>
                <a:uLnTx/>
                <a:uFillTx/>
                <a:latin typeface="Lato"/>
                <a:ea typeface="Lato"/>
                <a:cs typeface="Lato"/>
                <a:sym typeface="Lato"/>
              </a:rPr>
              <a:t>All expectant parents are welcome for this </a:t>
            </a:r>
            <a:r>
              <a:rPr kumimoji="0" lang="en-US" sz="2400" b="1" i="0" u="none" strike="noStrike" kern="0" cap="none" spc="0" normalizeH="0" baseline="0" noProof="0">
                <a:ln>
                  <a:noFill/>
                </a:ln>
                <a:solidFill>
                  <a:srgbClr val="5190BB"/>
                </a:solidFill>
                <a:effectLst/>
                <a:uLnTx/>
                <a:uFillTx/>
                <a:latin typeface="Lato"/>
                <a:ea typeface="Lato"/>
                <a:cs typeface="Lato"/>
                <a:sym typeface="Lato"/>
              </a:rPr>
              <a:t>free</a:t>
            </a:r>
            <a:r>
              <a:rPr kumimoji="0" lang="en-US" sz="2400" b="0" i="0" u="none" strike="noStrike" kern="0" cap="none" spc="0" normalizeH="0" baseline="0" noProof="0">
                <a:ln>
                  <a:noFill/>
                </a:ln>
                <a:solidFill>
                  <a:srgbClr val="4E4B48"/>
                </a:solidFill>
                <a:effectLst/>
                <a:uLnTx/>
                <a:uFillTx/>
                <a:latin typeface="Lato"/>
                <a:ea typeface="Lato"/>
                <a:cs typeface="Lato"/>
                <a:sym typeface="Lato"/>
              </a:rPr>
              <a:t>, 2-hour class</a:t>
            </a:r>
            <a:endParaRPr kumimoji="0" sz="24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68300" algn="l" defTabSz="914400" rtl="0" eaLnBrk="1" fontAlgn="auto" latinLnBrk="0" hangingPunct="1">
              <a:lnSpc>
                <a:spcPct val="100000"/>
              </a:lnSpc>
              <a:spcBef>
                <a:spcPts val="0"/>
              </a:spcBef>
              <a:spcAft>
                <a:spcPts val="0"/>
              </a:spcAft>
              <a:buClr>
                <a:srgbClr val="4E4B48"/>
              </a:buClr>
              <a:buSzPts val="2400"/>
              <a:buFont typeface="Arial"/>
              <a:buChar char="•"/>
              <a:tabLst/>
              <a:defRPr/>
            </a:pPr>
            <a:r>
              <a:rPr kumimoji="0" lang="en-US" sz="2400" b="0" i="0" u="none" strike="noStrike" kern="0" cap="none" spc="0" normalizeH="0" baseline="0" noProof="0">
                <a:ln>
                  <a:noFill/>
                </a:ln>
                <a:solidFill>
                  <a:srgbClr val="4E4B48"/>
                </a:solidFill>
                <a:effectLst/>
                <a:uLnTx/>
                <a:uFillTx/>
                <a:latin typeface="Lato"/>
                <a:ea typeface="Lato"/>
                <a:cs typeface="Lato"/>
                <a:sym typeface="Lato"/>
              </a:rPr>
              <a:t>Includes education, discussion, </a:t>
            </a:r>
            <a:br>
              <a:rPr kumimoji="0" lang="en-US" sz="2400" b="0" i="0" u="none" strike="noStrike" kern="0" cap="none" spc="0" normalizeH="0" baseline="0" noProof="0">
                <a:ln>
                  <a:noFill/>
                </a:ln>
                <a:solidFill>
                  <a:srgbClr val="4E4B48"/>
                </a:solidFill>
                <a:effectLst/>
                <a:uLnTx/>
                <a:uFillTx/>
                <a:latin typeface="Lato"/>
                <a:ea typeface="Lato"/>
                <a:cs typeface="Lato"/>
                <a:sym typeface="Lato"/>
              </a:rPr>
            </a:br>
            <a:r>
              <a:rPr kumimoji="0" lang="en-US" sz="2400" b="0" i="0" u="none" strike="noStrike" kern="0" cap="none" spc="0" normalizeH="0" baseline="0" noProof="0">
                <a:ln>
                  <a:noFill/>
                </a:ln>
                <a:solidFill>
                  <a:srgbClr val="4E4B48"/>
                </a:solidFill>
                <a:effectLst/>
                <a:uLnTx/>
                <a:uFillTx/>
                <a:latin typeface="Lato"/>
                <a:ea typeface="Lato"/>
                <a:cs typeface="Lato"/>
                <a:sym typeface="Lato"/>
              </a:rPr>
              <a:t>resource building </a:t>
            </a:r>
            <a:endParaRPr kumimoji="0" sz="24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68300" algn="l" defTabSz="914400" rtl="0" eaLnBrk="1" fontAlgn="auto" latinLnBrk="0" hangingPunct="1">
              <a:lnSpc>
                <a:spcPct val="100000"/>
              </a:lnSpc>
              <a:spcBef>
                <a:spcPts val="0"/>
              </a:spcBef>
              <a:spcAft>
                <a:spcPts val="0"/>
              </a:spcAft>
              <a:buClr>
                <a:srgbClr val="4E4B48"/>
              </a:buClr>
              <a:buSzPts val="2400"/>
              <a:buFont typeface="Arial"/>
              <a:buChar char="•"/>
              <a:tabLst/>
              <a:defRPr/>
            </a:pPr>
            <a:r>
              <a:rPr kumimoji="0" lang="en-US" sz="2400" b="0" i="0" u="none" strike="noStrike" kern="0" cap="none" spc="0" normalizeH="0" baseline="0" noProof="0">
                <a:ln>
                  <a:noFill/>
                </a:ln>
                <a:solidFill>
                  <a:srgbClr val="4E4B48"/>
                </a:solidFill>
                <a:effectLst/>
                <a:uLnTx/>
                <a:uFillTx/>
                <a:latin typeface="Lato"/>
                <a:ea typeface="Lato"/>
                <a:cs typeface="Lato"/>
                <a:sym typeface="Lato"/>
              </a:rPr>
              <a:t>Offered </a:t>
            </a:r>
            <a:r>
              <a:rPr kumimoji="0" lang="en-US" sz="2400" b="1" i="0" u="none" strike="noStrike" kern="0" cap="none" spc="0" normalizeH="0" baseline="0" noProof="0">
                <a:ln>
                  <a:noFill/>
                </a:ln>
                <a:solidFill>
                  <a:srgbClr val="5190BB"/>
                </a:solidFill>
                <a:effectLst/>
                <a:uLnTx/>
                <a:uFillTx/>
                <a:latin typeface="Lato"/>
                <a:ea typeface="Lato"/>
                <a:cs typeface="Lato"/>
                <a:sym typeface="Lato"/>
              </a:rPr>
              <a:t>4 times/month in English</a:t>
            </a:r>
            <a:r>
              <a:rPr kumimoji="0" lang="en-US" sz="2400" b="0" i="0" u="none" strike="noStrike" kern="0" cap="none" spc="0" normalizeH="0" baseline="0" noProof="0">
                <a:ln>
                  <a:noFill/>
                </a:ln>
                <a:solidFill>
                  <a:srgbClr val="4E4B48"/>
                </a:solidFill>
                <a:effectLst/>
                <a:uLnTx/>
                <a:uFillTx/>
                <a:latin typeface="Lato"/>
                <a:ea typeface="Lato"/>
                <a:cs typeface="Lato"/>
                <a:sym typeface="Lato"/>
              </a:rPr>
              <a:t> and </a:t>
            </a:r>
            <a:br>
              <a:rPr kumimoji="0" lang="en-US" sz="2400" b="0" i="0" u="none" strike="noStrike" kern="0" cap="none" spc="0" normalizeH="0" baseline="0" noProof="0">
                <a:ln>
                  <a:noFill/>
                </a:ln>
                <a:solidFill>
                  <a:srgbClr val="4E4B48"/>
                </a:solidFill>
                <a:effectLst/>
                <a:uLnTx/>
                <a:uFillTx/>
                <a:latin typeface="Lato"/>
                <a:ea typeface="Lato"/>
                <a:cs typeface="Lato"/>
                <a:sym typeface="Lato"/>
              </a:rPr>
            </a:br>
            <a:r>
              <a:rPr kumimoji="0" lang="en-US" sz="2400" b="1" i="0" u="none" strike="noStrike" kern="0" cap="none" spc="0" normalizeH="0" baseline="0" noProof="0">
                <a:ln>
                  <a:noFill/>
                </a:ln>
                <a:solidFill>
                  <a:srgbClr val="5190BB"/>
                </a:solidFill>
                <a:effectLst/>
                <a:uLnTx/>
                <a:uFillTx/>
                <a:latin typeface="Lato"/>
                <a:ea typeface="Lato"/>
                <a:cs typeface="Lato"/>
                <a:sym typeface="Lato"/>
              </a:rPr>
              <a:t>2 times/month in Spanish</a:t>
            </a:r>
            <a:endParaRPr kumimoji="0" sz="2400" b="1" i="0" u="none" strike="noStrike" kern="0" cap="none" spc="0" normalizeH="0" baseline="0" noProof="0">
              <a:ln>
                <a:noFill/>
              </a:ln>
              <a:solidFill>
                <a:srgbClr val="5190BB"/>
              </a:solidFill>
              <a:effectLst/>
              <a:uLnTx/>
              <a:uFillTx/>
              <a:latin typeface="Lato"/>
              <a:ea typeface="Lato"/>
              <a:cs typeface="Lato"/>
              <a:sym typeface="Lato"/>
            </a:endParaRPr>
          </a:p>
          <a:p>
            <a:pPr marL="4572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4E4B48"/>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1E3653"/>
              </a:solidFill>
              <a:effectLst/>
              <a:uLnTx/>
              <a:uFillTx/>
              <a:latin typeface="Lato"/>
              <a:ea typeface="Lato"/>
              <a:cs typeface="Lato"/>
              <a:sym typeface="Lato"/>
            </a:endParaRPr>
          </a:p>
        </p:txBody>
      </p:sp>
      <p:pic>
        <p:nvPicPr>
          <p:cNvPr id="201" name="Google Shape;201;p33"/>
          <p:cNvPicPr preferRelativeResize="0"/>
          <p:nvPr/>
        </p:nvPicPr>
        <p:blipFill rotWithShape="1">
          <a:blip r:embed="rId3">
            <a:alphaModFix/>
          </a:blip>
          <a:srcRect b="34439"/>
          <a:stretch/>
        </p:blipFill>
        <p:spPr>
          <a:xfrm>
            <a:off x="7377628" y="1292875"/>
            <a:ext cx="4535597" cy="2959671"/>
          </a:xfrm>
          <a:prstGeom prst="rect">
            <a:avLst/>
          </a:prstGeom>
          <a:noFill/>
          <a:ln w="10425" cap="flat" cmpd="sng">
            <a:solidFill>
              <a:schemeClr val="dk2"/>
            </a:solidFill>
            <a:prstDash val="solid"/>
            <a:round/>
            <a:headEnd type="none" w="sm" len="sm"/>
            <a:tailEnd type="none" w="sm" len="sm"/>
          </a:ln>
          <a:effectLst>
            <a:outerShdw blurRad="62577" dist="20859" dir="5400000" algn="bl" rotWithShape="0">
              <a:srgbClr val="000000">
                <a:alpha val="50000"/>
              </a:srgbClr>
            </a:outerShdw>
          </a:effectLst>
        </p:spPr>
      </p:pic>
      <p:pic>
        <p:nvPicPr>
          <p:cNvPr id="202" name="Google Shape;202;p33"/>
          <p:cNvPicPr preferRelativeResize="0"/>
          <p:nvPr/>
        </p:nvPicPr>
        <p:blipFill rotWithShape="1">
          <a:blip r:embed="rId4">
            <a:alphaModFix/>
          </a:blip>
          <a:srcRect b="41055"/>
          <a:stretch/>
        </p:blipFill>
        <p:spPr>
          <a:xfrm>
            <a:off x="6894250" y="3816350"/>
            <a:ext cx="3533701" cy="2082899"/>
          </a:xfrm>
          <a:prstGeom prst="rect">
            <a:avLst/>
          </a:prstGeom>
          <a:noFill/>
          <a:ln w="10425" cap="flat" cmpd="sng">
            <a:solidFill>
              <a:schemeClr val="dk2"/>
            </a:solidFill>
            <a:prstDash val="solid"/>
            <a:round/>
            <a:headEnd type="none" w="sm" len="sm"/>
            <a:tailEnd type="none" w="sm" len="sm"/>
          </a:ln>
          <a:effectLst>
            <a:outerShdw blurRad="62577" dist="20859" dir="5400000" algn="bl" rotWithShape="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p:nvPr/>
        </p:nvSpPr>
        <p:spPr>
          <a:xfrm>
            <a:off x="239488" y="10696"/>
            <a:ext cx="252620" cy="6836608"/>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209;p34"/>
          <p:cNvSpPr/>
          <p:nvPr/>
        </p:nvSpPr>
        <p:spPr>
          <a:xfrm>
            <a:off x="8706" y="10696"/>
            <a:ext cx="344057" cy="6836607"/>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210;p34"/>
          <p:cNvSpPr txBox="1"/>
          <p:nvPr/>
        </p:nvSpPr>
        <p:spPr>
          <a:xfrm>
            <a:off x="1299691" y="306667"/>
            <a:ext cx="10728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3600" b="1" i="0" u="none" strike="noStrike" kern="0" cap="none" spc="0" normalizeH="0" baseline="0" noProof="0">
                <a:ln>
                  <a:noFill/>
                </a:ln>
                <a:solidFill>
                  <a:srgbClr val="1E3653"/>
                </a:solidFill>
                <a:effectLst/>
                <a:uLnTx/>
                <a:uFillTx/>
                <a:latin typeface="Aleo"/>
                <a:ea typeface="Aleo"/>
                <a:cs typeface="Aleo"/>
                <a:sym typeface="Aleo"/>
              </a:rPr>
              <a:t>PSI HelpLine </a:t>
            </a:r>
            <a:endParaRPr kumimoji="0" sz="1400" b="1" i="0" u="none" strike="noStrike" kern="0" cap="none" spc="0" normalizeH="0" baseline="0" noProof="0">
              <a:ln>
                <a:noFill/>
              </a:ln>
              <a:solidFill>
                <a:srgbClr val="1E3653"/>
              </a:solidFill>
              <a:effectLst/>
              <a:uLnTx/>
              <a:uFillTx/>
              <a:latin typeface="Aleo"/>
              <a:ea typeface="Aleo"/>
              <a:cs typeface="Aleo"/>
              <a:sym typeface="Aleo"/>
            </a:endParaRPr>
          </a:p>
        </p:txBody>
      </p:sp>
      <p:sp>
        <p:nvSpPr>
          <p:cNvPr id="211" name="Google Shape;211;p34"/>
          <p:cNvSpPr txBox="1"/>
          <p:nvPr/>
        </p:nvSpPr>
        <p:spPr>
          <a:xfrm>
            <a:off x="799450" y="1464225"/>
            <a:ext cx="8197200" cy="4658700"/>
          </a:xfrm>
          <a:prstGeom prst="rect">
            <a:avLst/>
          </a:prstGeom>
          <a:noFill/>
          <a:ln>
            <a:noFill/>
          </a:ln>
        </p:spPr>
        <p:txBody>
          <a:bodyPr spcFirstLastPara="1" wrap="square" lIns="91425" tIns="45700" rIns="91425" bIns="45700" anchor="t" anchorCtr="0">
            <a:spAutoFit/>
          </a:bodyPr>
          <a:lstStyle/>
          <a:p>
            <a:pPr marL="457200" marR="0" lvl="0" indent="-323850" algn="l" defTabSz="914400" rtl="0" eaLnBrk="1" fontAlgn="auto" latinLnBrk="0" hangingPunct="1">
              <a:lnSpc>
                <a:spcPct val="100000"/>
              </a:lnSpc>
              <a:spcBef>
                <a:spcPts val="800"/>
              </a:spcBef>
              <a:spcAft>
                <a:spcPts val="0"/>
              </a:spcAft>
              <a:buClr>
                <a:srgbClr val="4E4B48"/>
              </a:buClr>
              <a:buSzPts val="1500"/>
              <a:buFont typeface="Arial"/>
              <a:buChar char="●"/>
              <a:tabLst/>
              <a:defRPr/>
            </a:pPr>
            <a:r>
              <a:rPr kumimoji="0" lang="en-US" sz="2500" b="1" i="0" u="none" strike="noStrike" kern="0" cap="none" spc="0" normalizeH="0" baseline="0" noProof="0">
                <a:ln>
                  <a:noFill/>
                </a:ln>
                <a:solidFill>
                  <a:srgbClr val="4E4B48"/>
                </a:solidFill>
                <a:effectLst/>
                <a:uLnTx/>
                <a:uFillTx/>
                <a:latin typeface="Lato"/>
                <a:ea typeface="Lato"/>
                <a:cs typeface="Lato"/>
                <a:sym typeface="Lato"/>
              </a:rPr>
              <a:t>English</a:t>
            </a:r>
            <a:r>
              <a:rPr kumimoji="0" lang="en-US" sz="2500" b="0" i="0" u="none" strike="noStrike" kern="0" cap="none" spc="0" normalizeH="0" baseline="0" noProof="0">
                <a:ln>
                  <a:noFill/>
                </a:ln>
                <a:solidFill>
                  <a:srgbClr val="4E4B48"/>
                </a:solidFill>
                <a:effectLst/>
                <a:uLnTx/>
                <a:uFillTx/>
                <a:latin typeface="Lato"/>
                <a:ea typeface="Lato"/>
                <a:cs typeface="Lato"/>
                <a:sym typeface="Lato"/>
              </a:rPr>
              <a:t>, call or text </a:t>
            </a:r>
            <a:r>
              <a:rPr kumimoji="0" lang="en-US" sz="2500" b="1" i="0" u="none" strike="noStrike" kern="0" cap="none" spc="0" normalizeH="0" baseline="0" noProof="0">
                <a:ln>
                  <a:noFill/>
                </a:ln>
                <a:solidFill>
                  <a:srgbClr val="5190BB"/>
                </a:solidFill>
                <a:effectLst/>
                <a:uLnTx/>
                <a:uFillTx/>
                <a:latin typeface="Lato"/>
                <a:ea typeface="Lato"/>
                <a:cs typeface="Lato"/>
                <a:sym typeface="Lato"/>
              </a:rPr>
              <a:t>HELP</a:t>
            </a:r>
            <a:r>
              <a:rPr kumimoji="0" lang="en-US" sz="2500" b="0" i="0" u="none" strike="noStrike" kern="0" cap="none" spc="0" normalizeH="0" baseline="0" noProof="0">
                <a:ln>
                  <a:noFill/>
                </a:ln>
                <a:solidFill>
                  <a:srgbClr val="4E4B48"/>
                </a:solidFill>
                <a:effectLst/>
                <a:uLnTx/>
                <a:uFillTx/>
                <a:latin typeface="Lato"/>
                <a:ea typeface="Lato"/>
                <a:cs typeface="Lato"/>
                <a:sym typeface="Lato"/>
              </a:rPr>
              <a:t> to </a:t>
            </a:r>
            <a:r>
              <a:rPr kumimoji="0" lang="en-US" sz="2500" b="1" i="0" u="none" strike="noStrike" kern="0" cap="none" spc="0" normalizeH="0" baseline="0" noProof="0">
                <a:ln>
                  <a:noFill/>
                </a:ln>
                <a:solidFill>
                  <a:srgbClr val="4E4B48"/>
                </a:solidFill>
                <a:effectLst/>
                <a:uLnTx/>
                <a:uFillTx/>
                <a:latin typeface="Lato Black"/>
                <a:ea typeface="Lato Black"/>
                <a:cs typeface="Lato Black"/>
                <a:sym typeface="Lato Black"/>
              </a:rPr>
              <a:t>800-944-4773</a:t>
            </a:r>
            <a:endParaRPr kumimoji="0" sz="2500" b="1"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23850" algn="l" defTabSz="914400" rtl="0" eaLnBrk="1" fontAlgn="auto" latinLnBrk="0" hangingPunct="1">
              <a:lnSpc>
                <a:spcPct val="100000"/>
              </a:lnSpc>
              <a:spcBef>
                <a:spcPts val="800"/>
              </a:spcBef>
              <a:spcAft>
                <a:spcPts val="0"/>
              </a:spcAft>
              <a:buClr>
                <a:srgbClr val="4E4B48"/>
              </a:buClr>
              <a:buSzPts val="1500"/>
              <a:buFont typeface="Arial"/>
              <a:buChar char="●"/>
              <a:tabLst/>
              <a:defRPr/>
            </a:pPr>
            <a:r>
              <a:rPr kumimoji="0" lang="en-US" sz="2500" b="1" i="0" u="none" strike="noStrike" kern="0" cap="none" spc="0" normalizeH="0" baseline="0" noProof="0">
                <a:ln>
                  <a:noFill/>
                </a:ln>
                <a:solidFill>
                  <a:srgbClr val="4E4B48"/>
                </a:solidFill>
                <a:effectLst/>
                <a:uLnTx/>
                <a:uFillTx/>
                <a:latin typeface="Lato"/>
                <a:ea typeface="Lato"/>
                <a:cs typeface="Lato"/>
                <a:sym typeface="Lato"/>
              </a:rPr>
              <a:t>Spanish</a:t>
            </a:r>
            <a:r>
              <a:rPr kumimoji="0" lang="en-US" sz="2500" b="0" i="0" u="none" strike="noStrike" kern="0" cap="none" spc="0" normalizeH="0" baseline="0" noProof="0">
                <a:ln>
                  <a:noFill/>
                </a:ln>
                <a:solidFill>
                  <a:srgbClr val="4E4B48"/>
                </a:solidFill>
                <a:effectLst/>
                <a:uLnTx/>
                <a:uFillTx/>
                <a:latin typeface="Lato"/>
                <a:ea typeface="Lato"/>
                <a:cs typeface="Lato"/>
                <a:sym typeface="Lato"/>
              </a:rPr>
              <a:t>, call </a:t>
            </a:r>
            <a:r>
              <a:rPr kumimoji="0" lang="en-US" sz="2500" b="1" i="0" u="none" strike="noStrike" kern="0" cap="none" spc="0" normalizeH="0" baseline="0" noProof="0">
                <a:ln>
                  <a:noFill/>
                </a:ln>
                <a:solidFill>
                  <a:srgbClr val="4E4B48"/>
                </a:solidFill>
                <a:effectLst/>
                <a:uLnTx/>
                <a:uFillTx/>
                <a:latin typeface="Lato Black"/>
                <a:ea typeface="Lato Black"/>
                <a:cs typeface="Lato Black"/>
                <a:sym typeface="Lato Black"/>
              </a:rPr>
              <a:t>800-944-4773</a:t>
            </a:r>
            <a:r>
              <a:rPr kumimoji="0" lang="en-US" sz="2500" b="0" i="0" u="none" strike="noStrike" kern="0" cap="none" spc="0" normalizeH="0" baseline="0" noProof="0">
                <a:ln>
                  <a:noFill/>
                </a:ln>
                <a:solidFill>
                  <a:srgbClr val="4E4B48"/>
                </a:solidFill>
                <a:effectLst/>
                <a:uLnTx/>
                <a:uFillTx/>
                <a:latin typeface="Lato"/>
                <a:ea typeface="Lato"/>
                <a:cs typeface="Lato"/>
                <a:sym typeface="Lato"/>
              </a:rPr>
              <a:t> or text </a:t>
            </a:r>
            <a:r>
              <a:rPr kumimoji="0" lang="en-US" sz="2500" b="1" i="0" u="none" strike="noStrike" kern="0" cap="none" spc="0" normalizeH="0" baseline="0" noProof="0">
                <a:ln>
                  <a:noFill/>
                </a:ln>
                <a:solidFill>
                  <a:srgbClr val="4E4B48"/>
                </a:solidFill>
                <a:effectLst/>
                <a:uLnTx/>
                <a:uFillTx/>
                <a:latin typeface="Lato Black"/>
                <a:ea typeface="Lato Black"/>
                <a:cs typeface="Lato Black"/>
                <a:sym typeface="Lato Black"/>
              </a:rPr>
              <a:t>971-203-7773</a:t>
            </a:r>
            <a:endParaRPr kumimoji="0" sz="2500" b="1"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23850" algn="l" defTabSz="914400" rtl="0" eaLnBrk="1" fontAlgn="auto" latinLnBrk="0" hangingPunct="1">
              <a:lnSpc>
                <a:spcPct val="100000"/>
              </a:lnSpc>
              <a:spcBef>
                <a:spcPts val="800"/>
              </a:spcBef>
              <a:spcAft>
                <a:spcPts val="0"/>
              </a:spcAft>
              <a:buClr>
                <a:srgbClr val="4E4B48"/>
              </a:buClr>
              <a:buSzPts val="1500"/>
              <a:buFont typeface="Arial"/>
              <a:buChar char="●"/>
              <a:tabLst/>
              <a:defRPr/>
            </a:pPr>
            <a:r>
              <a:rPr kumimoji="0" lang="en-US" sz="2500" b="0" i="0" u="none" strike="noStrike" kern="0" cap="none" spc="0" normalizeH="0" baseline="0" noProof="0">
                <a:ln>
                  <a:noFill/>
                </a:ln>
                <a:solidFill>
                  <a:srgbClr val="4E4B48"/>
                </a:solidFill>
                <a:effectLst/>
                <a:uLnTx/>
                <a:uFillTx/>
                <a:latin typeface="Lato"/>
                <a:ea typeface="Lato"/>
                <a:cs typeface="Lato"/>
                <a:sym typeface="Lato"/>
              </a:rPr>
              <a:t>HelpLine (not answered live)</a:t>
            </a:r>
            <a:endParaRPr kumimoji="0" sz="25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23850" algn="l" defTabSz="914400" rtl="0" eaLnBrk="1" fontAlgn="auto" latinLnBrk="0" hangingPunct="1">
              <a:lnSpc>
                <a:spcPct val="100000"/>
              </a:lnSpc>
              <a:spcBef>
                <a:spcPts val="800"/>
              </a:spcBef>
              <a:spcAft>
                <a:spcPts val="0"/>
              </a:spcAft>
              <a:buClr>
                <a:srgbClr val="4E4B48"/>
              </a:buClr>
              <a:buSzPts val="1500"/>
              <a:buFont typeface="Arial"/>
              <a:buChar char="●"/>
              <a:tabLst/>
              <a:defRPr/>
            </a:pPr>
            <a:r>
              <a:rPr kumimoji="0" lang="en-US" sz="2500" b="0" i="0" u="none" strike="noStrike" kern="0" cap="none" spc="0" normalizeH="0" baseline="0" noProof="0">
                <a:ln>
                  <a:noFill/>
                </a:ln>
                <a:solidFill>
                  <a:srgbClr val="4E4B48"/>
                </a:solidFill>
                <a:effectLst/>
                <a:uLnTx/>
                <a:uFillTx/>
                <a:latin typeface="Lato"/>
                <a:ea typeface="Lato"/>
                <a:cs typeface="Lato"/>
                <a:sym typeface="Lato"/>
              </a:rPr>
              <a:t>Volunteers respond to voicemails and text </a:t>
            </a:r>
            <a:br>
              <a:rPr kumimoji="0" lang="en-US" sz="2500" b="0" i="0" u="none" strike="noStrike" kern="0" cap="none" spc="0" normalizeH="0" baseline="0" noProof="0">
                <a:ln>
                  <a:noFill/>
                </a:ln>
                <a:solidFill>
                  <a:srgbClr val="4E4B48"/>
                </a:solidFill>
                <a:effectLst/>
                <a:uLnTx/>
                <a:uFillTx/>
                <a:latin typeface="Lato"/>
                <a:ea typeface="Lato"/>
                <a:cs typeface="Lato"/>
                <a:sym typeface="Lato"/>
              </a:rPr>
            </a:br>
            <a:r>
              <a:rPr kumimoji="0" lang="en-US" sz="2500" b="0" i="0" u="none" strike="noStrike" kern="0" cap="none" spc="0" normalizeH="0" baseline="0" noProof="0">
                <a:ln>
                  <a:noFill/>
                </a:ln>
                <a:solidFill>
                  <a:srgbClr val="4E4B48"/>
                </a:solidFill>
                <a:effectLst/>
                <a:uLnTx/>
                <a:uFillTx/>
                <a:latin typeface="Lato"/>
                <a:ea typeface="Lato"/>
                <a:cs typeface="Lato"/>
                <a:sym typeface="Lato"/>
              </a:rPr>
              <a:t>messages, providing:</a:t>
            </a:r>
            <a:endParaRPr kumimoji="0" sz="2500" b="1" i="0" u="none" strike="noStrike" kern="0" cap="none" spc="0" normalizeH="0" baseline="0" noProof="0">
              <a:ln>
                <a:noFill/>
              </a:ln>
              <a:solidFill>
                <a:srgbClr val="4E4B48"/>
              </a:solidFill>
              <a:effectLst/>
              <a:uLnTx/>
              <a:uFillTx/>
              <a:latin typeface="Lato"/>
              <a:ea typeface="Lato"/>
              <a:cs typeface="Lato"/>
              <a:sym typeface="Lato"/>
            </a:endParaRPr>
          </a:p>
          <a:p>
            <a:pPr marL="914400" marR="0" lvl="1" indent="-349250" algn="l" defTabSz="914400" rtl="0" eaLnBrk="1" fontAlgn="auto" latinLnBrk="0" hangingPunct="1">
              <a:lnSpc>
                <a:spcPct val="100000"/>
              </a:lnSpc>
              <a:spcBef>
                <a:spcPts val="800"/>
              </a:spcBef>
              <a:spcAft>
                <a:spcPts val="0"/>
              </a:spcAft>
              <a:buClr>
                <a:srgbClr val="4E4B48"/>
              </a:buClr>
              <a:buSzPts val="1900"/>
              <a:buFont typeface="Lato"/>
              <a:buChar char="○"/>
              <a:tabLst/>
              <a:defRPr/>
            </a:pPr>
            <a:r>
              <a:rPr kumimoji="0" lang="en-US" sz="2500" b="0" i="0" u="none" strike="noStrike" kern="0" cap="none" spc="0" normalizeH="0" baseline="0" noProof="0">
                <a:ln>
                  <a:noFill/>
                </a:ln>
                <a:solidFill>
                  <a:srgbClr val="4E4B48"/>
                </a:solidFill>
                <a:effectLst/>
                <a:uLnTx/>
                <a:uFillTx/>
                <a:latin typeface="Lato"/>
                <a:ea typeface="Lato"/>
                <a:cs typeface="Lato"/>
                <a:sym typeface="Lato"/>
              </a:rPr>
              <a:t>Education</a:t>
            </a:r>
            <a:endParaRPr kumimoji="0" sz="2500" b="0" i="0" u="none" strike="noStrike" kern="0" cap="none" spc="0" normalizeH="0" baseline="0" noProof="0">
              <a:ln>
                <a:noFill/>
              </a:ln>
              <a:solidFill>
                <a:srgbClr val="4E4B48"/>
              </a:solidFill>
              <a:effectLst/>
              <a:uLnTx/>
              <a:uFillTx/>
              <a:latin typeface="Lato"/>
              <a:ea typeface="Lato"/>
              <a:cs typeface="Lato"/>
              <a:sym typeface="Lato"/>
            </a:endParaRPr>
          </a:p>
          <a:p>
            <a:pPr marL="914400" marR="0" lvl="1" indent="-349250" algn="l" defTabSz="914400" rtl="0" eaLnBrk="1" fontAlgn="auto" latinLnBrk="0" hangingPunct="1">
              <a:lnSpc>
                <a:spcPct val="100000"/>
              </a:lnSpc>
              <a:spcBef>
                <a:spcPts val="800"/>
              </a:spcBef>
              <a:spcAft>
                <a:spcPts val="0"/>
              </a:spcAft>
              <a:buClr>
                <a:srgbClr val="4E4B48"/>
              </a:buClr>
              <a:buSzPts val="1900"/>
              <a:buFont typeface="Lato"/>
              <a:buChar char="○"/>
              <a:tabLst/>
              <a:defRPr/>
            </a:pPr>
            <a:r>
              <a:rPr kumimoji="0" lang="en-US" sz="2500" b="0" i="0" u="none" strike="noStrike" kern="0" cap="none" spc="0" normalizeH="0" baseline="0" noProof="0">
                <a:ln>
                  <a:noFill/>
                </a:ln>
                <a:solidFill>
                  <a:srgbClr val="4E4B48"/>
                </a:solidFill>
                <a:effectLst/>
                <a:uLnTx/>
                <a:uFillTx/>
                <a:latin typeface="Lato"/>
                <a:ea typeface="Lato"/>
                <a:cs typeface="Lato"/>
                <a:sym typeface="Lato"/>
              </a:rPr>
              <a:t>Support</a:t>
            </a:r>
            <a:endParaRPr kumimoji="0" sz="2500" b="0" i="0" u="none" strike="noStrike" kern="0" cap="none" spc="0" normalizeH="0" baseline="0" noProof="0">
              <a:ln>
                <a:noFill/>
              </a:ln>
              <a:solidFill>
                <a:srgbClr val="4E4B48"/>
              </a:solidFill>
              <a:effectLst/>
              <a:uLnTx/>
              <a:uFillTx/>
              <a:latin typeface="Lato"/>
              <a:ea typeface="Lato"/>
              <a:cs typeface="Lato"/>
              <a:sym typeface="Lato"/>
            </a:endParaRPr>
          </a:p>
          <a:p>
            <a:pPr marL="914400" marR="0" lvl="1" indent="-349250" algn="l" defTabSz="914400" rtl="0" eaLnBrk="1" fontAlgn="auto" latinLnBrk="0" hangingPunct="1">
              <a:lnSpc>
                <a:spcPct val="100000"/>
              </a:lnSpc>
              <a:spcBef>
                <a:spcPts val="800"/>
              </a:spcBef>
              <a:spcAft>
                <a:spcPts val="0"/>
              </a:spcAft>
              <a:buClr>
                <a:srgbClr val="4E4B48"/>
              </a:buClr>
              <a:buSzPts val="1900"/>
              <a:buFont typeface="Lato"/>
              <a:buChar char="○"/>
              <a:tabLst/>
              <a:defRPr/>
            </a:pPr>
            <a:r>
              <a:rPr kumimoji="0" lang="en-US" sz="2500" b="0" i="0" u="none" strike="noStrike" kern="0" cap="none" spc="0" normalizeH="0" baseline="0" noProof="0">
                <a:ln>
                  <a:noFill/>
                </a:ln>
                <a:solidFill>
                  <a:srgbClr val="4E4B48"/>
                </a:solidFill>
                <a:effectLst/>
                <a:uLnTx/>
                <a:uFillTx/>
                <a:latin typeface="Lato"/>
                <a:ea typeface="Lato"/>
                <a:cs typeface="Lato"/>
                <a:sym typeface="Lato"/>
              </a:rPr>
              <a:t>Resource referrals</a:t>
            </a:r>
            <a:endParaRPr kumimoji="0" sz="2500" b="0" i="0" u="none" strike="noStrike" kern="0" cap="none" spc="0" normalizeH="0" baseline="0" noProof="0">
              <a:ln>
                <a:noFill/>
              </a:ln>
              <a:solidFill>
                <a:srgbClr val="4E4B48"/>
              </a:solidFill>
              <a:effectLst/>
              <a:uLnTx/>
              <a:uFillTx/>
              <a:latin typeface="Lato"/>
              <a:ea typeface="Lato"/>
              <a:cs typeface="Lato"/>
              <a:sym typeface="Lato"/>
            </a:endParaRPr>
          </a:p>
          <a:p>
            <a:pPr marL="914400" marR="0" lvl="1" indent="-349250" algn="l" defTabSz="914400" rtl="0" eaLnBrk="1" fontAlgn="auto" latinLnBrk="0" hangingPunct="1">
              <a:lnSpc>
                <a:spcPct val="100000"/>
              </a:lnSpc>
              <a:spcBef>
                <a:spcPts val="800"/>
              </a:spcBef>
              <a:spcAft>
                <a:spcPts val="0"/>
              </a:spcAft>
              <a:buClr>
                <a:srgbClr val="4E4B48"/>
              </a:buClr>
              <a:buSzPts val="1900"/>
              <a:buFont typeface="Lato"/>
              <a:buChar char="○"/>
              <a:tabLst/>
              <a:defRPr/>
            </a:pPr>
            <a:r>
              <a:rPr kumimoji="0" lang="en-US" sz="2500" b="0" i="0" u="none" strike="noStrike" kern="0" cap="none" spc="0" normalizeH="0" baseline="0" noProof="0">
                <a:ln>
                  <a:noFill/>
                </a:ln>
                <a:solidFill>
                  <a:srgbClr val="4E4B48"/>
                </a:solidFill>
                <a:effectLst/>
                <a:uLnTx/>
                <a:uFillTx/>
                <a:latin typeface="Lato"/>
                <a:ea typeface="Lato"/>
                <a:cs typeface="Lato"/>
                <a:sym typeface="Lato"/>
              </a:rPr>
              <a:t>Offer to connect with local or specialized volunteers</a:t>
            </a:r>
            <a:endParaRPr kumimoji="0" sz="2500" b="0" i="0" u="none" strike="noStrike" kern="0" cap="none" spc="0" normalizeH="0" baseline="0" noProof="0">
              <a:ln>
                <a:noFill/>
              </a:ln>
              <a:solidFill>
                <a:srgbClr val="4E4B48"/>
              </a:solidFill>
              <a:effectLst/>
              <a:uLnTx/>
              <a:uFillTx/>
              <a:latin typeface="Lato"/>
              <a:ea typeface="Lato"/>
              <a:cs typeface="Lato"/>
              <a:sym typeface="Lato"/>
            </a:endParaRPr>
          </a:p>
        </p:txBody>
      </p:sp>
      <p:pic>
        <p:nvPicPr>
          <p:cNvPr id="212" name="Google Shape;212;p34"/>
          <p:cNvPicPr preferRelativeResize="0"/>
          <p:nvPr/>
        </p:nvPicPr>
        <p:blipFill rotWithShape="1">
          <a:blip r:embed="rId3">
            <a:alphaModFix/>
          </a:blip>
          <a:srcRect/>
          <a:stretch/>
        </p:blipFill>
        <p:spPr>
          <a:xfrm>
            <a:off x="8686775" y="1511100"/>
            <a:ext cx="3341826" cy="412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p:nvPr/>
        </p:nvSpPr>
        <p:spPr>
          <a:xfrm>
            <a:off x="239488" y="10696"/>
            <a:ext cx="252600" cy="68367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9" name="Google Shape;219;p35"/>
          <p:cNvSpPr/>
          <p:nvPr/>
        </p:nvSpPr>
        <p:spPr>
          <a:xfrm>
            <a:off x="8706" y="10696"/>
            <a:ext cx="344100" cy="68367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20" name="Google Shape;220;p35"/>
          <p:cNvPicPr preferRelativeResize="0"/>
          <p:nvPr/>
        </p:nvPicPr>
        <p:blipFill rotWithShape="1">
          <a:blip r:embed="rId3">
            <a:alphaModFix/>
          </a:blip>
          <a:srcRect/>
          <a:stretch/>
        </p:blipFill>
        <p:spPr>
          <a:xfrm>
            <a:off x="11530084" y="6156960"/>
            <a:ext cx="624840" cy="624840"/>
          </a:xfrm>
          <a:prstGeom prst="rect">
            <a:avLst/>
          </a:prstGeom>
          <a:noFill/>
          <a:ln>
            <a:noFill/>
          </a:ln>
        </p:spPr>
      </p:pic>
      <p:sp>
        <p:nvSpPr>
          <p:cNvPr id="221" name="Google Shape;221;p35"/>
          <p:cNvSpPr txBox="1"/>
          <p:nvPr/>
        </p:nvSpPr>
        <p:spPr>
          <a:xfrm>
            <a:off x="727466" y="273242"/>
            <a:ext cx="10728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3600" b="1" i="0" u="none" strike="noStrike" kern="0" cap="none" spc="0" normalizeH="0" baseline="0" noProof="0">
                <a:ln>
                  <a:noFill/>
                </a:ln>
                <a:solidFill>
                  <a:srgbClr val="1E3653"/>
                </a:solidFill>
                <a:effectLst/>
                <a:uLnTx/>
                <a:uFillTx/>
                <a:latin typeface="Aleo"/>
                <a:ea typeface="Aleo"/>
                <a:cs typeface="Aleo"/>
                <a:sym typeface="Aleo"/>
              </a:rPr>
              <a:t>PSI Peer Mentor Program</a:t>
            </a:r>
            <a:endParaRPr kumimoji="0" sz="1400" b="1" i="0" u="none" strike="noStrike" kern="0" cap="none" spc="0" normalizeH="0" baseline="0" noProof="0">
              <a:ln>
                <a:noFill/>
              </a:ln>
              <a:solidFill>
                <a:srgbClr val="1E3653"/>
              </a:solidFill>
              <a:effectLst/>
              <a:uLnTx/>
              <a:uFillTx/>
              <a:latin typeface="Aleo"/>
              <a:ea typeface="Aleo"/>
              <a:cs typeface="Aleo"/>
              <a:sym typeface="Aleo"/>
            </a:endParaRPr>
          </a:p>
        </p:txBody>
      </p:sp>
      <p:sp>
        <p:nvSpPr>
          <p:cNvPr id="222" name="Google Shape;222;p35"/>
          <p:cNvSpPr txBox="1"/>
          <p:nvPr/>
        </p:nvSpPr>
        <p:spPr>
          <a:xfrm>
            <a:off x="727475" y="1449775"/>
            <a:ext cx="6027000" cy="4155900"/>
          </a:xfrm>
          <a:prstGeom prst="rect">
            <a:avLst/>
          </a:prstGeom>
          <a:noFill/>
          <a:ln>
            <a:noFill/>
          </a:ln>
        </p:spPr>
        <p:txBody>
          <a:bodyPr spcFirstLastPara="1" wrap="square" lIns="91425" tIns="45700" rIns="91425" bIns="45700" anchor="t" anchorCtr="0">
            <a:spAutoFit/>
          </a:bodyPr>
          <a:lstStyle/>
          <a:p>
            <a:pPr marL="457200" marR="0" lvl="0" indent="-381000" algn="l" defTabSz="914400" rtl="0" eaLnBrk="1" fontAlgn="auto" latinLnBrk="0" hangingPunct="1">
              <a:lnSpc>
                <a:spcPct val="100000"/>
              </a:lnSpc>
              <a:spcBef>
                <a:spcPts val="800"/>
              </a:spcBef>
              <a:spcAft>
                <a:spcPts val="0"/>
              </a:spcAft>
              <a:buClr>
                <a:srgbClr val="4E4B48"/>
              </a:buClr>
              <a:buSzPts val="2400"/>
              <a:buFont typeface="Arial"/>
              <a:buChar char="•"/>
              <a:tabLst/>
              <a:defRPr/>
            </a:pPr>
            <a:r>
              <a:rPr kumimoji="0" lang="en-US" sz="2400" b="0" i="0" u="none" strike="noStrike" kern="0" cap="none" spc="0" normalizeH="0" baseline="0" noProof="0">
                <a:ln>
                  <a:noFill/>
                </a:ln>
                <a:solidFill>
                  <a:srgbClr val="4E4B48"/>
                </a:solidFill>
                <a:effectLst/>
                <a:highlight>
                  <a:srgbClr val="FFFFFF"/>
                </a:highlight>
                <a:uLnTx/>
                <a:uFillTx/>
                <a:latin typeface="Lato"/>
                <a:ea typeface="Lato"/>
                <a:cs typeface="Lato"/>
                <a:sym typeface="Lato"/>
              </a:rPr>
              <a:t>Establishes a </a:t>
            </a:r>
            <a:r>
              <a:rPr kumimoji="0" lang="en-US" sz="2400" b="1" i="0" u="none" strike="noStrike" kern="0" cap="none" spc="0" normalizeH="0" baseline="0" noProof="0">
                <a:ln>
                  <a:noFill/>
                </a:ln>
                <a:solidFill>
                  <a:srgbClr val="5190BB"/>
                </a:solidFill>
                <a:effectLst/>
                <a:highlight>
                  <a:srgbClr val="FFFFFF"/>
                </a:highlight>
                <a:uLnTx/>
                <a:uFillTx/>
                <a:latin typeface="Lato"/>
                <a:ea typeface="Lato"/>
                <a:cs typeface="Lato"/>
                <a:sym typeface="Lato"/>
              </a:rPr>
              <a:t>one-to-one connection</a:t>
            </a:r>
            <a:r>
              <a:rPr kumimoji="0" lang="en-US" sz="2400" b="0" i="0" u="none" strike="noStrike" kern="0" cap="none" spc="0" normalizeH="0" baseline="0" noProof="0">
                <a:ln>
                  <a:noFill/>
                </a:ln>
                <a:solidFill>
                  <a:srgbClr val="4E4B48"/>
                </a:solidFill>
                <a:effectLst/>
                <a:highlight>
                  <a:srgbClr val="FFFFFF"/>
                </a:highlight>
                <a:uLnTx/>
                <a:uFillTx/>
                <a:latin typeface="Lato"/>
                <a:ea typeface="Lato"/>
                <a:cs typeface="Lato"/>
                <a:sym typeface="Lato"/>
              </a:rPr>
              <a:t> with someone who has experienced &amp; recovered from a PMH condition to offer insight, encouragement, and hope</a:t>
            </a:r>
            <a:endParaRPr kumimoji="0" sz="2400" b="0" i="0" u="none" strike="noStrike" kern="0" cap="none" spc="0" normalizeH="0" baseline="0" noProof="0">
              <a:ln>
                <a:noFill/>
              </a:ln>
              <a:solidFill>
                <a:srgbClr val="4E4B48"/>
              </a:solidFill>
              <a:effectLst/>
              <a:highlight>
                <a:srgbClr val="FFFFFF"/>
              </a:highlight>
              <a:uLnTx/>
              <a:uFillTx/>
              <a:latin typeface="Lato"/>
              <a:ea typeface="Lato"/>
              <a:cs typeface="Lato"/>
              <a:sym typeface="Lato"/>
            </a:endParaRPr>
          </a:p>
          <a:p>
            <a:pPr marL="457200" marR="0" lvl="0" indent="-381000" algn="l" defTabSz="914400" rtl="0" eaLnBrk="1" fontAlgn="auto" latinLnBrk="0" hangingPunct="1">
              <a:lnSpc>
                <a:spcPct val="100000"/>
              </a:lnSpc>
              <a:spcBef>
                <a:spcPts val="0"/>
              </a:spcBef>
              <a:spcAft>
                <a:spcPts val="0"/>
              </a:spcAft>
              <a:buClr>
                <a:srgbClr val="4E4B48"/>
              </a:buClr>
              <a:buSzPts val="2400"/>
              <a:buFont typeface="Arial"/>
              <a:buChar char="•"/>
              <a:tabLst/>
              <a:defRPr/>
            </a:pPr>
            <a:r>
              <a:rPr kumimoji="0" lang="en-US" sz="2400" b="1" i="0" u="none" strike="noStrike" kern="0" cap="none" spc="0" normalizeH="0" baseline="0" noProof="0">
                <a:ln>
                  <a:noFill/>
                </a:ln>
                <a:solidFill>
                  <a:srgbClr val="5190BB"/>
                </a:solidFill>
                <a:effectLst/>
                <a:highlight>
                  <a:srgbClr val="FFFFFF"/>
                </a:highlight>
                <a:uLnTx/>
                <a:uFillTx/>
                <a:latin typeface="Lato"/>
                <a:ea typeface="Lato"/>
                <a:cs typeface="Lato"/>
                <a:sym typeface="Lato"/>
              </a:rPr>
              <a:t>Peers and mentors communicate weekly</a:t>
            </a:r>
            <a:r>
              <a:rPr kumimoji="0" lang="en-US" sz="2400" b="0" i="0" u="none" strike="noStrike" kern="0" cap="none" spc="0" normalizeH="0" baseline="0" noProof="0">
                <a:ln>
                  <a:noFill/>
                </a:ln>
                <a:solidFill>
                  <a:srgbClr val="4E4B48"/>
                </a:solidFill>
                <a:effectLst/>
                <a:highlight>
                  <a:srgbClr val="FFFFFF"/>
                </a:highlight>
                <a:uLnTx/>
                <a:uFillTx/>
                <a:latin typeface="Lato"/>
                <a:ea typeface="Lato"/>
                <a:cs typeface="Lato"/>
                <a:sym typeface="Lato"/>
              </a:rPr>
              <a:t> via phone or text for ≥4 months</a:t>
            </a:r>
            <a:endParaRPr kumimoji="0" sz="2400" b="0" i="0" u="none" strike="noStrike" kern="0" cap="none" spc="0" normalizeH="0" baseline="0" noProof="0">
              <a:ln>
                <a:noFill/>
              </a:ln>
              <a:solidFill>
                <a:srgbClr val="4E4B48"/>
              </a:solidFill>
              <a:effectLst/>
              <a:highlight>
                <a:srgbClr val="FFFFFF"/>
              </a:highlight>
              <a:uLnTx/>
              <a:uFillTx/>
              <a:latin typeface="Lato"/>
              <a:ea typeface="Lato"/>
              <a:cs typeface="Lato"/>
              <a:sym typeface="Lato"/>
            </a:endParaRPr>
          </a:p>
          <a:p>
            <a:pPr marL="457200" marR="0" lvl="0" indent="-381000" algn="l" defTabSz="914400" rtl="0" eaLnBrk="1" fontAlgn="auto" latinLnBrk="0" hangingPunct="1">
              <a:lnSpc>
                <a:spcPct val="100000"/>
              </a:lnSpc>
              <a:spcBef>
                <a:spcPts val="0"/>
              </a:spcBef>
              <a:spcAft>
                <a:spcPts val="0"/>
              </a:spcAft>
              <a:buClr>
                <a:srgbClr val="4E4B48"/>
              </a:buClr>
              <a:buSzPts val="2400"/>
              <a:buFont typeface="Arial"/>
              <a:buChar char="•"/>
              <a:tabLst/>
              <a:defRPr/>
            </a:pPr>
            <a:r>
              <a:rPr kumimoji="0" lang="en-US" sz="2400" b="0" i="0" u="none" strike="noStrike" kern="0" cap="none" spc="0" normalizeH="0" baseline="0" noProof="0">
                <a:ln>
                  <a:noFill/>
                </a:ln>
                <a:solidFill>
                  <a:srgbClr val="4E4B48"/>
                </a:solidFill>
                <a:effectLst/>
                <a:highlight>
                  <a:srgbClr val="FFFFFF"/>
                </a:highlight>
                <a:uLnTx/>
                <a:uFillTx/>
                <a:latin typeface="Lato"/>
                <a:ea typeface="Lato"/>
                <a:cs typeface="Lato"/>
                <a:sym typeface="Lato"/>
              </a:rPr>
              <a:t>Carefully matched to create a safe peer-to-peer environment that fosters trust, support, and connection</a:t>
            </a:r>
            <a:endParaRPr kumimoji="0" sz="2400" b="0" i="0" u="none" strike="noStrike" kern="0" cap="none" spc="0" normalizeH="0" baseline="0" noProof="0">
              <a:ln>
                <a:noFill/>
              </a:ln>
              <a:solidFill>
                <a:srgbClr val="4E4B48"/>
              </a:solidFill>
              <a:effectLst/>
              <a:highlight>
                <a:srgbClr val="FFFFFF"/>
              </a:highlight>
              <a:uLnTx/>
              <a:uFillTx/>
              <a:latin typeface="Lato"/>
              <a:ea typeface="Lato"/>
              <a:cs typeface="Lato"/>
              <a:sym typeface="Lato"/>
            </a:endParaRPr>
          </a:p>
          <a:p>
            <a:pPr marL="457200" marR="0" lvl="0" indent="-381000" algn="l" defTabSz="914400" rtl="0" eaLnBrk="1" fontAlgn="auto" latinLnBrk="0" hangingPunct="1">
              <a:lnSpc>
                <a:spcPct val="100000"/>
              </a:lnSpc>
              <a:spcBef>
                <a:spcPts val="0"/>
              </a:spcBef>
              <a:spcAft>
                <a:spcPts val="0"/>
              </a:spcAft>
              <a:buClr>
                <a:srgbClr val="4E4B48"/>
              </a:buClr>
              <a:buSzPts val="2400"/>
              <a:buFont typeface="Arial"/>
              <a:buChar char="•"/>
              <a:tabLst/>
              <a:defRPr/>
            </a:pPr>
            <a:r>
              <a:rPr kumimoji="0" lang="en-US" sz="2400" b="1" i="0" u="none" strike="noStrike" kern="0" cap="none" spc="0" normalizeH="0" baseline="0" noProof="0">
                <a:ln>
                  <a:noFill/>
                </a:ln>
                <a:solidFill>
                  <a:srgbClr val="5190BB"/>
                </a:solidFill>
                <a:effectLst/>
                <a:highlight>
                  <a:srgbClr val="FFFFFF"/>
                </a:highlight>
                <a:uLnTx/>
                <a:uFillTx/>
                <a:latin typeface="Lato"/>
                <a:ea typeface="Lato"/>
                <a:cs typeface="Lato"/>
                <a:sym typeface="Lato"/>
              </a:rPr>
              <a:t>English and Spanish</a:t>
            </a:r>
            <a:r>
              <a:rPr kumimoji="0" lang="en-US" sz="2400" b="0" i="0" u="none" strike="noStrike" kern="0" cap="none" spc="0" normalizeH="0" baseline="0" noProof="0">
                <a:ln>
                  <a:noFill/>
                </a:ln>
                <a:solidFill>
                  <a:srgbClr val="4E4B48"/>
                </a:solidFill>
                <a:effectLst/>
                <a:highlight>
                  <a:srgbClr val="FFFFFF"/>
                </a:highlight>
                <a:uLnTx/>
                <a:uFillTx/>
                <a:latin typeface="Lato"/>
                <a:ea typeface="Lato"/>
                <a:cs typeface="Lato"/>
                <a:sym typeface="Lato"/>
              </a:rPr>
              <a:t>-speaking mentors available</a:t>
            </a:r>
            <a:endParaRPr kumimoji="0" sz="2400" b="0" i="0" u="none" strike="noStrike" kern="0" cap="none" spc="0" normalizeH="0" baseline="0" noProof="0">
              <a:ln>
                <a:noFill/>
              </a:ln>
              <a:solidFill>
                <a:srgbClr val="4E4B48"/>
              </a:solidFill>
              <a:effectLst/>
              <a:highlight>
                <a:srgbClr val="FFFFFF"/>
              </a:highlight>
              <a:uLnTx/>
              <a:uFillTx/>
              <a:latin typeface="Lato"/>
              <a:ea typeface="Lato"/>
              <a:cs typeface="Lato"/>
              <a:sym typeface="Lato"/>
            </a:endParaRPr>
          </a:p>
        </p:txBody>
      </p:sp>
      <p:sp>
        <p:nvSpPr>
          <p:cNvPr id="223" name="Google Shape;223;p35"/>
          <p:cNvSpPr/>
          <p:nvPr/>
        </p:nvSpPr>
        <p:spPr>
          <a:xfrm>
            <a:off x="352764" y="6529240"/>
            <a:ext cx="11203500" cy="236100"/>
          </a:xfrm>
          <a:prstGeom prst="rect">
            <a:avLst/>
          </a:prstGeom>
          <a:noFill/>
          <a:ln>
            <a:noFill/>
          </a:ln>
        </p:spPr>
        <p:txBody>
          <a:bodyPr spcFirstLastPara="1" wrap="square" lIns="48300" tIns="48300" rIns="48300" bIns="483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sng" strike="noStrike" kern="0" cap="none" spc="0" normalizeH="0" baseline="0" noProof="0">
                <a:ln>
                  <a:noFill/>
                </a:ln>
                <a:solidFill>
                  <a:srgbClr val="000000"/>
                </a:solidFill>
                <a:effectLst/>
                <a:uLnTx/>
                <a:uFillTx/>
                <a:latin typeface="Lato"/>
                <a:ea typeface="Lato"/>
                <a:cs typeface="Lato"/>
                <a:sym typeface="Lato"/>
                <a:hlinkClick r:id="rId4">
                  <a:extLst>
                    <a:ext uri="{A12FA001-AC4F-418D-AE19-62706E023703}">
                      <ahyp:hlinkClr xmlns:ahyp="http://schemas.microsoft.com/office/drawing/2018/hyperlinkcolor" val="tx"/>
                    </a:ext>
                  </a:extLst>
                </a:hlinkClick>
              </a:rPr>
              <a:t>www.postpartum.net</a:t>
            </a:r>
            <a:r>
              <a:rPr kumimoji="0" lang="en-US" sz="900" b="0" i="0" u="none" strike="noStrike" kern="0" cap="none" spc="0" normalizeH="0" baseline="0" noProof="0">
                <a:ln>
                  <a:noFill/>
                </a:ln>
                <a:solidFill>
                  <a:srgbClr val="000000"/>
                </a:solidFill>
                <a:effectLst/>
                <a:uLnTx/>
                <a:uFillTx/>
                <a:latin typeface="Lato"/>
                <a:ea typeface="Lato"/>
                <a:cs typeface="Lato"/>
                <a:sym typeface="Lato"/>
              </a:rPr>
              <a:t> | 800.944.4773 | © 2024 PSI </a:t>
            </a:r>
            <a:endParaRPr kumimoji="0" sz="900" b="0" i="0" u="none" strike="noStrike" kern="0" cap="none" spc="0" normalizeH="0" baseline="0" noProof="0">
              <a:ln>
                <a:noFill/>
              </a:ln>
              <a:solidFill>
                <a:srgbClr val="646D72"/>
              </a:solidFill>
              <a:effectLst/>
              <a:uLnTx/>
              <a:uFillTx/>
              <a:latin typeface="Lato"/>
              <a:ea typeface="Lato"/>
              <a:cs typeface="Lato"/>
              <a:sym typeface="Lato"/>
            </a:endParaRPr>
          </a:p>
        </p:txBody>
      </p:sp>
      <p:cxnSp>
        <p:nvCxnSpPr>
          <p:cNvPr id="225" name="Google Shape;225;p35"/>
          <p:cNvCxnSpPr/>
          <p:nvPr/>
        </p:nvCxnSpPr>
        <p:spPr>
          <a:xfrm rot="10800000" flipH="1">
            <a:off x="916372" y="1167500"/>
            <a:ext cx="10198200" cy="29700"/>
          </a:xfrm>
          <a:prstGeom prst="straightConnector1">
            <a:avLst/>
          </a:prstGeom>
          <a:noFill/>
          <a:ln w="19050" cap="flat" cmpd="sng">
            <a:solidFill>
              <a:srgbClr val="641F45"/>
            </a:solidFill>
            <a:prstDash val="solid"/>
            <a:round/>
            <a:headEnd type="none" w="med" len="med"/>
            <a:tailEnd type="non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6"/>
          <p:cNvSpPr/>
          <p:nvPr/>
        </p:nvSpPr>
        <p:spPr>
          <a:xfrm>
            <a:off x="239488" y="10696"/>
            <a:ext cx="252600" cy="68367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2" name="Google Shape;232;p36"/>
          <p:cNvSpPr/>
          <p:nvPr/>
        </p:nvSpPr>
        <p:spPr>
          <a:xfrm>
            <a:off x="8706" y="10696"/>
            <a:ext cx="344100" cy="68367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3" name="Google Shape;233;p36"/>
          <p:cNvSpPr txBox="1"/>
          <p:nvPr/>
        </p:nvSpPr>
        <p:spPr>
          <a:xfrm>
            <a:off x="1091166" y="305730"/>
            <a:ext cx="10728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3600" b="1" i="0" u="none" strike="noStrike" kern="0" cap="none" spc="0" normalizeH="0" baseline="0" noProof="0">
                <a:ln>
                  <a:noFill/>
                </a:ln>
                <a:solidFill>
                  <a:srgbClr val="1E3653"/>
                </a:solidFill>
                <a:effectLst/>
                <a:uLnTx/>
                <a:uFillTx/>
                <a:latin typeface="Aleo"/>
                <a:ea typeface="Aleo"/>
                <a:cs typeface="Aleo"/>
                <a:sym typeface="Aleo"/>
              </a:rPr>
              <a:t>PSI Online Support Groups</a:t>
            </a:r>
            <a:endParaRPr kumimoji="0" sz="1400" b="1" i="0" u="none" strike="noStrike" kern="0" cap="none" spc="0" normalizeH="0" baseline="0" noProof="0">
              <a:ln>
                <a:noFill/>
              </a:ln>
              <a:solidFill>
                <a:srgbClr val="1E3653"/>
              </a:solidFill>
              <a:effectLst/>
              <a:uLnTx/>
              <a:uFillTx/>
              <a:latin typeface="Aleo"/>
              <a:ea typeface="Aleo"/>
              <a:cs typeface="Aleo"/>
              <a:sym typeface="Aleo"/>
            </a:endParaRPr>
          </a:p>
        </p:txBody>
      </p:sp>
      <p:sp>
        <p:nvSpPr>
          <p:cNvPr id="234" name="Google Shape;234;p36"/>
          <p:cNvSpPr txBox="1"/>
          <p:nvPr/>
        </p:nvSpPr>
        <p:spPr>
          <a:xfrm>
            <a:off x="963951" y="1943050"/>
            <a:ext cx="6412800" cy="320160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800"/>
              </a:spcBef>
              <a:spcAft>
                <a:spcPts val="0"/>
              </a:spcAft>
              <a:buClr>
                <a:srgbClr val="4E4B48"/>
              </a:buClr>
              <a:buSzPts val="2600"/>
              <a:buFont typeface="Arial"/>
              <a:buChar char="•"/>
              <a:tabLst/>
              <a:defRPr/>
            </a:pPr>
            <a:r>
              <a:rPr kumimoji="0" lang="en-US" sz="2600" b="0" i="0" u="none" strike="noStrike" kern="0" cap="none" spc="0" normalizeH="0" baseline="0" noProof="0">
                <a:ln>
                  <a:noFill/>
                </a:ln>
                <a:solidFill>
                  <a:srgbClr val="5190BB"/>
                </a:solidFill>
                <a:effectLst/>
                <a:uLnTx/>
                <a:uFillTx/>
                <a:latin typeface="Lato Black"/>
                <a:ea typeface="Lato Black"/>
                <a:cs typeface="Lato Black"/>
                <a:sym typeface="Lato Black"/>
              </a:rPr>
              <a:t>50+</a:t>
            </a:r>
            <a:r>
              <a:rPr kumimoji="0" lang="en-US" sz="2600" b="1" i="0" u="none" strike="noStrike" kern="0" cap="none" spc="0" normalizeH="0" baseline="0" noProof="0">
                <a:ln>
                  <a:noFill/>
                </a:ln>
                <a:solidFill>
                  <a:srgbClr val="4E4B48"/>
                </a:solidFill>
                <a:effectLst/>
                <a:uLnTx/>
                <a:uFillTx/>
                <a:latin typeface="Lato Black"/>
                <a:ea typeface="Lato Black"/>
                <a:cs typeface="Lato Black"/>
                <a:sym typeface="Lato Black"/>
              </a:rPr>
              <a:t> </a:t>
            </a:r>
            <a:r>
              <a:rPr kumimoji="0" lang="en-US" sz="2600" b="0" i="0" u="none" strike="noStrike" kern="0" cap="none" spc="0" normalizeH="0" baseline="0" noProof="0">
                <a:ln>
                  <a:noFill/>
                </a:ln>
                <a:solidFill>
                  <a:srgbClr val="4E4B48"/>
                </a:solidFill>
                <a:effectLst/>
                <a:uLnTx/>
                <a:uFillTx/>
                <a:latin typeface="Lato"/>
                <a:ea typeface="Lato"/>
                <a:cs typeface="Lato"/>
                <a:sym typeface="Lato"/>
              </a:rPr>
              <a:t>free 90-minute support groups focused on a wide range of specialized perinatal needs</a:t>
            </a:r>
            <a:endParaRPr kumimoji="0" sz="1400" b="0" i="0" u="none" strike="noStrike" kern="0" cap="none" spc="0" normalizeH="0" baseline="0" noProof="0">
              <a:ln>
                <a:noFill/>
              </a:ln>
              <a:solidFill>
                <a:srgbClr val="4E4B48"/>
              </a:solidFill>
              <a:effectLst/>
              <a:uLnTx/>
              <a:uFillTx/>
              <a:latin typeface="Lato"/>
              <a:ea typeface="Lato"/>
              <a:cs typeface="Lato"/>
              <a:sym typeface="Lato"/>
            </a:endParaRPr>
          </a:p>
          <a:p>
            <a:pPr marL="285750" marR="0" lvl="0" indent="-285750" algn="l" defTabSz="914400" rtl="0" eaLnBrk="1" fontAlgn="auto" latinLnBrk="0" hangingPunct="1">
              <a:lnSpc>
                <a:spcPct val="100000"/>
              </a:lnSpc>
              <a:spcBef>
                <a:spcPts val="800"/>
              </a:spcBef>
              <a:spcAft>
                <a:spcPts val="0"/>
              </a:spcAft>
              <a:buClr>
                <a:srgbClr val="4E4B48"/>
              </a:buClr>
              <a:buSzPts val="2600"/>
              <a:buFont typeface="Arial"/>
              <a:buChar char="•"/>
              <a:tabLst/>
              <a:defRPr/>
            </a:pPr>
            <a:r>
              <a:rPr kumimoji="0" lang="en-US" sz="2600" b="0" i="0" u="none" strike="noStrike" kern="0" cap="none" spc="0" normalizeH="0" baseline="0" noProof="0">
                <a:ln>
                  <a:noFill/>
                </a:ln>
                <a:solidFill>
                  <a:srgbClr val="4E4B48"/>
                </a:solidFill>
                <a:effectLst/>
                <a:highlight>
                  <a:srgbClr val="FFFFFF"/>
                </a:highlight>
                <a:uLnTx/>
                <a:uFillTx/>
                <a:latin typeface="Lato"/>
                <a:ea typeface="Lato"/>
                <a:cs typeface="Lato"/>
                <a:sym typeface="Lato"/>
              </a:rPr>
              <a:t>More than </a:t>
            </a:r>
            <a:r>
              <a:rPr kumimoji="0" lang="en-US" sz="2600" b="1" i="0" u="none" strike="noStrike" kern="0" cap="none" spc="0" normalizeH="0" baseline="0" noProof="0">
                <a:ln>
                  <a:noFill/>
                </a:ln>
                <a:solidFill>
                  <a:srgbClr val="5190BB"/>
                </a:solidFill>
                <a:effectLst/>
                <a:highlight>
                  <a:srgbClr val="FFFFFF"/>
                </a:highlight>
                <a:uLnTx/>
                <a:uFillTx/>
                <a:latin typeface="Lato"/>
                <a:ea typeface="Lato"/>
                <a:cs typeface="Lato"/>
                <a:sym typeface="Lato"/>
              </a:rPr>
              <a:t>2 dozen groups en Español</a:t>
            </a:r>
            <a:endParaRPr kumimoji="0" sz="2600" b="1" i="0" u="none" strike="noStrike" kern="0" cap="none" spc="0" normalizeH="0" baseline="0" noProof="0">
              <a:ln>
                <a:noFill/>
              </a:ln>
              <a:solidFill>
                <a:srgbClr val="5190BB"/>
              </a:solidFill>
              <a:effectLst/>
              <a:highlight>
                <a:srgbClr val="FFFFFF"/>
              </a:highlight>
              <a:uLnTx/>
              <a:uFillTx/>
              <a:latin typeface="Lato"/>
              <a:ea typeface="Lato"/>
              <a:cs typeface="Lato"/>
              <a:sym typeface="Lato"/>
            </a:endParaRPr>
          </a:p>
          <a:p>
            <a:pPr marL="285750" marR="0" lvl="0" indent="-285750" algn="l" defTabSz="914400" rtl="0" eaLnBrk="1" fontAlgn="auto" latinLnBrk="0" hangingPunct="1">
              <a:lnSpc>
                <a:spcPct val="100000"/>
              </a:lnSpc>
              <a:spcBef>
                <a:spcPts val="800"/>
              </a:spcBef>
              <a:spcAft>
                <a:spcPts val="0"/>
              </a:spcAft>
              <a:buClr>
                <a:srgbClr val="4E4B48"/>
              </a:buClr>
              <a:buSzPts val="2600"/>
              <a:buFont typeface="Arial"/>
              <a:buChar char="•"/>
              <a:tabLst/>
              <a:defRPr/>
            </a:pPr>
            <a:r>
              <a:rPr kumimoji="0" lang="en-US" sz="2600" b="0" i="0" u="none" strike="noStrike" kern="0" cap="none" spc="0" normalizeH="0" baseline="0" noProof="0">
                <a:ln>
                  <a:noFill/>
                </a:ln>
                <a:solidFill>
                  <a:srgbClr val="4E4B48"/>
                </a:solidFill>
                <a:effectLst/>
                <a:highlight>
                  <a:srgbClr val="FFFFFF"/>
                </a:highlight>
                <a:uLnTx/>
                <a:uFillTx/>
                <a:latin typeface="Lato"/>
                <a:ea typeface="Lato"/>
                <a:cs typeface="Lato"/>
                <a:sym typeface="Lato"/>
              </a:rPr>
              <a:t>Led by trained PSI facilitators</a:t>
            </a:r>
            <a:endParaRPr kumimoji="0" sz="1400" b="0" i="0" u="none" strike="noStrike" kern="0" cap="none" spc="0" normalizeH="0" baseline="0" noProof="0">
              <a:ln>
                <a:noFill/>
              </a:ln>
              <a:solidFill>
                <a:srgbClr val="4E4B48"/>
              </a:solidFill>
              <a:effectLst/>
              <a:highlight>
                <a:srgbClr val="FFFFFF"/>
              </a:highlight>
              <a:uLnTx/>
              <a:uFillTx/>
              <a:latin typeface="Lato"/>
              <a:ea typeface="Lato"/>
              <a:cs typeface="Lato"/>
              <a:sym typeface="Lato"/>
            </a:endParaRPr>
          </a:p>
          <a:p>
            <a:pPr marL="285750" marR="0" lvl="0" indent="-285750" algn="l" defTabSz="914400" rtl="0" eaLnBrk="1" fontAlgn="auto" latinLnBrk="0" hangingPunct="1">
              <a:lnSpc>
                <a:spcPct val="100000"/>
              </a:lnSpc>
              <a:spcBef>
                <a:spcPts val="800"/>
              </a:spcBef>
              <a:spcAft>
                <a:spcPts val="0"/>
              </a:spcAft>
              <a:buClr>
                <a:srgbClr val="4E4B48"/>
              </a:buClr>
              <a:buSzPts val="2600"/>
              <a:buFont typeface="Arial"/>
              <a:buChar char="•"/>
              <a:tabLst/>
              <a:defRPr/>
            </a:pPr>
            <a:r>
              <a:rPr kumimoji="0" lang="en-US" sz="2600" b="0" i="0" u="none" strike="noStrike" kern="0" cap="none" spc="0" normalizeH="0" baseline="0" noProof="0">
                <a:ln>
                  <a:noFill/>
                </a:ln>
                <a:solidFill>
                  <a:srgbClr val="4E4B48"/>
                </a:solidFill>
                <a:effectLst/>
                <a:highlight>
                  <a:srgbClr val="FFFFFF"/>
                </a:highlight>
                <a:uLnTx/>
                <a:uFillTx/>
                <a:latin typeface="Lato"/>
                <a:ea typeface="Lato"/>
                <a:cs typeface="Lato"/>
                <a:sym typeface="Lato"/>
              </a:rPr>
              <a:t>Connect help seekers with other parents and provide helpful tools and resources</a:t>
            </a:r>
            <a:endParaRPr kumimoji="0" sz="2600" b="0" i="0" u="none" strike="noStrike" kern="0" cap="none" spc="0" normalizeH="0" baseline="0" noProof="0">
              <a:ln>
                <a:noFill/>
              </a:ln>
              <a:solidFill>
                <a:srgbClr val="4E4B48"/>
              </a:solidFill>
              <a:effectLst/>
              <a:highlight>
                <a:srgbClr val="FFFFFF"/>
              </a:highlight>
              <a:uLnTx/>
              <a:uFillTx/>
              <a:latin typeface="Lato"/>
              <a:ea typeface="Lato"/>
              <a:cs typeface="Lato"/>
              <a:sym typeface="Lato"/>
            </a:endParaRPr>
          </a:p>
        </p:txBody>
      </p:sp>
      <p:pic>
        <p:nvPicPr>
          <p:cNvPr id="235" name="Google Shape;235;p36"/>
          <p:cNvPicPr preferRelativeResize="0"/>
          <p:nvPr/>
        </p:nvPicPr>
        <p:blipFill rotWithShape="1">
          <a:blip r:embed="rId3">
            <a:alphaModFix/>
          </a:blip>
          <a:srcRect/>
          <a:stretch/>
        </p:blipFill>
        <p:spPr>
          <a:xfrm rot="155080">
            <a:off x="7719275" y="1525050"/>
            <a:ext cx="3625500" cy="46964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7"/>
          <p:cNvSpPr txBox="1">
            <a:spLocks noGrp="1"/>
          </p:cNvSpPr>
          <p:nvPr>
            <p:ph type="title"/>
          </p:nvPr>
        </p:nvSpPr>
        <p:spPr>
          <a:xfrm>
            <a:off x="1006700" y="90275"/>
            <a:ext cx="10442700" cy="11223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a:t>English Support Group Topics Include…</a:t>
            </a:r>
            <a:endParaRPr/>
          </a:p>
        </p:txBody>
      </p:sp>
      <p:sp>
        <p:nvSpPr>
          <p:cNvPr id="242" name="Google Shape;242;p37"/>
          <p:cNvSpPr txBox="1"/>
          <p:nvPr/>
        </p:nvSpPr>
        <p:spPr>
          <a:xfrm>
            <a:off x="579535" y="2191396"/>
            <a:ext cx="3000000" cy="3140100"/>
          </a:xfrm>
          <a:prstGeom prst="rect">
            <a:avLst/>
          </a:prstGeom>
          <a:noFill/>
          <a:ln>
            <a:noFill/>
          </a:ln>
        </p:spPr>
        <p:txBody>
          <a:bodyPr spcFirstLastPara="1" wrap="square" lIns="91425" tIns="91425" rIns="91425" bIns="91425" anchor="t" anchorCtr="0">
            <a:spAutoFit/>
          </a:bodyPr>
          <a:lstStyle/>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Postpartum Mood Disorders Support</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Perinatal OCD</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Perinatal Depression</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ADHD Support </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Postpartum Rage</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Substance Use Recovery for Parents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Perinatal Psychosis Survivor Support</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Eating Disorder Support for Birthing People</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p:txBody>
      </p:sp>
      <p:sp>
        <p:nvSpPr>
          <p:cNvPr id="243" name="Google Shape;243;p37"/>
          <p:cNvSpPr txBox="1"/>
          <p:nvPr/>
        </p:nvSpPr>
        <p:spPr>
          <a:xfrm>
            <a:off x="3363560" y="2191396"/>
            <a:ext cx="3000000" cy="3140100"/>
          </a:xfrm>
          <a:prstGeom prst="rect">
            <a:avLst/>
          </a:prstGeom>
          <a:noFill/>
          <a:ln>
            <a:noFill/>
          </a:ln>
        </p:spPr>
        <p:txBody>
          <a:bodyPr spcFirstLastPara="1" wrap="square" lIns="91425" tIns="91425" rIns="91425" bIns="91425" anchor="t" anchorCtr="0">
            <a:spAutoFit/>
          </a:bodyPr>
          <a:lstStyle/>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Birth Trauma </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Special Needs &amp; Medically Fragile Parenting </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NICU Parents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When Breastfeeding Ends Before You’re Ready</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Fertility Challenges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Termination for Medical Reasons (TFMR)</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Fetal Diagnosis </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After Abortion Support</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Single Perinatal Parents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p:txBody>
      </p:sp>
      <p:sp>
        <p:nvSpPr>
          <p:cNvPr id="244" name="Google Shape;244;p37"/>
          <p:cNvSpPr txBox="1"/>
          <p:nvPr/>
        </p:nvSpPr>
        <p:spPr>
          <a:xfrm>
            <a:off x="6159435" y="2191396"/>
            <a:ext cx="3000000" cy="3140100"/>
          </a:xfrm>
          <a:prstGeom prst="rect">
            <a:avLst/>
          </a:prstGeom>
          <a:noFill/>
          <a:ln>
            <a:noFill/>
          </a:ln>
        </p:spPr>
        <p:txBody>
          <a:bodyPr spcFirstLastPara="1" wrap="square" lIns="91425" tIns="91425" rIns="91425" bIns="91425" anchor="t" anchorCtr="0">
            <a:spAutoFit/>
          </a:bodyPr>
          <a:lstStyle/>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Military Moms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Latinx Moms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Dad Support Group</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Queer &amp; Trans Parents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Autistic Moms &amp; Birthing People</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BIPOC Parents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Parents of Multiples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Birth Moms Support</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Deaf Perinatal Parents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Black Moms Connect</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Asian, PI, and Desi Moms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p:txBody>
      </p:sp>
      <p:sp>
        <p:nvSpPr>
          <p:cNvPr id="245" name="Google Shape;245;p37"/>
          <p:cNvSpPr txBox="1"/>
          <p:nvPr/>
        </p:nvSpPr>
        <p:spPr>
          <a:xfrm>
            <a:off x="851402" y="1464438"/>
            <a:ext cx="2361300" cy="72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5190BB"/>
                </a:solidFill>
                <a:effectLst/>
                <a:uLnTx/>
                <a:uFillTx/>
                <a:latin typeface="Lato"/>
                <a:ea typeface="Lato"/>
                <a:cs typeface="Lato"/>
                <a:sym typeface="Lato"/>
              </a:rPr>
              <a:t>Mental Health Conditions </a:t>
            </a:r>
            <a:endParaRPr kumimoji="0" sz="1800" b="1" i="0" u="none" strike="noStrike" kern="0" cap="none" spc="0" normalizeH="0" baseline="0" noProof="0">
              <a:ln>
                <a:noFill/>
              </a:ln>
              <a:solidFill>
                <a:srgbClr val="5190BB"/>
              </a:solidFill>
              <a:effectLst/>
              <a:uLnTx/>
              <a:uFillTx/>
              <a:latin typeface="Lato"/>
              <a:ea typeface="Lato"/>
              <a:cs typeface="Lato"/>
              <a:sym typeface="Lato"/>
            </a:endParaRPr>
          </a:p>
        </p:txBody>
      </p:sp>
      <p:sp>
        <p:nvSpPr>
          <p:cNvPr id="246" name="Google Shape;246;p37"/>
          <p:cNvSpPr txBox="1"/>
          <p:nvPr/>
        </p:nvSpPr>
        <p:spPr>
          <a:xfrm>
            <a:off x="6478774" y="1464438"/>
            <a:ext cx="2361300" cy="72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5190BB"/>
                </a:solidFill>
                <a:effectLst/>
                <a:uLnTx/>
                <a:uFillTx/>
                <a:latin typeface="Lato"/>
                <a:ea typeface="Lato"/>
                <a:cs typeface="Lato"/>
                <a:sym typeface="Lato"/>
              </a:rPr>
              <a:t>Identities &amp; </a:t>
            </a:r>
            <a:br>
              <a:rPr kumimoji="0" lang="en-US" sz="1800" b="1" i="0" u="none" strike="noStrike" kern="0" cap="none" spc="0" normalizeH="0" baseline="0" noProof="0">
                <a:ln>
                  <a:noFill/>
                </a:ln>
                <a:solidFill>
                  <a:srgbClr val="5190BB"/>
                </a:solidFill>
                <a:effectLst/>
                <a:uLnTx/>
                <a:uFillTx/>
                <a:latin typeface="Lato"/>
                <a:ea typeface="Lato"/>
                <a:cs typeface="Lato"/>
                <a:sym typeface="Lato"/>
              </a:rPr>
            </a:br>
            <a:r>
              <a:rPr kumimoji="0" lang="en-US" sz="1800" b="1" i="0" u="none" strike="noStrike" kern="0" cap="none" spc="0" normalizeH="0" baseline="0" noProof="0">
                <a:ln>
                  <a:noFill/>
                </a:ln>
                <a:solidFill>
                  <a:srgbClr val="5190BB"/>
                </a:solidFill>
                <a:effectLst/>
                <a:uLnTx/>
                <a:uFillTx/>
                <a:latin typeface="Lato"/>
                <a:ea typeface="Lato"/>
                <a:cs typeface="Lato"/>
                <a:sym typeface="Lato"/>
              </a:rPr>
              <a:t>Communities</a:t>
            </a:r>
            <a:endParaRPr kumimoji="0" sz="1800" b="1" i="0" u="none" strike="noStrike" kern="0" cap="none" spc="0" normalizeH="0" baseline="0" noProof="0">
              <a:ln>
                <a:noFill/>
              </a:ln>
              <a:solidFill>
                <a:srgbClr val="5190BB"/>
              </a:solidFill>
              <a:effectLst/>
              <a:uLnTx/>
              <a:uFillTx/>
              <a:latin typeface="Lato"/>
              <a:ea typeface="Lato"/>
              <a:cs typeface="Lato"/>
              <a:sym typeface="Lato"/>
            </a:endParaRPr>
          </a:p>
        </p:txBody>
      </p:sp>
      <p:sp>
        <p:nvSpPr>
          <p:cNvPr id="247" name="Google Shape;247;p37"/>
          <p:cNvSpPr txBox="1"/>
          <p:nvPr/>
        </p:nvSpPr>
        <p:spPr>
          <a:xfrm>
            <a:off x="3674447" y="1464438"/>
            <a:ext cx="1718700" cy="72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5190BB"/>
                </a:solidFill>
                <a:effectLst/>
                <a:uLnTx/>
                <a:uFillTx/>
                <a:latin typeface="Lato"/>
                <a:ea typeface="Lato"/>
                <a:cs typeface="Lato"/>
                <a:sym typeface="Lato"/>
              </a:rPr>
              <a:t>Experiences</a:t>
            </a:r>
            <a:endParaRPr kumimoji="0" sz="1800" b="1" i="0" u="none" strike="noStrike" kern="0" cap="none" spc="0" normalizeH="0" baseline="0" noProof="0">
              <a:ln>
                <a:noFill/>
              </a:ln>
              <a:solidFill>
                <a:srgbClr val="5190BB"/>
              </a:solidFill>
              <a:effectLst/>
              <a:uLnTx/>
              <a:uFillTx/>
              <a:latin typeface="Lato"/>
              <a:ea typeface="Lato"/>
              <a:cs typeface="Lato"/>
              <a:sym typeface="Lato"/>
            </a:endParaRPr>
          </a:p>
        </p:txBody>
      </p:sp>
      <p:sp>
        <p:nvSpPr>
          <p:cNvPr id="248" name="Google Shape;248;p37"/>
          <p:cNvSpPr txBox="1"/>
          <p:nvPr/>
        </p:nvSpPr>
        <p:spPr>
          <a:xfrm>
            <a:off x="8823899" y="2191400"/>
            <a:ext cx="3254700" cy="2647500"/>
          </a:xfrm>
          <a:prstGeom prst="rect">
            <a:avLst/>
          </a:prstGeom>
          <a:noFill/>
          <a:ln>
            <a:noFill/>
          </a:ln>
        </p:spPr>
        <p:txBody>
          <a:bodyPr spcFirstLastPara="1" wrap="square" lIns="91425" tIns="91425" rIns="91425" bIns="91425" anchor="t" anchorCtr="0">
            <a:spAutoFit/>
          </a:bodyPr>
          <a:lstStyle/>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Pregnancy After Loss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Birth &amp; Medical Trauma Loss </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Early Pregnancy Loss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Stillbirth &amp; Infant Loss </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Pregnancy After Stillbirth &amp; Early Infant Loss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Trying to Conceive After Loss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Parenting After Loss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Black Moms in Loss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a:p>
            <a:pPr marL="457200" marR="0" lvl="0" indent="-317500" algn="l" defTabSz="914400" rtl="0" eaLnBrk="1" fontAlgn="auto" latinLnBrk="0" hangingPunct="1">
              <a:lnSpc>
                <a:spcPct val="100000"/>
              </a:lnSpc>
              <a:spcBef>
                <a:spcPts val="0"/>
              </a:spcBef>
              <a:spcAft>
                <a:spcPts val="0"/>
              </a:spcAft>
              <a:buClr>
                <a:srgbClr val="4E4B48"/>
              </a:buClr>
              <a:buSzPts val="1600"/>
              <a:buFont typeface="Arial"/>
              <a:buChar char="•"/>
              <a:tabLst/>
              <a:defRPr/>
            </a:pPr>
            <a:r>
              <a:rPr kumimoji="0" lang="en-US" sz="1600" b="0" i="0" u="none" strike="noStrike" kern="0" cap="none" spc="0" normalizeH="0" baseline="0" noProof="0">
                <a:ln>
                  <a:noFill/>
                </a:ln>
                <a:solidFill>
                  <a:srgbClr val="4E4B48"/>
                </a:solidFill>
                <a:effectLst/>
                <a:uLnTx/>
                <a:uFillTx/>
                <a:latin typeface="Lato"/>
                <a:ea typeface="Lato"/>
                <a:cs typeface="Lato"/>
                <a:sym typeface="Lato"/>
              </a:rPr>
              <a:t>Black Dads in Loss</a:t>
            </a:r>
            <a:endParaRPr kumimoji="0" sz="1600" b="0" i="0" u="none" strike="noStrike" kern="0" cap="none" spc="0" normalizeH="0" baseline="0" noProof="0">
              <a:ln>
                <a:noFill/>
              </a:ln>
              <a:solidFill>
                <a:srgbClr val="4E4B48"/>
              </a:solidFill>
              <a:effectLst/>
              <a:uLnTx/>
              <a:uFillTx/>
              <a:latin typeface="Lato"/>
              <a:ea typeface="Lato"/>
              <a:cs typeface="Lato"/>
              <a:sym typeface="Lato"/>
            </a:endParaRPr>
          </a:p>
        </p:txBody>
      </p:sp>
      <p:sp>
        <p:nvSpPr>
          <p:cNvPr id="249" name="Google Shape;249;p37"/>
          <p:cNvSpPr txBox="1"/>
          <p:nvPr/>
        </p:nvSpPr>
        <p:spPr>
          <a:xfrm>
            <a:off x="9135682" y="1464438"/>
            <a:ext cx="2066400" cy="72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5190BB"/>
                </a:solidFill>
                <a:effectLst/>
                <a:uLnTx/>
                <a:uFillTx/>
                <a:latin typeface="Lato"/>
                <a:ea typeface="Lato"/>
                <a:cs typeface="Lato"/>
                <a:sym typeface="Lato"/>
              </a:rPr>
              <a:t>Loss &amp; Grief </a:t>
            </a:r>
            <a:endParaRPr kumimoji="0" sz="1800" b="1" i="0" u="none" strike="noStrike" kern="0" cap="none" spc="0" normalizeH="0" baseline="0" noProof="0">
              <a:ln>
                <a:noFill/>
              </a:ln>
              <a:solidFill>
                <a:srgbClr val="5190BB"/>
              </a:solidFill>
              <a:effectLst/>
              <a:uLnTx/>
              <a:uFillTx/>
              <a:latin typeface="Lato"/>
              <a:ea typeface="Lato"/>
              <a:cs typeface="Lato"/>
              <a:sym typeface="Lato"/>
            </a:endParaRPr>
          </a:p>
        </p:txBody>
      </p:sp>
      <p:sp>
        <p:nvSpPr>
          <p:cNvPr id="250" name="Google Shape;250;p37"/>
          <p:cNvSpPr txBox="1"/>
          <p:nvPr/>
        </p:nvSpPr>
        <p:spPr>
          <a:xfrm>
            <a:off x="4968900" y="5552850"/>
            <a:ext cx="2254200" cy="723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1E3653"/>
                </a:solidFill>
                <a:effectLst/>
                <a:uLnTx/>
                <a:uFillTx/>
                <a:latin typeface="Aleo"/>
                <a:ea typeface="Aleo"/>
                <a:cs typeface="Aleo"/>
                <a:sym typeface="Aleo"/>
              </a:rPr>
              <a:t>… and more!</a:t>
            </a:r>
            <a:endParaRPr kumimoji="0" sz="2400" b="1" i="0" u="none" strike="noStrike" kern="0" cap="none" spc="0" normalizeH="0" baseline="0" noProof="0">
              <a:ln>
                <a:noFill/>
              </a:ln>
              <a:solidFill>
                <a:srgbClr val="1E3653"/>
              </a:solidFill>
              <a:effectLst/>
              <a:uLnTx/>
              <a:uFillTx/>
              <a:latin typeface="Aleo"/>
              <a:ea typeface="Aleo"/>
              <a:cs typeface="Aleo"/>
              <a:sym typeface="Ale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8"/>
          <p:cNvSpPr txBox="1">
            <a:spLocks noGrp="1"/>
          </p:cNvSpPr>
          <p:nvPr>
            <p:ph type="title"/>
          </p:nvPr>
        </p:nvSpPr>
        <p:spPr>
          <a:xfrm>
            <a:off x="1006700" y="90275"/>
            <a:ext cx="10442700" cy="11223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a:t>Making a Referral to PSI</a:t>
            </a:r>
            <a:endParaRPr/>
          </a:p>
        </p:txBody>
      </p:sp>
      <p:grpSp>
        <p:nvGrpSpPr>
          <p:cNvPr id="257" name="Google Shape;257;p38"/>
          <p:cNvGrpSpPr/>
          <p:nvPr/>
        </p:nvGrpSpPr>
        <p:grpSpPr>
          <a:xfrm>
            <a:off x="3587175" y="1253153"/>
            <a:ext cx="7723012" cy="5211873"/>
            <a:chOff x="3144666" y="1212572"/>
            <a:chExt cx="5902638" cy="3983394"/>
          </a:xfrm>
        </p:grpSpPr>
        <p:pic>
          <p:nvPicPr>
            <p:cNvPr id="258" name="Google Shape;258;p38"/>
            <p:cNvPicPr preferRelativeResize="0"/>
            <p:nvPr/>
          </p:nvPicPr>
          <p:blipFill rotWithShape="1">
            <a:blip r:embed="rId3">
              <a:alphaModFix/>
            </a:blip>
            <a:srcRect b="25412"/>
            <a:stretch/>
          </p:blipFill>
          <p:spPr>
            <a:xfrm>
              <a:off x="3144666" y="1212572"/>
              <a:ext cx="5902638" cy="3983394"/>
            </a:xfrm>
            <a:prstGeom prst="rect">
              <a:avLst/>
            </a:prstGeom>
            <a:noFill/>
            <a:ln w="19150" cap="flat" cmpd="sng">
              <a:solidFill>
                <a:schemeClr val="dk2"/>
              </a:solidFill>
              <a:prstDash val="solid"/>
              <a:round/>
              <a:headEnd type="none" w="sm" len="sm"/>
              <a:tailEnd type="none" w="sm" len="sm"/>
            </a:ln>
            <a:effectLst>
              <a:outerShdw blurRad="114968" dist="38323" dir="5400000" algn="bl" rotWithShape="0">
                <a:srgbClr val="000000">
                  <a:alpha val="50000"/>
                </a:srgbClr>
              </a:outerShdw>
            </a:effectLst>
          </p:spPr>
        </p:pic>
        <p:sp>
          <p:nvSpPr>
            <p:cNvPr id="259" name="Google Shape;259;p38"/>
            <p:cNvSpPr/>
            <p:nvPr/>
          </p:nvSpPr>
          <p:spPr>
            <a:xfrm>
              <a:off x="8049425" y="1394850"/>
              <a:ext cx="997800" cy="741000"/>
            </a:xfrm>
            <a:prstGeom prst="ellipse">
              <a:avLst/>
            </a:prstGeom>
            <a:noFill/>
            <a:ln w="19150" cap="flat" cmpd="sng">
              <a:solidFill>
                <a:srgbClr val="641F45"/>
              </a:solidFill>
              <a:prstDash val="lgDash"/>
              <a:round/>
              <a:headEnd type="none" w="sm" len="sm"/>
              <a:tailEnd type="none" w="sm" len="sm"/>
            </a:ln>
            <a:effectLst>
              <a:outerShdw blurRad="114968" dist="38323" dir="5400000" algn="bl" rotWithShape="0">
                <a:srgbClr val="000000">
                  <a:alpha val="50000"/>
                </a:srgbClr>
              </a:outerShdw>
            </a:effectLst>
          </p:spPr>
          <p:txBody>
            <a:bodyPr spcFirstLastPara="1" wrap="square" lIns="119600" tIns="119600" rIns="119600" bIns="119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32" b="0" i="0" u="none" strike="noStrike" kern="0" cap="none" spc="0" normalizeH="0" baseline="0" noProof="0">
                <a:ln>
                  <a:noFill/>
                </a:ln>
                <a:solidFill>
                  <a:srgbClr val="000000"/>
                </a:solidFill>
                <a:effectLst/>
                <a:uLnTx/>
                <a:uFillTx/>
                <a:latin typeface="Aleo"/>
                <a:ea typeface="Aleo"/>
                <a:cs typeface="Aleo"/>
                <a:sym typeface="Aleo"/>
              </a:endParaRPr>
            </a:p>
          </p:txBody>
        </p:sp>
        <p:sp>
          <p:nvSpPr>
            <p:cNvPr id="260" name="Google Shape;260;p38"/>
            <p:cNvSpPr/>
            <p:nvPr/>
          </p:nvSpPr>
          <p:spPr>
            <a:xfrm>
              <a:off x="4220700" y="3058500"/>
              <a:ext cx="997800" cy="741000"/>
            </a:xfrm>
            <a:prstGeom prst="ellipse">
              <a:avLst/>
            </a:prstGeom>
            <a:noFill/>
            <a:ln w="19150" cap="flat" cmpd="sng">
              <a:solidFill>
                <a:srgbClr val="641F45"/>
              </a:solidFill>
              <a:prstDash val="lgDash"/>
              <a:round/>
              <a:headEnd type="none" w="sm" len="sm"/>
              <a:tailEnd type="none" w="sm" len="sm"/>
            </a:ln>
            <a:effectLst>
              <a:outerShdw blurRad="114968" dist="38323" dir="5400000" algn="bl" rotWithShape="0">
                <a:srgbClr val="000000">
                  <a:alpha val="50000"/>
                </a:srgbClr>
              </a:outerShdw>
            </a:effectLst>
          </p:spPr>
          <p:txBody>
            <a:bodyPr spcFirstLastPara="1" wrap="square" lIns="119600" tIns="119600" rIns="119600" bIns="1196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32" b="0" i="0" u="none" strike="noStrike" kern="0" cap="none" spc="0" normalizeH="0" baseline="0" noProof="0">
                <a:ln>
                  <a:noFill/>
                </a:ln>
                <a:solidFill>
                  <a:srgbClr val="000000"/>
                </a:solidFill>
                <a:effectLst/>
                <a:uLnTx/>
                <a:uFillTx/>
                <a:latin typeface="Aleo"/>
                <a:ea typeface="Aleo"/>
                <a:cs typeface="Aleo"/>
                <a:sym typeface="Aleo"/>
              </a:endParaRPr>
            </a:p>
          </p:txBody>
        </p:sp>
      </p:grpSp>
      <p:sp>
        <p:nvSpPr>
          <p:cNvPr id="261" name="Google Shape;261;p38"/>
          <p:cNvSpPr txBox="1"/>
          <p:nvPr/>
        </p:nvSpPr>
        <p:spPr>
          <a:xfrm>
            <a:off x="690000" y="2452175"/>
            <a:ext cx="2755200" cy="28374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595959"/>
                </a:solidFill>
                <a:effectLst/>
                <a:uLnTx/>
                <a:uFillTx/>
                <a:latin typeface="Lato"/>
                <a:ea typeface="Lato"/>
                <a:cs typeface="Lato"/>
                <a:sym typeface="Lato"/>
              </a:rPr>
              <a:t>Referrals aren’t needed for parents to access PSI supports, but you can facilitate by accessing our help request form on the “Contact” page</a:t>
            </a:r>
            <a:endParaRPr kumimoji="0" sz="2000" b="0" i="0" u="none" strike="noStrike" kern="0" cap="none" spc="0" normalizeH="0" baseline="0" noProof="0">
              <a:ln>
                <a:noFill/>
              </a:ln>
              <a:solidFill>
                <a:srgbClr val="595959"/>
              </a:solidFill>
              <a:effectLst/>
              <a:uLnTx/>
              <a:uFillTx/>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1006700" y="90275"/>
            <a:ext cx="10442700" cy="11223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a:t>Making a Referral to PSI</a:t>
            </a:r>
            <a:endParaRPr/>
          </a:p>
        </p:txBody>
      </p:sp>
      <p:grpSp>
        <p:nvGrpSpPr>
          <p:cNvPr id="268" name="Google Shape;268;p39"/>
          <p:cNvGrpSpPr/>
          <p:nvPr/>
        </p:nvGrpSpPr>
        <p:grpSpPr>
          <a:xfrm>
            <a:off x="1363552" y="1408574"/>
            <a:ext cx="9866926" cy="4975431"/>
            <a:chOff x="4628875" y="1804725"/>
            <a:chExt cx="7455176" cy="3759298"/>
          </a:xfrm>
        </p:grpSpPr>
        <p:grpSp>
          <p:nvGrpSpPr>
            <p:cNvPr id="269" name="Google Shape;269;p39"/>
            <p:cNvGrpSpPr/>
            <p:nvPr/>
          </p:nvGrpSpPr>
          <p:grpSpPr>
            <a:xfrm>
              <a:off x="4628875" y="1804725"/>
              <a:ext cx="7455176" cy="3759298"/>
              <a:chOff x="4619350" y="2100000"/>
              <a:chExt cx="7455176" cy="3759298"/>
            </a:xfrm>
          </p:grpSpPr>
          <p:grpSp>
            <p:nvGrpSpPr>
              <p:cNvPr id="270" name="Google Shape;270;p39"/>
              <p:cNvGrpSpPr/>
              <p:nvPr/>
            </p:nvGrpSpPr>
            <p:grpSpPr>
              <a:xfrm>
                <a:off x="4619350" y="2100000"/>
                <a:ext cx="7455176" cy="3759298"/>
                <a:chOff x="4660625" y="1496625"/>
                <a:chExt cx="7455176" cy="3759298"/>
              </a:xfrm>
            </p:grpSpPr>
            <p:pic>
              <p:nvPicPr>
                <p:cNvPr id="271" name="Google Shape;271;p39" title="Screenshot 2026-05-13 at 4.40.35 PM.png"/>
                <p:cNvPicPr preferRelativeResize="0"/>
                <p:nvPr/>
              </p:nvPicPr>
              <p:blipFill>
                <a:blip r:embed="rId3">
                  <a:alphaModFix/>
                </a:blip>
                <a:stretch>
                  <a:fillRect/>
                </a:stretch>
              </p:blipFill>
              <p:spPr>
                <a:xfrm>
                  <a:off x="4660625" y="1496625"/>
                  <a:ext cx="7455176" cy="1011975"/>
                </a:xfrm>
                <a:prstGeom prst="rect">
                  <a:avLst/>
                </a:prstGeom>
                <a:noFill/>
                <a:ln>
                  <a:noFill/>
                </a:ln>
                <a:effectLst>
                  <a:outerShdw blurRad="75638" dist="25213" dir="5400000" algn="bl" rotWithShape="0">
                    <a:srgbClr val="000000">
                      <a:alpha val="50000"/>
                    </a:srgbClr>
                  </a:outerShdw>
                </a:effectLst>
              </p:spPr>
            </p:pic>
            <p:pic>
              <p:nvPicPr>
                <p:cNvPr id="272" name="Google Shape;272;p39" title="Screenshot 2026-05-13 at 4.41.40 PM.png"/>
                <p:cNvPicPr preferRelativeResize="0"/>
                <p:nvPr/>
              </p:nvPicPr>
              <p:blipFill>
                <a:blip r:embed="rId4">
                  <a:alphaModFix/>
                </a:blip>
                <a:stretch>
                  <a:fillRect/>
                </a:stretch>
              </p:blipFill>
              <p:spPr>
                <a:xfrm>
                  <a:off x="4660625" y="2438400"/>
                  <a:ext cx="7455176" cy="2817523"/>
                </a:xfrm>
                <a:prstGeom prst="rect">
                  <a:avLst/>
                </a:prstGeom>
                <a:noFill/>
                <a:ln>
                  <a:noFill/>
                </a:ln>
                <a:effectLst>
                  <a:outerShdw blurRad="75638" dist="25213" dir="5400000" algn="bl" rotWithShape="0">
                    <a:srgbClr val="000000">
                      <a:alpha val="50000"/>
                    </a:srgbClr>
                  </a:outerShdw>
                </a:effectLst>
              </p:spPr>
            </p:pic>
          </p:grpSp>
          <p:sp>
            <p:nvSpPr>
              <p:cNvPr id="273" name="Google Shape;273;p39"/>
              <p:cNvSpPr/>
              <p:nvPr/>
            </p:nvSpPr>
            <p:spPr>
              <a:xfrm>
                <a:off x="4695825" y="2524125"/>
                <a:ext cx="6953400" cy="190500"/>
              </a:xfrm>
              <a:prstGeom prst="rect">
                <a:avLst/>
              </a:prstGeom>
              <a:noFill/>
              <a:ln w="25200" cap="flat" cmpd="sng">
                <a:solidFill>
                  <a:srgbClr val="641F45"/>
                </a:solidFill>
                <a:prstDash val="dash"/>
                <a:round/>
                <a:headEnd type="none" w="sm" len="sm"/>
                <a:tailEnd type="none" w="sm" len="sm"/>
              </a:ln>
            </p:spPr>
            <p:txBody>
              <a:bodyPr spcFirstLastPara="1" wrap="square" lIns="121000" tIns="121000" rIns="121000" bIns="121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53" b="0" i="0" u="none" strike="noStrike" kern="0" cap="none" spc="0" normalizeH="0" baseline="0" noProof="0">
                  <a:ln>
                    <a:noFill/>
                  </a:ln>
                  <a:solidFill>
                    <a:srgbClr val="000000"/>
                  </a:solidFill>
                  <a:effectLst/>
                  <a:uLnTx/>
                  <a:uFillTx/>
                  <a:latin typeface="Aleo"/>
                  <a:ea typeface="Aleo"/>
                  <a:cs typeface="Aleo"/>
                  <a:sym typeface="Aleo"/>
                </a:endParaRPr>
              </a:p>
            </p:txBody>
          </p:sp>
        </p:grpSp>
        <p:sp>
          <p:nvSpPr>
            <p:cNvPr id="274" name="Google Shape;274;p39"/>
            <p:cNvSpPr/>
            <p:nvPr/>
          </p:nvSpPr>
          <p:spPr>
            <a:xfrm rot="-8100000">
              <a:off x="11099558" y="3241899"/>
              <a:ext cx="431901" cy="374201"/>
            </a:xfrm>
            <a:prstGeom prst="rightArrow">
              <a:avLst>
                <a:gd name="adj1" fmla="val 50000"/>
                <a:gd name="adj2" fmla="val 50000"/>
              </a:avLst>
            </a:prstGeom>
            <a:solidFill>
              <a:srgbClr val="641F45"/>
            </a:solidFill>
            <a:ln w="12625" cap="flat" cmpd="sng">
              <a:solidFill>
                <a:srgbClr val="641F45"/>
              </a:solidFill>
              <a:prstDash val="solid"/>
              <a:round/>
              <a:headEnd type="none" w="sm" len="sm"/>
              <a:tailEnd type="none" w="sm" len="sm"/>
            </a:ln>
          </p:spPr>
          <p:txBody>
            <a:bodyPr spcFirstLastPara="1" wrap="square" lIns="121000" tIns="121000" rIns="121000" bIns="121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53" b="0" i="0" u="none" strike="noStrike" kern="0" cap="none" spc="0" normalizeH="0" baseline="0" noProof="0">
                <a:ln>
                  <a:noFill/>
                </a:ln>
                <a:solidFill>
                  <a:srgbClr val="000000"/>
                </a:solidFill>
                <a:effectLst/>
                <a:uLnTx/>
                <a:uFillTx/>
                <a:latin typeface="Aleo"/>
                <a:ea typeface="Aleo"/>
                <a:cs typeface="Aleo"/>
                <a:sym typeface="Aleo"/>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p:nvPr/>
        </p:nvSpPr>
        <p:spPr>
          <a:xfrm>
            <a:off x="239488" y="10696"/>
            <a:ext cx="252600" cy="68367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1" name="Google Shape;281;p40"/>
          <p:cNvSpPr/>
          <p:nvPr/>
        </p:nvSpPr>
        <p:spPr>
          <a:xfrm>
            <a:off x="8706" y="10696"/>
            <a:ext cx="344100" cy="68367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2" name="Google Shape;282;p40"/>
          <p:cNvSpPr txBox="1"/>
          <p:nvPr/>
        </p:nvSpPr>
        <p:spPr>
          <a:xfrm>
            <a:off x="973675" y="251425"/>
            <a:ext cx="11218200" cy="754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3700" b="1" i="0" u="none" strike="noStrike" kern="0" cap="none" spc="0" normalizeH="0" baseline="0" noProof="0">
                <a:ln>
                  <a:noFill/>
                </a:ln>
                <a:solidFill>
                  <a:srgbClr val="1E3653"/>
                </a:solidFill>
                <a:effectLst/>
                <a:uLnTx/>
                <a:uFillTx/>
                <a:latin typeface="Aleo"/>
                <a:ea typeface="Aleo"/>
                <a:cs typeface="Aleo"/>
                <a:sym typeface="Aleo"/>
              </a:rPr>
              <a:t>Postpartum.net &amp; Connect by PSI</a:t>
            </a:r>
            <a:endParaRPr kumimoji="0" sz="1500" b="1" i="0" u="none" strike="noStrike" kern="0" cap="none" spc="0" normalizeH="0" baseline="0" noProof="0">
              <a:ln>
                <a:noFill/>
              </a:ln>
              <a:solidFill>
                <a:srgbClr val="1E3653"/>
              </a:solidFill>
              <a:effectLst/>
              <a:uLnTx/>
              <a:uFillTx/>
              <a:latin typeface="Aleo"/>
              <a:ea typeface="Aleo"/>
              <a:cs typeface="Aleo"/>
              <a:sym typeface="Aleo"/>
            </a:endParaRPr>
          </a:p>
        </p:txBody>
      </p:sp>
      <p:sp>
        <p:nvSpPr>
          <p:cNvPr id="283" name="Google Shape;283;p40"/>
          <p:cNvSpPr txBox="1"/>
          <p:nvPr/>
        </p:nvSpPr>
        <p:spPr>
          <a:xfrm>
            <a:off x="1944000" y="5756150"/>
            <a:ext cx="8755800" cy="831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1" i="0" u="none" strike="noStrike" kern="0" cap="none" spc="0" normalizeH="0" baseline="0" noProof="0">
                <a:ln>
                  <a:noFill/>
                </a:ln>
                <a:solidFill>
                  <a:srgbClr val="5190BB"/>
                </a:solidFill>
                <a:effectLst/>
                <a:uLnTx/>
                <a:uFillTx/>
                <a:latin typeface="Lato"/>
                <a:ea typeface="Lato"/>
                <a:cs typeface="Lato"/>
                <a:sym typeface="Lato"/>
              </a:rPr>
              <a:t>Support, education, and linkage to local &amp; online resources 			</a:t>
            </a:r>
            <a:endParaRPr kumimoji="0" sz="2000" b="1" i="0" u="none" strike="noStrike" kern="0" cap="none" spc="0" normalizeH="0" baseline="0" noProof="0">
              <a:ln>
                <a:noFill/>
              </a:ln>
              <a:solidFill>
                <a:srgbClr val="5190BB"/>
              </a:solidFill>
              <a:effectLst/>
              <a:uLnTx/>
              <a:uFillTx/>
              <a:latin typeface="Lato"/>
              <a:ea typeface="Lato"/>
              <a:cs typeface="Lato"/>
              <a:sym typeface="Lato"/>
            </a:endParaRPr>
          </a:p>
        </p:txBody>
      </p:sp>
      <p:pic>
        <p:nvPicPr>
          <p:cNvPr id="284" name="Google Shape;284;p40"/>
          <p:cNvPicPr preferRelativeResize="0"/>
          <p:nvPr/>
        </p:nvPicPr>
        <p:blipFill rotWithShape="1">
          <a:blip r:embed="rId3">
            <a:alphaModFix/>
          </a:blip>
          <a:srcRect b="36033"/>
          <a:stretch/>
        </p:blipFill>
        <p:spPr>
          <a:xfrm>
            <a:off x="3137950" y="1243537"/>
            <a:ext cx="5900227" cy="2029712"/>
          </a:xfrm>
          <a:prstGeom prst="rect">
            <a:avLst/>
          </a:prstGeom>
          <a:noFill/>
          <a:ln w="9525" cap="flat" cmpd="sng">
            <a:solidFill>
              <a:schemeClr val="dk2"/>
            </a:solidFill>
            <a:prstDash val="solid"/>
            <a:round/>
            <a:headEnd type="none" w="sm" len="sm"/>
            <a:tailEnd type="none" w="sm" len="sm"/>
          </a:ln>
        </p:spPr>
      </p:pic>
      <p:pic>
        <p:nvPicPr>
          <p:cNvPr id="285" name="Google Shape;285;p40"/>
          <p:cNvPicPr preferRelativeResize="0"/>
          <p:nvPr/>
        </p:nvPicPr>
        <p:blipFill>
          <a:blip r:embed="rId4">
            <a:alphaModFix/>
          </a:blip>
          <a:stretch>
            <a:fillRect/>
          </a:stretch>
        </p:blipFill>
        <p:spPr>
          <a:xfrm>
            <a:off x="3137950" y="3474125"/>
            <a:ext cx="5900227" cy="21462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83486" y="283000"/>
            <a:ext cx="9461406" cy="668324"/>
          </a:xfrm>
          <a:prstGeom prst="rect">
            <a:avLst/>
          </a:prstGeom>
        </p:spPr>
        <p:txBody>
          <a:bodyPr wrap="square" lIns="0" tIns="0" rIns="0" bIns="0" rtlCol="0" anchor="t">
            <a:spAutoFit/>
          </a:bodyPr>
          <a:lstStyle/>
          <a:p>
            <a:pPr defTabSz="609630">
              <a:lnSpc>
                <a:spcPts val="5413"/>
              </a:lnSpc>
            </a:pPr>
            <a:r>
              <a:rPr lang="en-US" sz="4400" b="1" dirty="0">
                <a:solidFill>
                  <a:srgbClr val="1C498B"/>
                </a:solidFill>
                <a:latin typeface="Calibri"/>
                <a:ea typeface="Calibri"/>
                <a:cs typeface="Calibri"/>
                <a:sym typeface="The Seasons Bold"/>
              </a:rPr>
              <a:t>Innovative Resources Panel Objectives</a:t>
            </a:r>
            <a:endParaRPr lang="en-US" sz="4400" b="1" dirty="0">
              <a:solidFill>
                <a:srgbClr val="1C498B"/>
              </a:solidFill>
              <a:latin typeface="Calibri"/>
              <a:ea typeface="Calibri"/>
              <a:cs typeface="Calibri"/>
            </a:endParaRPr>
          </a:p>
        </p:txBody>
      </p:sp>
      <p:pic>
        <p:nvPicPr>
          <p:cNvPr id="9" name="Picture 8" descr="A blue and red curved line&#10;&#10;AI-generated content may be incorrect.">
            <a:extLst>
              <a:ext uri="{FF2B5EF4-FFF2-40B4-BE49-F238E27FC236}">
                <a16:creationId xmlns:a16="http://schemas.microsoft.com/office/drawing/2014/main" id="{6EF9938D-4B2A-31A3-6B69-3376839293A6}"/>
              </a:ext>
            </a:extLst>
          </p:cNvPr>
          <p:cNvPicPr>
            <a:picLocks noChangeAspect="1"/>
          </p:cNvPicPr>
          <p:nvPr/>
        </p:nvPicPr>
        <p:blipFill>
          <a:blip r:embed="rId2"/>
          <a:stretch>
            <a:fillRect/>
          </a:stretch>
        </p:blipFill>
        <p:spPr>
          <a:xfrm>
            <a:off x="8671866" y="-1176"/>
            <a:ext cx="3531305" cy="952500"/>
          </a:xfrm>
          <a:prstGeom prst="rect">
            <a:avLst/>
          </a:prstGeom>
        </p:spPr>
      </p:pic>
      <p:pic>
        <p:nvPicPr>
          <p:cNvPr id="12" name="Picture 11" descr="A logo with a map and text&#10;&#10;AI-generated content may be incorrect.">
            <a:extLst>
              <a:ext uri="{FF2B5EF4-FFF2-40B4-BE49-F238E27FC236}">
                <a16:creationId xmlns:a16="http://schemas.microsoft.com/office/drawing/2014/main" id="{FF3AAC08-4914-5479-5E5C-A158F82A1524}"/>
              </a:ext>
            </a:extLst>
          </p:cNvPr>
          <p:cNvPicPr>
            <a:picLocks noChangeAspect="1"/>
          </p:cNvPicPr>
          <p:nvPr/>
        </p:nvPicPr>
        <p:blipFill>
          <a:blip r:embed="rId3"/>
          <a:srcRect t="154" r="-244" b="3921"/>
          <a:stretch>
            <a:fillRect/>
          </a:stretch>
        </p:blipFill>
        <p:spPr>
          <a:xfrm>
            <a:off x="10339918" y="3550"/>
            <a:ext cx="1446409" cy="719901"/>
          </a:xfrm>
          <a:prstGeom prst="rect">
            <a:avLst/>
          </a:prstGeom>
        </p:spPr>
      </p:pic>
      <p:sp>
        <p:nvSpPr>
          <p:cNvPr id="10" name="Text Placeholder 2">
            <a:extLst>
              <a:ext uri="{FF2B5EF4-FFF2-40B4-BE49-F238E27FC236}">
                <a16:creationId xmlns:a16="http://schemas.microsoft.com/office/drawing/2014/main" id="{DA3F1245-2E0C-4884-A8BE-D2C0DFAB9F40}"/>
              </a:ext>
            </a:extLst>
          </p:cNvPr>
          <p:cNvSpPr txBox="1">
            <a:spLocks/>
          </p:cNvSpPr>
          <p:nvPr/>
        </p:nvSpPr>
        <p:spPr>
          <a:xfrm>
            <a:off x="605040" y="1099911"/>
            <a:ext cx="11033296" cy="235535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spcBef>
                <a:spcPts val="600"/>
              </a:spcBef>
              <a:buClr>
                <a:srgbClr val="1C498B"/>
              </a:buClr>
              <a:buSzPct val="110000"/>
            </a:pPr>
            <a:r>
              <a:rPr lang="en-US" sz="2133" dirty="0">
                <a:solidFill>
                  <a:prstClr val="black"/>
                </a:solidFill>
              </a:rPr>
              <a:t>Provide resources for hospital teams to use in their clinical workflows when a patient screens positive for a PMH condition</a:t>
            </a:r>
          </a:p>
          <a:p>
            <a:pPr marL="228611" indent="-228611" defTabSz="609630">
              <a:spcBef>
                <a:spcPts val="600"/>
              </a:spcBef>
              <a:buClr>
                <a:srgbClr val="1C498B"/>
              </a:buClr>
              <a:buSzPct val="110000"/>
            </a:pPr>
            <a:r>
              <a:rPr lang="en-US" sz="2133" dirty="0">
                <a:solidFill>
                  <a:prstClr val="black"/>
                </a:solidFill>
                <a:latin typeface="Calibri"/>
              </a:rPr>
              <a:t>Learn how to use peer support programs offered through Postpartum Support International</a:t>
            </a:r>
          </a:p>
          <a:p>
            <a:pPr marL="228611" indent="-228611" defTabSz="609630">
              <a:spcBef>
                <a:spcPts val="600"/>
              </a:spcBef>
              <a:buClr>
                <a:srgbClr val="1C498B"/>
              </a:buClr>
              <a:buSzPct val="110000"/>
            </a:pPr>
            <a:r>
              <a:rPr lang="en-US" sz="2133" dirty="0">
                <a:solidFill>
                  <a:prstClr val="black"/>
                </a:solidFill>
                <a:latin typeface="Calibri"/>
              </a:rPr>
              <a:t>Better understand how home visiting and community-based support can help families stay connected to care, and how best  to </a:t>
            </a:r>
            <a:r>
              <a:rPr lang="en-US" sz="2133" dirty="0">
                <a:solidFill>
                  <a:prstClr val="black"/>
                </a:solidFill>
              </a:rPr>
              <a:t>utilize them as a PMH support and bridge</a:t>
            </a:r>
          </a:p>
          <a:p>
            <a:pPr marL="228611" indent="-228611" defTabSz="609630">
              <a:spcBef>
                <a:spcPts val="600"/>
              </a:spcBef>
              <a:buClr>
                <a:srgbClr val="1C498B"/>
              </a:buClr>
              <a:buSzPct val="110000"/>
            </a:pPr>
            <a:r>
              <a:rPr lang="en-US" sz="2133" dirty="0">
                <a:solidFill>
                  <a:prstClr val="black"/>
                </a:solidFill>
                <a:latin typeface="Calibri"/>
              </a:rPr>
              <a:t>Overview of IL </a:t>
            </a:r>
            <a:r>
              <a:rPr lang="en-US" sz="2133" dirty="0" err="1">
                <a:solidFill>
                  <a:prstClr val="black"/>
                </a:solidFill>
                <a:latin typeface="Calibri"/>
              </a:rPr>
              <a:t>DocAssist</a:t>
            </a:r>
            <a:r>
              <a:rPr lang="en-US" sz="2133" dirty="0">
                <a:solidFill>
                  <a:prstClr val="black"/>
                </a:solidFill>
                <a:latin typeface="Calibri"/>
              </a:rPr>
              <a:t> as a statewide program for providers to call for consultation, education, and referrals for PMH conditions and substance use disorders</a:t>
            </a:r>
          </a:p>
          <a:p>
            <a:pPr marL="228611" indent="-228611" defTabSz="609630">
              <a:spcBef>
                <a:spcPts val="600"/>
              </a:spcBef>
            </a:pPr>
            <a:endParaRPr lang="en-US" sz="2133" dirty="0">
              <a:solidFill>
                <a:prstClr val="black"/>
              </a:solidFill>
              <a:latin typeface="Calibri"/>
            </a:endParaRPr>
          </a:p>
          <a:p>
            <a:pPr marL="228611" indent="-228611" defTabSz="609630">
              <a:spcBef>
                <a:spcPts val="600"/>
              </a:spcBef>
            </a:pPr>
            <a:endParaRPr lang="en-US" sz="2133" dirty="0">
              <a:solidFill>
                <a:prstClr val="black"/>
              </a:solidFill>
              <a:latin typeface="Calibri"/>
            </a:endParaRPr>
          </a:p>
        </p:txBody>
      </p:sp>
      <p:sp>
        <p:nvSpPr>
          <p:cNvPr id="11" name="Text Placeholder 3">
            <a:extLst>
              <a:ext uri="{FF2B5EF4-FFF2-40B4-BE49-F238E27FC236}">
                <a16:creationId xmlns:a16="http://schemas.microsoft.com/office/drawing/2014/main" id="{F5A3217F-5DD7-47F3-AF58-0FC2A2B4622D}"/>
              </a:ext>
            </a:extLst>
          </p:cNvPr>
          <p:cNvSpPr txBox="1">
            <a:spLocks/>
          </p:cNvSpPr>
          <p:nvPr/>
        </p:nvSpPr>
        <p:spPr>
          <a:xfrm>
            <a:off x="605040" y="3900043"/>
            <a:ext cx="11033296" cy="2322098"/>
          </a:xfrm>
          <a:prstGeom prst="rect">
            <a:avLst/>
          </a:prstGeom>
        </p:spPr>
        <p:style>
          <a:lnRef idx="2">
            <a:schemeClr val="accent1"/>
          </a:lnRef>
          <a:fillRef idx="1">
            <a:schemeClr val="lt1"/>
          </a:fillRef>
          <a:effectRef idx="0">
            <a:schemeClr val="accent1"/>
          </a:effectRef>
          <a:fontRef idx="minor">
            <a:schemeClr val="dk1"/>
          </a:fontRef>
        </p:style>
        <p:txBody>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114306" indent="0" algn="ctr" defTabSz="609630">
              <a:spcBef>
                <a:spcPts val="300"/>
              </a:spcBef>
              <a:buNone/>
            </a:pPr>
            <a:r>
              <a:rPr lang="en-US" sz="4000" b="1" dirty="0">
                <a:solidFill>
                  <a:schemeClr val="tx2"/>
                </a:solidFill>
                <a:latin typeface="Calibri"/>
              </a:rPr>
              <a:t>Overall Goal of This Session</a:t>
            </a:r>
            <a:br>
              <a:rPr lang="en-US" sz="4000" dirty="0">
                <a:solidFill>
                  <a:schemeClr val="tx2"/>
                </a:solidFill>
                <a:latin typeface="Calibri"/>
              </a:rPr>
            </a:br>
            <a:r>
              <a:rPr lang="en-US" sz="2500" dirty="0">
                <a:solidFill>
                  <a:prstClr val="black"/>
                </a:solidFill>
              </a:rPr>
              <a:t>Highlighting innovative resources and linkages to care that hospital teams </a:t>
            </a:r>
            <a:br>
              <a:rPr lang="en-US" sz="2500" dirty="0">
                <a:solidFill>
                  <a:prstClr val="black"/>
                </a:solidFill>
              </a:rPr>
            </a:br>
            <a:r>
              <a:rPr lang="en-US" sz="2500" dirty="0">
                <a:solidFill>
                  <a:prstClr val="black"/>
                </a:solidFill>
              </a:rPr>
              <a:t>can use to better support patients with PMH conditions. Resources to support providers managing a positive screen to start treatment, and how to link patients to support services so they do not fall through the cracks. </a:t>
            </a:r>
            <a:endParaRPr lang="en-US" sz="2500" dirty="0">
              <a:solidFill>
                <a:srgbClr val="000000"/>
              </a:solidFill>
            </a:endParaRPr>
          </a:p>
          <a:p>
            <a:pPr marL="114306" indent="0" algn="ctr" defTabSz="609630">
              <a:buNone/>
            </a:pPr>
            <a:endParaRPr lang="en-US" sz="2600" dirty="0">
              <a:solidFill>
                <a:prstClr val="black"/>
              </a:solidFill>
              <a:latin typeface="Calibri"/>
            </a:endParaRPr>
          </a:p>
        </p:txBody>
      </p:sp>
      <p:sp>
        <p:nvSpPr>
          <p:cNvPr id="3" name="Freeform 3"/>
          <p:cNvSpPr/>
          <p:nvPr/>
        </p:nvSpPr>
        <p:spPr>
          <a:xfrm>
            <a:off x="-2387538" y="5978971"/>
            <a:ext cx="5672817" cy="2581132"/>
          </a:xfrm>
          <a:custGeom>
            <a:avLst/>
            <a:gdLst/>
            <a:ahLst/>
            <a:cxnLst/>
            <a:rect l="l" t="t" r="r" b="b"/>
            <a:pathLst>
              <a:path w="8509226" h="3871698">
                <a:moveTo>
                  <a:pt x="0" y="0"/>
                </a:moveTo>
                <a:lnTo>
                  <a:pt x="8509227" y="0"/>
                </a:lnTo>
                <a:lnTo>
                  <a:pt x="8509227" y="3871698"/>
                </a:lnTo>
                <a:lnTo>
                  <a:pt x="0" y="387169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3285280" y="5978971"/>
            <a:ext cx="5672817" cy="2581132"/>
          </a:xfrm>
          <a:custGeom>
            <a:avLst/>
            <a:gdLst/>
            <a:ahLst/>
            <a:cxnLst/>
            <a:rect l="l" t="t" r="r" b="b"/>
            <a:pathLst>
              <a:path w="8509226" h="3871698">
                <a:moveTo>
                  <a:pt x="8509226" y="0"/>
                </a:moveTo>
                <a:lnTo>
                  <a:pt x="0" y="0"/>
                </a:lnTo>
                <a:lnTo>
                  <a:pt x="0" y="3871698"/>
                </a:lnTo>
                <a:lnTo>
                  <a:pt x="8509226" y="3871698"/>
                </a:lnTo>
                <a:lnTo>
                  <a:pt x="8509226"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 name="Freeform 2"/>
          <p:cNvSpPr/>
          <p:nvPr/>
        </p:nvSpPr>
        <p:spPr>
          <a:xfrm>
            <a:off x="8958098" y="5978971"/>
            <a:ext cx="5672817" cy="2581132"/>
          </a:xfrm>
          <a:custGeom>
            <a:avLst/>
            <a:gdLst/>
            <a:ahLst/>
            <a:cxnLst/>
            <a:rect l="l" t="t" r="r" b="b"/>
            <a:pathLst>
              <a:path w="8509226" h="3871698">
                <a:moveTo>
                  <a:pt x="0" y="0"/>
                </a:moveTo>
                <a:lnTo>
                  <a:pt x="8509226" y="0"/>
                </a:lnTo>
                <a:lnTo>
                  <a:pt x="8509226" y="3871698"/>
                </a:lnTo>
                <a:lnTo>
                  <a:pt x="0" y="387169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946881">
            <a:off x="11221801" y="6056737"/>
            <a:ext cx="449002" cy="532413"/>
          </a:xfrm>
          <a:custGeom>
            <a:avLst/>
            <a:gdLst/>
            <a:ahLst/>
            <a:cxnLst/>
            <a:rect l="l" t="t" r="r" b="b"/>
            <a:pathLst>
              <a:path w="673503" h="798620">
                <a:moveTo>
                  <a:pt x="0" y="0"/>
                </a:moveTo>
                <a:lnTo>
                  <a:pt x="673503" y="0"/>
                </a:lnTo>
                <a:lnTo>
                  <a:pt x="673503" y="798620"/>
                </a:lnTo>
                <a:lnTo>
                  <a:pt x="0" y="79862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1"/>
          <p:cNvSpPr/>
          <p:nvPr/>
        </p:nvSpPr>
        <p:spPr>
          <a:xfrm>
            <a:off x="239488" y="10696"/>
            <a:ext cx="252600" cy="6836700"/>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2" name="Google Shape;292;p41"/>
          <p:cNvSpPr/>
          <p:nvPr/>
        </p:nvSpPr>
        <p:spPr>
          <a:xfrm>
            <a:off x="8706" y="10696"/>
            <a:ext cx="344100" cy="6836700"/>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3" name="Google Shape;293;p41"/>
          <p:cNvSpPr txBox="1"/>
          <p:nvPr/>
        </p:nvSpPr>
        <p:spPr>
          <a:xfrm>
            <a:off x="1022041" y="305717"/>
            <a:ext cx="107289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900"/>
              <a:buFont typeface="Arial"/>
              <a:buNone/>
              <a:tabLst/>
              <a:defRPr/>
            </a:pPr>
            <a:r>
              <a:rPr kumimoji="0" lang="en-US" sz="3600" b="1" i="0" u="none" strike="noStrike" kern="0" cap="none" spc="0" normalizeH="0" baseline="0" noProof="0">
                <a:ln>
                  <a:noFill/>
                </a:ln>
                <a:solidFill>
                  <a:srgbClr val="1E3653"/>
                </a:solidFill>
                <a:effectLst/>
                <a:uLnTx/>
                <a:uFillTx/>
                <a:latin typeface="Aleo"/>
                <a:ea typeface="Aleo"/>
                <a:cs typeface="Aleo"/>
                <a:sym typeface="Aleo"/>
              </a:rPr>
              <a:t>PSI Provider Directory</a:t>
            </a:r>
            <a:endParaRPr kumimoji="0" sz="1400" b="1" i="0" u="none" strike="noStrike" kern="0" cap="none" spc="0" normalizeH="0" baseline="0" noProof="0">
              <a:ln>
                <a:noFill/>
              </a:ln>
              <a:solidFill>
                <a:srgbClr val="1E3653"/>
              </a:solidFill>
              <a:effectLst/>
              <a:uLnTx/>
              <a:uFillTx/>
              <a:latin typeface="Aleo"/>
              <a:ea typeface="Aleo"/>
              <a:cs typeface="Aleo"/>
              <a:sym typeface="Aleo"/>
            </a:endParaRPr>
          </a:p>
        </p:txBody>
      </p:sp>
      <p:sp>
        <p:nvSpPr>
          <p:cNvPr id="294" name="Google Shape;294;p41"/>
          <p:cNvSpPr txBox="1"/>
          <p:nvPr/>
        </p:nvSpPr>
        <p:spPr>
          <a:xfrm>
            <a:off x="6460450" y="1985038"/>
            <a:ext cx="5290500" cy="337590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800"/>
              </a:spcBef>
              <a:spcAft>
                <a:spcPts val="0"/>
              </a:spcAft>
              <a:buClr>
                <a:srgbClr val="4E4B48"/>
              </a:buClr>
              <a:buSzPts val="2500"/>
              <a:buFont typeface="Arial"/>
              <a:buChar char="•"/>
              <a:tabLst/>
              <a:defRPr/>
            </a:pPr>
            <a:r>
              <a:rPr kumimoji="0" lang="en-US" sz="2500" b="1" i="0" u="none" strike="noStrike" kern="0" cap="none" spc="0" normalizeH="0" baseline="0" noProof="0">
                <a:ln>
                  <a:noFill/>
                </a:ln>
                <a:solidFill>
                  <a:srgbClr val="5190BB"/>
                </a:solidFill>
                <a:effectLst/>
                <a:uLnTx/>
                <a:uFillTx/>
                <a:latin typeface="Lato"/>
                <a:ea typeface="Lato"/>
                <a:cs typeface="Lato"/>
                <a:sym typeface="Lato"/>
              </a:rPr>
              <a:t>Search for professionals who are trained in </a:t>
            </a:r>
            <a:r>
              <a:rPr kumimoji="0" lang="en-US" sz="2500" b="1" i="0" u="none" strike="noStrike" kern="0" cap="none" spc="0" normalizeH="0" baseline="0" noProof="0">
                <a:ln>
                  <a:noFill/>
                </a:ln>
                <a:solidFill>
                  <a:srgbClr val="5190BB"/>
                </a:solidFill>
                <a:effectLst/>
                <a:highlight>
                  <a:srgbClr val="FFFFFF"/>
                </a:highlight>
                <a:uLnTx/>
                <a:uFillTx/>
                <a:latin typeface="Lato"/>
                <a:ea typeface="Lato"/>
                <a:cs typeface="Lato"/>
                <a:sym typeface="Lato"/>
              </a:rPr>
              <a:t>perinatal mental health </a:t>
            </a:r>
            <a:endParaRPr kumimoji="0" sz="2500" b="1" i="0" u="none" strike="noStrike" kern="0" cap="none" spc="0" normalizeH="0" baseline="0" noProof="0">
              <a:ln>
                <a:noFill/>
              </a:ln>
              <a:solidFill>
                <a:srgbClr val="5190BB"/>
              </a:solidFill>
              <a:effectLst/>
              <a:highlight>
                <a:srgbClr val="FFFFFF"/>
              </a:highlight>
              <a:uLnTx/>
              <a:uFillTx/>
              <a:latin typeface="Lato"/>
              <a:ea typeface="Lato"/>
              <a:cs typeface="Lato"/>
              <a:sym typeface="Lato"/>
            </a:endParaRPr>
          </a:p>
          <a:p>
            <a:pPr marL="285750" marR="0" lvl="0" indent="-285750" algn="l" defTabSz="914400" rtl="0" eaLnBrk="1" fontAlgn="auto" latinLnBrk="0" hangingPunct="1">
              <a:lnSpc>
                <a:spcPct val="100000"/>
              </a:lnSpc>
              <a:spcBef>
                <a:spcPts val="800"/>
              </a:spcBef>
              <a:spcAft>
                <a:spcPts val="0"/>
              </a:spcAft>
              <a:buClr>
                <a:srgbClr val="4E4B48"/>
              </a:buClr>
              <a:buSzPts val="2500"/>
              <a:buFont typeface="Arial"/>
              <a:buChar char="•"/>
              <a:tabLst/>
              <a:defRPr/>
            </a:pPr>
            <a:r>
              <a:rPr kumimoji="0" lang="en-US" sz="2500" b="0" i="0" u="none" strike="noStrike" kern="0" cap="none" spc="0" normalizeH="0" baseline="0" noProof="0">
                <a:ln>
                  <a:noFill/>
                </a:ln>
                <a:solidFill>
                  <a:srgbClr val="4E4B48"/>
                </a:solidFill>
                <a:effectLst/>
                <a:highlight>
                  <a:srgbClr val="FFFFFF"/>
                </a:highlight>
                <a:uLnTx/>
                <a:uFillTx/>
                <a:latin typeface="Lato"/>
                <a:ea typeface="Lato"/>
                <a:cs typeface="Lato"/>
                <a:sym typeface="Lato"/>
              </a:rPr>
              <a:t>Filter by insurance, modality, language, etc.</a:t>
            </a:r>
            <a:endParaRPr kumimoji="0" sz="2500" b="0" i="0" u="none" strike="noStrike" kern="0" cap="none" spc="0" normalizeH="0" baseline="0" noProof="0">
              <a:ln>
                <a:noFill/>
              </a:ln>
              <a:solidFill>
                <a:srgbClr val="4E4B48"/>
              </a:solidFill>
              <a:effectLst/>
              <a:highlight>
                <a:srgbClr val="FFFFFF"/>
              </a:highlight>
              <a:uLnTx/>
              <a:uFillTx/>
              <a:latin typeface="Lato"/>
              <a:ea typeface="Lato"/>
              <a:cs typeface="Lato"/>
              <a:sym typeface="Lato"/>
            </a:endParaRPr>
          </a:p>
          <a:p>
            <a:pPr marL="285750" marR="0" lvl="0" indent="-285750" algn="l" defTabSz="914400" rtl="0" eaLnBrk="1" fontAlgn="auto" latinLnBrk="0" hangingPunct="1">
              <a:lnSpc>
                <a:spcPct val="100000"/>
              </a:lnSpc>
              <a:spcBef>
                <a:spcPts val="800"/>
              </a:spcBef>
              <a:spcAft>
                <a:spcPts val="0"/>
              </a:spcAft>
              <a:buClr>
                <a:srgbClr val="4E4B48"/>
              </a:buClr>
              <a:buSzPts val="2500"/>
              <a:buFont typeface="Arial"/>
              <a:buChar char="•"/>
              <a:tabLst/>
              <a:defRPr/>
            </a:pPr>
            <a:r>
              <a:rPr kumimoji="0" lang="en-US" sz="2500" b="0" i="0" u="none" strike="noStrike" kern="0" cap="none" spc="0" normalizeH="0" baseline="0" noProof="0">
                <a:ln>
                  <a:noFill/>
                </a:ln>
                <a:solidFill>
                  <a:srgbClr val="4E4B48"/>
                </a:solidFill>
                <a:effectLst/>
                <a:highlight>
                  <a:srgbClr val="FFFFFF"/>
                </a:highlight>
                <a:uLnTx/>
                <a:uFillTx/>
                <a:latin typeface="Lato"/>
                <a:ea typeface="Lato"/>
                <a:cs typeface="Lato"/>
                <a:sym typeface="Lato"/>
              </a:rPr>
              <a:t>Categories include: mental health, obstetrics, doulas, lactation counselors, support groups, physical therapists, and more! </a:t>
            </a:r>
            <a:endParaRPr kumimoji="0" sz="2500" b="0" i="0" u="none" strike="noStrike" kern="0" cap="none" spc="0" normalizeH="0" baseline="0" noProof="0">
              <a:ln>
                <a:noFill/>
              </a:ln>
              <a:solidFill>
                <a:srgbClr val="4E4B48"/>
              </a:solidFill>
              <a:effectLst/>
              <a:uLnTx/>
              <a:uFillTx/>
              <a:latin typeface="Lato"/>
              <a:ea typeface="Lato"/>
              <a:cs typeface="Lato"/>
              <a:sym typeface="Lato"/>
            </a:endParaRPr>
          </a:p>
        </p:txBody>
      </p:sp>
      <p:sp>
        <p:nvSpPr>
          <p:cNvPr id="295" name="Google Shape;295;p41"/>
          <p:cNvSpPr txBox="1"/>
          <p:nvPr/>
        </p:nvSpPr>
        <p:spPr>
          <a:xfrm>
            <a:off x="3688350" y="5429250"/>
            <a:ext cx="4815300" cy="569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80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5190BB"/>
                </a:solidFill>
                <a:effectLst/>
                <a:uLnTx/>
                <a:uFillTx/>
                <a:latin typeface="Lato"/>
                <a:ea typeface="Lato"/>
                <a:cs typeface="Lato"/>
                <a:sym typeface="Lato"/>
              </a:rPr>
              <a:t>www.psidirectory.com</a:t>
            </a:r>
            <a:endParaRPr kumimoji="0" sz="2500" b="1" i="0" u="none" strike="noStrike" kern="0" cap="none" spc="0" normalizeH="0" baseline="0" noProof="0">
              <a:ln>
                <a:noFill/>
              </a:ln>
              <a:solidFill>
                <a:srgbClr val="5190BB"/>
              </a:solidFill>
              <a:effectLst/>
              <a:uLnTx/>
              <a:uFillTx/>
              <a:latin typeface="Lato"/>
              <a:ea typeface="Lato"/>
              <a:cs typeface="Lato"/>
              <a:sym typeface="Lato"/>
            </a:endParaRPr>
          </a:p>
        </p:txBody>
      </p:sp>
      <p:pic>
        <p:nvPicPr>
          <p:cNvPr id="296" name="Google Shape;296;p41"/>
          <p:cNvPicPr preferRelativeResize="0"/>
          <p:nvPr/>
        </p:nvPicPr>
        <p:blipFill rotWithShape="1">
          <a:blip r:embed="rId3">
            <a:alphaModFix/>
          </a:blip>
          <a:srcRect r="5669"/>
          <a:stretch/>
        </p:blipFill>
        <p:spPr>
          <a:xfrm>
            <a:off x="1101699" y="1817325"/>
            <a:ext cx="5165752" cy="296792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p:nvPr/>
        </p:nvSpPr>
        <p:spPr>
          <a:xfrm>
            <a:off x="239488" y="10696"/>
            <a:ext cx="252620" cy="6836608"/>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2" name="Google Shape;302;p42"/>
          <p:cNvSpPr/>
          <p:nvPr/>
        </p:nvSpPr>
        <p:spPr>
          <a:xfrm>
            <a:off x="8706" y="10696"/>
            <a:ext cx="344057" cy="6836607"/>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03" name="Google Shape;303;p42"/>
          <p:cNvPicPr preferRelativeResize="0"/>
          <p:nvPr/>
        </p:nvPicPr>
        <p:blipFill rotWithShape="1">
          <a:blip r:embed="rId3">
            <a:alphaModFix/>
          </a:blip>
          <a:srcRect/>
          <a:stretch/>
        </p:blipFill>
        <p:spPr>
          <a:xfrm>
            <a:off x="653225" y="127521"/>
            <a:ext cx="2280347" cy="767456"/>
          </a:xfrm>
          <a:prstGeom prst="rect">
            <a:avLst/>
          </a:prstGeom>
          <a:noFill/>
          <a:ln>
            <a:noFill/>
          </a:ln>
        </p:spPr>
      </p:pic>
      <p:pic>
        <p:nvPicPr>
          <p:cNvPr id="304" name="Google Shape;304;p42" title="SB Flyer_Professionals_print.pdf.png"/>
          <p:cNvPicPr preferRelativeResize="0"/>
          <p:nvPr/>
        </p:nvPicPr>
        <p:blipFill rotWithShape="1">
          <a:blip r:embed="rId4">
            <a:alphaModFix/>
          </a:blip>
          <a:srcRect l="1630" t="1184" r="3592" b="1728"/>
          <a:stretch/>
        </p:blipFill>
        <p:spPr>
          <a:xfrm>
            <a:off x="6420200" y="580800"/>
            <a:ext cx="4452251" cy="5832050"/>
          </a:xfrm>
          <a:prstGeom prst="rect">
            <a:avLst/>
          </a:prstGeom>
          <a:noFill/>
          <a:ln>
            <a:noFill/>
          </a:ln>
          <a:effectLst>
            <a:outerShdw blurRad="57150" dist="19050" dir="5400000" algn="bl" rotWithShape="0">
              <a:srgbClr val="000000">
                <a:alpha val="50000"/>
              </a:srgbClr>
            </a:outerShdw>
          </a:effectLst>
        </p:spPr>
      </p:pic>
      <p:sp>
        <p:nvSpPr>
          <p:cNvPr id="305" name="Google Shape;305;p42"/>
          <p:cNvSpPr txBox="1"/>
          <p:nvPr/>
        </p:nvSpPr>
        <p:spPr>
          <a:xfrm>
            <a:off x="1231275" y="1661050"/>
            <a:ext cx="4816800" cy="1823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1E3653"/>
                </a:solidFill>
                <a:effectLst/>
                <a:uLnTx/>
                <a:uFillTx/>
                <a:latin typeface="Aleo"/>
                <a:ea typeface="Aleo"/>
                <a:cs typeface="Aleo"/>
                <a:sym typeface="Aleo"/>
              </a:rPr>
              <a:t>We’d love to join your next staff meeting or lunch &amp; learn!</a:t>
            </a:r>
            <a:endParaRPr kumimoji="0" sz="2400" b="1" i="0" u="none" strike="noStrike" kern="0" cap="none" spc="0" normalizeH="0" baseline="0" noProof="0">
              <a:ln>
                <a:noFill/>
              </a:ln>
              <a:solidFill>
                <a:srgbClr val="1E3653"/>
              </a:solidFill>
              <a:effectLst/>
              <a:uLnTx/>
              <a:uFillTx/>
              <a:latin typeface="Aleo"/>
              <a:ea typeface="Aleo"/>
              <a:cs typeface="Aleo"/>
              <a:sym typeface="Ale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4E4B48"/>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E4B48"/>
                </a:solidFill>
                <a:effectLst/>
                <a:uLnTx/>
                <a:uFillTx/>
                <a:latin typeface="Lato"/>
                <a:ea typeface="Lato"/>
                <a:cs typeface="Lato"/>
                <a:sym typeface="Lato"/>
              </a:rPr>
              <a:t>Request a free virtual presentation on perinatal mental health &amp; PSI resources at </a:t>
            </a:r>
            <a:r>
              <a:rPr kumimoji="0" lang="en-US" sz="2400" b="0" i="0" u="sng" strike="noStrike" kern="0" cap="none" spc="0" normalizeH="0" baseline="0" noProof="0">
                <a:ln>
                  <a:noFill/>
                </a:ln>
                <a:solidFill>
                  <a:srgbClr val="4285F4"/>
                </a:solidFill>
                <a:effectLst/>
                <a:uLnTx/>
                <a:uFillTx/>
                <a:latin typeface="Lato"/>
                <a:ea typeface="Lato"/>
                <a:cs typeface="Lato"/>
                <a:sym typeface="Lato"/>
              </a:rPr>
              <a:t>go.postpartum.net/SB</a:t>
            </a:r>
            <a:endParaRPr kumimoji="0" sz="2400" b="0" i="0" u="sng" strike="noStrike" kern="0" cap="none" spc="0" normalizeH="0" baseline="0" noProof="0">
              <a:ln>
                <a:noFill/>
              </a:ln>
              <a:solidFill>
                <a:srgbClr val="4285F4"/>
              </a:solidFill>
              <a:effectLst/>
              <a:uLnTx/>
              <a:uFillTx/>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3"/>
          <p:cNvSpPr/>
          <p:nvPr/>
        </p:nvSpPr>
        <p:spPr>
          <a:xfrm>
            <a:off x="239488" y="10696"/>
            <a:ext cx="252900" cy="6836700"/>
          </a:xfrm>
          <a:prstGeom prst="rect">
            <a:avLst/>
          </a:prstGeom>
          <a:solidFill>
            <a:srgbClr val="B5CCDC"/>
          </a:solidFill>
          <a:ln w="16925"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1" name="Google Shape;311;p43"/>
          <p:cNvSpPr/>
          <p:nvPr/>
        </p:nvSpPr>
        <p:spPr>
          <a:xfrm>
            <a:off x="8706" y="10696"/>
            <a:ext cx="344100" cy="6836700"/>
          </a:xfrm>
          <a:prstGeom prst="rect">
            <a:avLst/>
          </a:prstGeom>
          <a:solidFill>
            <a:srgbClr val="5190BB"/>
          </a:solidFill>
          <a:ln w="16925"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2" name="Google Shape;312;p43"/>
          <p:cNvSpPr txBox="1"/>
          <p:nvPr/>
        </p:nvSpPr>
        <p:spPr>
          <a:xfrm>
            <a:off x="691312" y="2113274"/>
            <a:ext cx="10809300" cy="2170200"/>
          </a:xfrm>
          <a:prstGeom prst="rect">
            <a:avLst/>
          </a:prstGeom>
          <a:noFill/>
          <a:ln>
            <a:noFill/>
          </a:ln>
        </p:spPr>
        <p:txBody>
          <a:bodyPr spcFirstLastPara="1" wrap="square" lIns="91425" tIns="45700" rIns="91425" bIns="45700" anchor="t" anchorCtr="0">
            <a:spAutoFit/>
          </a:bodyPr>
          <a:lstStyle/>
          <a:p>
            <a:pPr marL="88900" marR="0" lvl="0" indent="0" algn="ctr" defTabSz="914400" rtl="0" eaLnBrk="1" fontAlgn="auto" latinLnBrk="0" hangingPunct="1">
              <a:lnSpc>
                <a:spcPct val="100000"/>
              </a:lnSpc>
              <a:spcBef>
                <a:spcPts val="0"/>
              </a:spcBef>
              <a:spcAft>
                <a:spcPts val="0"/>
              </a:spcAft>
              <a:buClr>
                <a:srgbClr val="000000"/>
              </a:buClr>
              <a:buSzPts val="4500"/>
              <a:buFont typeface="Arial"/>
              <a:buNone/>
              <a:tabLst/>
              <a:defRPr/>
            </a:pPr>
            <a:r>
              <a:rPr kumimoji="0" lang="en-US" sz="4500" b="1" i="0" u="none" strike="noStrike" kern="0" cap="none" spc="0" normalizeH="0" baseline="0" noProof="0">
                <a:ln>
                  <a:noFill/>
                </a:ln>
                <a:solidFill>
                  <a:srgbClr val="000000"/>
                </a:solidFill>
                <a:effectLst/>
                <a:uLnTx/>
                <a:uFillTx/>
                <a:latin typeface="Lato"/>
                <a:ea typeface="Lato"/>
                <a:cs typeface="Lato"/>
                <a:sym typeface="Lato"/>
              </a:rPr>
              <a:t>You are not alone.</a:t>
            </a:r>
            <a:endParaRPr kumimoji="0" sz="1500" b="0" i="0" u="none" strike="noStrike" kern="0" cap="none" spc="0" normalizeH="0" baseline="0" noProof="0">
              <a:ln>
                <a:noFill/>
              </a:ln>
              <a:solidFill>
                <a:srgbClr val="000000"/>
              </a:solidFill>
              <a:effectLst/>
              <a:uLnTx/>
              <a:uFillTx/>
              <a:latin typeface="Arial"/>
              <a:ea typeface="Arial"/>
              <a:cs typeface="Arial"/>
              <a:sym typeface="Arial"/>
            </a:endParaRPr>
          </a:p>
          <a:p>
            <a:pPr marL="88900" marR="0" lvl="0" indent="0" algn="ctr" defTabSz="914400" rtl="0" eaLnBrk="1" fontAlgn="auto" latinLnBrk="0" hangingPunct="1">
              <a:lnSpc>
                <a:spcPct val="100000"/>
              </a:lnSpc>
              <a:spcBef>
                <a:spcPts val="0"/>
              </a:spcBef>
              <a:spcAft>
                <a:spcPts val="0"/>
              </a:spcAft>
              <a:buClr>
                <a:srgbClr val="000000"/>
              </a:buClr>
              <a:buSzPts val="4500"/>
              <a:buFont typeface="Arial"/>
              <a:buNone/>
              <a:tabLst/>
              <a:defRPr/>
            </a:pPr>
            <a:r>
              <a:rPr kumimoji="0" lang="en-US" sz="4500" b="1" i="0" u="none" strike="noStrike" kern="0" cap="none" spc="0" normalizeH="0" baseline="0" noProof="0">
                <a:ln>
                  <a:noFill/>
                </a:ln>
                <a:solidFill>
                  <a:srgbClr val="5190BB"/>
                </a:solidFill>
                <a:effectLst/>
                <a:uLnTx/>
                <a:uFillTx/>
                <a:latin typeface="Lato"/>
                <a:ea typeface="Lato"/>
                <a:cs typeface="Lato"/>
                <a:sym typeface="Lato"/>
              </a:rPr>
              <a:t>You are not to blame.</a:t>
            </a:r>
            <a:endParaRPr kumimoji="0" sz="1500" b="0" i="0" u="none" strike="noStrike" kern="0" cap="none" spc="0" normalizeH="0" baseline="0" noProof="0">
              <a:ln>
                <a:noFill/>
              </a:ln>
              <a:solidFill>
                <a:srgbClr val="000000"/>
              </a:solidFill>
              <a:effectLst/>
              <a:uLnTx/>
              <a:uFillTx/>
              <a:latin typeface="Arial"/>
              <a:ea typeface="Arial"/>
              <a:cs typeface="Arial"/>
              <a:sym typeface="Arial"/>
            </a:endParaRPr>
          </a:p>
          <a:p>
            <a:pPr marL="88900" marR="0" lvl="0" indent="0" algn="ctr" defTabSz="914400" rtl="0" eaLnBrk="1" fontAlgn="auto" latinLnBrk="0" hangingPunct="1">
              <a:lnSpc>
                <a:spcPct val="100000"/>
              </a:lnSpc>
              <a:spcBef>
                <a:spcPts val="0"/>
              </a:spcBef>
              <a:spcAft>
                <a:spcPts val="0"/>
              </a:spcAft>
              <a:buClr>
                <a:srgbClr val="000000"/>
              </a:buClr>
              <a:buSzPts val="4500"/>
              <a:buFont typeface="Arial"/>
              <a:buNone/>
              <a:tabLst/>
              <a:defRPr/>
            </a:pPr>
            <a:r>
              <a:rPr kumimoji="0" lang="en-US" sz="4500" b="1" i="0" u="none" strike="noStrike" kern="0" cap="none" spc="0" normalizeH="0" baseline="0" noProof="0">
                <a:ln>
                  <a:noFill/>
                </a:ln>
                <a:solidFill>
                  <a:srgbClr val="000000"/>
                </a:solidFill>
                <a:effectLst/>
                <a:uLnTx/>
                <a:uFillTx/>
                <a:latin typeface="Lato"/>
                <a:ea typeface="Lato"/>
                <a:cs typeface="Lato"/>
                <a:sym typeface="Lato"/>
              </a:rPr>
              <a:t>With help, you will be well.</a:t>
            </a:r>
            <a:endParaRPr kumimoji="0" sz="4500" b="0" i="0" u="none" strike="noStrike" kern="0" cap="none" spc="0" normalizeH="0" baseline="0" noProof="0">
              <a:ln>
                <a:noFill/>
              </a:ln>
              <a:solidFill>
                <a:srgbClr val="000000"/>
              </a:solidFill>
              <a:effectLst/>
              <a:uLnTx/>
              <a:uFillTx/>
              <a:latin typeface="Lato"/>
              <a:ea typeface="Lato"/>
              <a:cs typeface="Lato"/>
              <a:sym typeface="Lato"/>
            </a:endParaRPr>
          </a:p>
        </p:txBody>
      </p:sp>
      <p:pic>
        <p:nvPicPr>
          <p:cNvPr id="313" name="Google Shape;313;p43"/>
          <p:cNvPicPr preferRelativeResize="0"/>
          <p:nvPr/>
        </p:nvPicPr>
        <p:blipFill rotWithShape="1">
          <a:blip r:embed="rId3">
            <a:alphaModFix/>
          </a:blip>
          <a:srcRect/>
          <a:stretch/>
        </p:blipFill>
        <p:spPr>
          <a:xfrm>
            <a:off x="653225" y="127521"/>
            <a:ext cx="2280351" cy="7674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8CDCB26-9D21-BA4D-82D0-384DAA44310B}"/>
              </a:ext>
            </a:extLst>
          </p:cNvPr>
          <p:cNvSpPr>
            <a:spLocks noGrp="1"/>
          </p:cNvSpPr>
          <p:nvPr>
            <p:ph type="title"/>
          </p:nvPr>
        </p:nvSpPr>
        <p:spPr>
          <a:xfrm>
            <a:off x="0" y="1785439"/>
            <a:ext cx="12209208" cy="1325563"/>
          </a:xfrm>
        </p:spPr>
        <p:txBody>
          <a:bodyPr>
            <a:normAutofit/>
          </a:bodyPr>
          <a:lstStyle/>
          <a:p>
            <a:pPr algn="ctr">
              <a:lnSpc>
                <a:spcPct val="100000"/>
              </a:lnSpc>
            </a:pPr>
            <a:r>
              <a:rPr lang="en-US" sz="3200" dirty="0"/>
              <a:t>Supporting Perinatal Mental Health </a:t>
            </a:r>
            <a:br>
              <a:rPr lang="en-US" sz="3200" dirty="0"/>
            </a:br>
            <a:r>
              <a:rPr lang="en-US" sz="3200" dirty="0"/>
              <a:t>Through Home Visiting</a:t>
            </a:r>
          </a:p>
        </p:txBody>
      </p:sp>
      <p:sp>
        <p:nvSpPr>
          <p:cNvPr id="20" name="TextBox 19">
            <a:extLst>
              <a:ext uri="{FF2B5EF4-FFF2-40B4-BE49-F238E27FC236}">
                <a16:creationId xmlns:a16="http://schemas.microsoft.com/office/drawing/2014/main" id="{5E34F74F-1768-974B-9DC5-D029F8C3EF42}"/>
              </a:ext>
            </a:extLst>
          </p:cNvPr>
          <p:cNvSpPr txBox="1"/>
          <p:nvPr/>
        </p:nvSpPr>
        <p:spPr>
          <a:xfrm>
            <a:off x="2096906" y="4837457"/>
            <a:ext cx="42673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5" name="Content Placeholder 2">
            <a:extLst>
              <a:ext uri="{FF2B5EF4-FFF2-40B4-BE49-F238E27FC236}">
                <a16:creationId xmlns:a16="http://schemas.microsoft.com/office/drawing/2014/main" id="{C8603999-9F08-864A-80B3-31A65527CC4F}"/>
              </a:ext>
            </a:extLst>
          </p:cNvPr>
          <p:cNvSpPr txBox="1">
            <a:spLocks/>
          </p:cNvSpPr>
          <p:nvPr/>
        </p:nvSpPr>
        <p:spPr>
          <a:xfrm>
            <a:off x="-17207" y="3280790"/>
            <a:ext cx="12209207" cy="9233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26649"/>
                </a:solidFill>
                <a:effectLst/>
                <a:uLnTx/>
                <a:uFillTx/>
                <a:latin typeface="Montserrat" pitchFamily="2" charset="77"/>
                <a:ea typeface="+mn-ea"/>
                <a:cs typeface="+mn-cs"/>
              </a:rPr>
              <a:t>Erin Miller, BSN, PMH-C, CLS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
        <p:nvSpPr>
          <p:cNvPr id="26" name="TextBox 25">
            <a:extLst>
              <a:ext uri="{FF2B5EF4-FFF2-40B4-BE49-F238E27FC236}">
                <a16:creationId xmlns:a16="http://schemas.microsoft.com/office/drawing/2014/main" id="{1438026F-407B-AB49-81E5-4572328A916D}"/>
              </a:ext>
            </a:extLst>
          </p:cNvPr>
          <p:cNvSpPr txBox="1"/>
          <p:nvPr/>
        </p:nvSpPr>
        <p:spPr>
          <a:xfrm>
            <a:off x="-17206" y="3620366"/>
            <a:ext cx="12209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Director of Nursing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Prevention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Children's Home Association of Illinois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Rectangle 3">
            <a:extLst>
              <a:ext uri="{FF2B5EF4-FFF2-40B4-BE49-F238E27FC236}">
                <a16:creationId xmlns:a16="http://schemas.microsoft.com/office/drawing/2014/main" id="{507C2DCF-DC0B-23E3-5561-2FEC80918689}"/>
              </a:ext>
            </a:extLst>
          </p:cNvPr>
          <p:cNvSpPr/>
          <p:nvPr/>
        </p:nvSpPr>
        <p:spPr>
          <a:xfrm>
            <a:off x="139959" y="5794310"/>
            <a:ext cx="3274884" cy="9797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58805BC-6816-A8D0-8929-E00673D249BF}"/>
              </a:ext>
            </a:extLst>
          </p:cNvPr>
          <p:cNvSpPr/>
          <p:nvPr/>
        </p:nvSpPr>
        <p:spPr>
          <a:xfrm>
            <a:off x="10438646" y="5513560"/>
            <a:ext cx="1753354" cy="1325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234A718-8BDE-62FA-5937-62007A307CD5}"/>
              </a:ext>
            </a:extLst>
          </p:cNvPr>
          <p:cNvPicPr>
            <a:picLocks noChangeAspect="1"/>
          </p:cNvPicPr>
          <p:nvPr/>
        </p:nvPicPr>
        <p:blipFill>
          <a:blip r:embed="rId3"/>
          <a:stretch>
            <a:fillRect/>
          </a:stretch>
        </p:blipFill>
        <p:spPr>
          <a:xfrm>
            <a:off x="5299445" y="4775746"/>
            <a:ext cx="1610317" cy="1261586"/>
          </a:xfrm>
          <a:prstGeom prst="rect">
            <a:avLst/>
          </a:prstGeom>
        </p:spPr>
      </p:pic>
      <p:sp>
        <p:nvSpPr>
          <p:cNvPr id="9" name="Rectangle 8">
            <a:extLst>
              <a:ext uri="{FF2B5EF4-FFF2-40B4-BE49-F238E27FC236}">
                <a16:creationId xmlns:a16="http://schemas.microsoft.com/office/drawing/2014/main" id="{2FA5727C-EA5B-A020-CBD0-D0DC9C322F0D}"/>
              </a:ext>
            </a:extLst>
          </p:cNvPr>
          <p:cNvSpPr/>
          <p:nvPr/>
        </p:nvSpPr>
        <p:spPr>
          <a:xfrm>
            <a:off x="0" y="-170481"/>
            <a:ext cx="2211092" cy="7028481"/>
          </a:xfrm>
          <a:prstGeom prst="rect">
            <a:avLst/>
          </a:prstGeom>
          <a:solidFill>
            <a:srgbClr val="05ACE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7353A5E-F5CE-DB08-9154-53F2FC419704}"/>
              </a:ext>
            </a:extLst>
          </p:cNvPr>
          <p:cNvSpPr/>
          <p:nvPr/>
        </p:nvSpPr>
        <p:spPr>
          <a:xfrm>
            <a:off x="9998116" y="-85241"/>
            <a:ext cx="2211092" cy="7028481"/>
          </a:xfrm>
          <a:prstGeom prst="rect">
            <a:avLst/>
          </a:prstGeom>
          <a:solidFill>
            <a:srgbClr val="05ACE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40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3EDFE7-0CEC-1948-9953-C6F26DD6FCC9}"/>
              </a:ext>
            </a:extLst>
          </p:cNvPr>
          <p:cNvSpPr/>
          <p:nvPr/>
        </p:nvSpPr>
        <p:spPr>
          <a:xfrm>
            <a:off x="9144000" y="-55666"/>
            <a:ext cx="3048000" cy="6969332"/>
          </a:xfrm>
          <a:prstGeom prst="rect">
            <a:avLst/>
          </a:prstGeom>
          <a:solidFill>
            <a:srgbClr val="C8DF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E3C951-2F8F-F24A-B908-557C338CE4C5}"/>
              </a:ext>
            </a:extLst>
          </p:cNvPr>
          <p:cNvSpPr>
            <a:spLocks noGrp="1"/>
          </p:cNvSpPr>
          <p:nvPr>
            <p:ph type="title"/>
          </p:nvPr>
        </p:nvSpPr>
        <p:spPr>
          <a:xfrm>
            <a:off x="-242189" y="66022"/>
            <a:ext cx="9144000" cy="1745029"/>
          </a:xfrm>
        </p:spPr>
        <p:txBody>
          <a:bodyPr>
            <a:normAutofit/>
          </a:bodyPr>
          <a:lstStyle/>
          <a:p>
            <a:pPr algn="ctr"/>
            <a:r>
              <a:rPr lang="en-US" sz="3200" dirty="0"/>
              <a:t>Strengthening Perinatal Mental Health Support in Illinois</a:t>
            </a:r>
          </a:p>
        </p:txBody>
      </p:sp>
      <p:sp>
        <p:nvSpPr>
          <p:cNvPr id="11" name="Content Placeholder 2">
            <a:extLst>
              <a:ext uri="{FF2B5EF4-FFF2-40B4-BE49-F238E27FC236}">
                <a16:creationId xmlns:a16="http://schemas.microsoft.com/office/drawing/2014/main" id="{DF279A38-5FBD-4F43-BED4-5E370F68CC4A}"/>
              </a:ext>
            </a:extLst>
          </p:cNvPr>
          <p:cNvSpPr txBox="1">
            <a:spLocks/>
          </p:cNvSpPr>
          <p:nvPr/>
        </p:nvSpPr>
        <p:spPr>
          <a:xfrm>
            <a:off x="-484378" y="1041153"/>
            <a:ext cx="9144000" cy="132556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BFB7"/>
                </a:solidFill>
                <a:effectLst/>
                <a:uLnTx/>
                <a:uFillTx/>
                <a:latin typeface="Montserrat" pitchFamily="2" charset="77"/>
                <a:ea typeface="+mn-ea"/>
                <a:cs typeface="+mn-cs"/>
              </a:rPr>
              <a:t>Connecting Healthcare &amp; Home Visiting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Montserrat" pitchFamily="2" charset="77"/>
                <a:ea typeface="+mn-ea"/>
                <a:cs typeface="+mn-cs"/>
              </a:rPr>
              <a:t> </a:t>
            </a:r>
          </a:p>
        </p:txBody>
      </p:sp>
      <p:sp>
        <p:nvSpPr>
          <p:cNvPr id="12" name="TextBox 11">
            <a:extLst>
              <a:ext uri="{FF2B5EF4-FFF2-40B4-BE49-F238E27FC236}">
                <a16:creationId xmlns:a16="http://schemas.microsoft.com/office/drawing/2014/main" id="{8CD697B3-D05E-DE4D-B69E-1691CB3971FB}"/>
              </a:ext>
            </a:extLst>
          </p:cNvPr>
          <p:cNvSpPr txBox="1"/>
          <p:nvPr/>
        </p:nvSpPr>
        <p:spPr>
          <a:xfrm>
            <a:off x="463059" y="2212636"/>
            <a:ext cx="6176231" cy="419865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Why Collaboration Matters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Improves early screening and identification of perinatal mental health concerns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Strengthens care coordination and referrals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Expands family-centered support during pregnancy, postpartum, &amp; early childhood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Optimizes utilization of maternal and child health programs and evidenced-based home visiting programs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E0F15AB-BE54-C14B-BD02-7B0D0A71F3AA}"/>
              </a:ext>
            </a:extLst>
          </p:cNvPr>
          <p:cNvSpPr/>
          <p:nvPr/>
        </p:nvSpPr>
        <p:spPr>
          <a:xfrm>
            <a:off x="6527896" y="2269688"/>
            <a:ext cx="5372893" cy="3704909"/>
          </a:xfrm>
          <a:prstGeom prst="rect">
            <a:avLst/>
          </a:prstGeom>
          <a:solidFill>
            <a:srgbClr val="4DBF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3214C0D-316A-676C-193C-0449A0051CB1}"/>
              </a:ext>
            </a:extLst>
          </p:cNvPr>
          <p:cNvSpPr txBox="1"/>
          <p:nvPr/>
        </p:nvSpPr>
        <p:spPr>
          <a:xfrm>
            <a:off x="6699741" y="2496079"/>
            <a:ext cx="5029200"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airwater Script" panose="02000507000000020003" pitchFamily="2" charset="0"/>
                <a:ea typeface="+mn-ea"/>
                <a:cs typeface="+mn-cs"/>
              </a:rPr>
              <a:t>“Most mothers I know mention how sad they are that there is not more standard postpartum care. This home visiting program is such a personal and strong bridge for that perceived gap in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—A Parent’s words (Peoria, IL)</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53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A6D537D-9B0B-8742-B87F-44606EC0121F}"/>
              </a:ext>
            </a:extLst>
          </p:cNvPr>
          <p:cNvSpPr/>
          <p:nvPr/>
        </p:nvSpPr>
        <p:spPr>
          <a:xfrm>
            <a:off x="-123985" y="2115593"/>
            <a:ext cx="12315986" cy="3370808"/>
          </a:xfrm>
          <a:prstGeom prst="rect">
            <a:avLst/>
          </a:prstGeom>
          <a:solidFill>
            <a:srgbClr val="05ACE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itle 1">
            <a:extLst>
              <a:ext uri="{FF2B5EF4-FFF2-40B4-BE49-F238E27FC236}">
                <a16:creationId xmlns:a16="http://schemas.microsoft.com/office/drawing/2014/main" id="{D11601A9-849F-994C-8AE9-1029CC528E8C}"/>
              </a:ext>
            </a:extLst>
          </p:cNvPr>
          <p:cNvSpPr txBox="1">
            <a:spLocks/>
          </p:cNvSpPr>
          <p:nvPr/>
        </p:nvSpPr>
        <p:spPr>
          <a:xfrm>
            <a:off x="0" y="423025"/>
            <a:ext cx="12191999" cy="7176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i="0" kern="1200" baseline="0">
                <a:solidFill>
                  <a:schemeClr val="tx1"/>
                </a:solidFill>
                <a:latin typeface="Orelega One" panose="02000503000000000000" pitchFamily="2" charset="0"/>
                <a:ea typeface="Orelega One" panose="02000503000000000000" pitchFamily="2" charset="0"/>
                <a:cs typeface="Orelega One" panose="02000503000000000000"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ontserrat" panose="00000500000000000000" pitchFamily="2" charset="0"/>
              </a:rPr>
              <a:t>Home Visiting Models in Illinois</a:t>
            </a:r>
          </a:p>
        </p:txBody>
      </p:sp>
      <p:pic>
        <p:nvPicPr>
          <p:cNvPr id="1026" name="Picture 2" descr="Family Connects">
            <a:extLst>
              <a:ext uri="{FF2B5EF4-FFF2-40B4-BE49-F238E27FC236}">
                <a16:creationId xmlns:a16="http://schemas.microsoft.com/office/drawing/2014/main" id="{8CA197A5-5ACF-E503-C2EB-C0AD61AD7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5177" y="2358648"/>
            <a:ext cx="2390772" cy="6051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5C6A803-D018-8AC7-FBE3-1AA5735CB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1364" y="2115593"/>
            <a:ext cx="3299648" cy="9052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rents As Teachers Logo">
            <a:extLst>
              <a:ext uri="{FF2B5EF4-FFF2-40B4-BE49-F238E27FC236}">
                <a16:creationId xmlns:a16="http://schemas.microsoft.com/office/drawing/2014/main" id="{9DD0B3DA-BE48-062C-CFC4-6DD5D34687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0586" y="3265099"/>
            <a:ext cx="3563815" cy="5073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2311F32-6687-084B-C136-F0FD4FF21B48}"/>
              </a:ext>
            </a:extLst>
          </p:cNvPr>
          <p:cNvPicPr>
            <a:picLocks noChangeAspect="1"/>
          </p:cNvPicPr>
          <p:nvPr/>
        </p:nvPicPr>
        <p:blipFill>
          <a:blip r:embed="rId6"/>
          <a:stretch>
            <a:fillRect/>
          </a:stretch>
        </p:blipFill>
        <p:spPr>
          <a:xfrm>
            <a:off x="6101364" y="4146873"/>
            <a:ext cx="3046057" cy="1183701"/>
          </a:xfrm>
          <a:prstGeom prst="rect">
            <a:avLst/>
          </a:prstGeom>
        </p:spPr>
      </p:pic>
      <p:pic>
        <p:nvPicPr>
          <p:cNvPr id="1042" name="Picture 18" descr="Baby TALK">
            <a:extLst>
              <a:ext uri="{FF2B5EF4-FFF2-40B4-BE49-F238E27FC236}">
                <a16:creationId xmlns:a16="http://schemas.microsoft.com/office/drawing/2014/main" id="{17B7D925-55EE-3E5F-B414-FFD9AFA20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3326" y="4262474"/>
            <a:ext cx="1962150" cy="952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802C7AC-2F95-22C0-7818-7AE0E3509E1C}"/>
              </a:ext>
            </a:extLst>
          </p:cNvPr>
          <p:cNvSpPr/>
          <p:nvPr/>
        </p:nvSpPr>
        <p:spPr>
          <a:xfrm>
            <a:off x="448499" y="1441938"/>
            <a:ext cx="4996466" cy="4515730"/>
          </a:xfrm>
          <a:prstGeom prst="rect">
            <a:avLst/>
          </a:prstGeom>
          <a:solidFill>
            <a:srgbClr val="4DBF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B717A76-13B7-9B03-FA01-4185DDB36164}"/>
              </a:ext>
            </a:extLst>
          </p:cNvPr>
          <p:cNvSpPr txBox="1"/>
          <p:nvPr/>
        </p:nvSpPr>
        <p:spPr>
          <a:xfrm>
            <a:off x="667219" y="1788113"/>
            <a:ext cx="4559026" cy="4278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airwater Script" panose="02000507000000020003" pitchFamily="2" charset="0"/>
                <a:ea typeface="+mn-ea"/>
                <a:cs typeface="+mn-cs"/>
              </a:rPr>
              <a:t>“My nurse home visitor took her time with me and I felt heard. Postpartum is a difficult season and I found (the service) to be an invaluable resource. All moms need the check in and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—A Parent’s words (Peoria, IL)</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airwater Script" panose="02000507000000020003" pitchFamily="2" charset="0"/>
              <a:ea typeface="+mn-ea"/>
              <a:cs typeface="+mn-cs"/>
            </a:endParaRPr>
          </a:p>
        </p:txBody>
      </p:sp>
      <p:sp>
        <p:nvSpPr>
          <p:cNvPr id="6" name="Rectangle 5">
            <a:extLst>
              <a:ext uri="{FF2B5EF4-FFF2-40B4-BE49-F238E27FC236}">
                <a16:creationId xmlns:a16="http://schemas.microsoft.com/office/drawing/2014/main" id="{6B05987D-1ACF-9CDF-EF16-A543D2AEC4BD}"/>
              </a:ext>
            </a:extLst>
          </p:cNvPr>
          <p:cNvSpPr/>
          <p:nvPr/>
        </p:nvSpPr>
        <p:spPr>
          <a:xfrm>
            <a:off x="10290517" y="5690382"/>
            <a:ext cx="1901482" cy="1090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123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8AEFB2D-A194-B7EB-4399-321D96DB6CA1}"/>
              </a:ext>
            </a:extLst>
          </p:cNvPr>
          <p:cNvSpPr/>
          <p:nvPr/>
        </p:nvSpPr>
        <p:spPr>
          <a:xfrm>
            <a:off x="10333234" y="5533292"/>
            <a:ext cx="1858766" cy="13247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24D93D0-548F-814C-89B8-9F301621AE57}"/>
              </a:ext>
            </a:extLst>
          </p:cNvPr>
          <p:cNvSpPr/>
          <p:nvPr/>
        </p:nvSpPr>
        <p:spPr>
          <a:xfrm>
            <a:off x="-15622" y="-2496"/>
            <a:ext cx="12336575" cy="1734058"/>
          </a:xfrm>
          <a:prstGeom prst="rect">
            <a:avLst/>
          </a:prstGeom>
          <a:solidFill>
            <a:srgbClr val="05ACED">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61B6741-31B7-BD45-90B6-A1A9F6DC84EE}"/>
              </a:ext>
            </a:extLst>
          </p:cNvPr>
          <p:cNvSpPr/>
          <p:nvPr/>
        </p:nvSpPr>
        <p:spPr>
          <a:xfrm>
            <a:off x="7938052" y="2247692"/>
            <a:ext cx="3286539" cy="290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E29A2B6-D105-8F47-92DC-3B7F110F7495}"/>
              </a:ext>
            </a:extLst>
          </p:cNvPr>
          <p:cNvSpPr/>
          <p:nvPr/>
        </p:nvSpPr>
        <p:spPr>
          <a:xfrm>
            <a:off x="4306957" y="2247692"/>
            <a:ext cx="3286539" cy="290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53F0C05-F968-CA42-8430-B55F7CA9EB56}"/>
              </a:ext>
            </a:extLst>
          </p:cNvPr>
          <p:cNvSpPr/>
          <p:nvPr/>
        </p:nvSpPr>
        <p:spPr>
          <a:xfrm>
            <a:off x="702365" y="2247692"/>
            <a:ext cx="3286539" cy="290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65C12C-E35F-CF46-9912-BFC95F8924B5}"/>
              </a:ext>
            </a:extLst>
          </p:cNvPr>
          <p:cNvSpPr>
            <a:spLocks noGrp="1"/>
          </p:cNvSpPr>
          <p:nvPr>
            <p:ph type="title"/>
          </p:nvPr>
        </p:nvSpPr>
        <p:spPr>
          <a:xfrm>
            <a:off x="0" y="259511"/>
            <a:ext cx="12192000" cy="1325563"/>
          </a:xfrm>
        </p:spPr>
        <p:txBody>
          <a:bodyPr>
            <a:normAutofit/>
          </a:bodyPr>
          <a:lstStyle/>
          <a:p>
            <a:pPr algn="ctr"/>
            <a:r>
              <a:rPr lang="en-US" sz="4000" dirty="0">
                <a:solidFill>
                  <a:srgbClr val="4DBEB7"/>
                </a:solidFill>
              </a:rPr>
              <a:t>Home Visiting Program Locators </a:t>
            </a:r>
          </a:p>
        </p:txBody>
      </p:sp>
      <p:sp>
        <p:nvSpPr>
          <p:cNvPr id="3" name="Content Placeholder 2">
            <a:extLst>
              <a:ext uri="{FF2B5EF4-FFF2-40B4-BE49-F238E27FC236}">
                <a16:creationId xmlns:a16="http://schemas.microsoft.com/office/drawing/2014/main" id="{F1A2C8D9-4FDA-3640-BD43-DCF5E90CAD0A}"/>
              </a:ext>
            </a:extLst>
          </p:cNvPr>
          <p:cNvSpPr>
            <a:spLocks noGrp="1"/>
          </p:cNvSpPr>
          <p:nvPr>
            <p:ph sz="half" idx="1"/>
          </p:nvPr>
        </p:nvSpPr>
        <p:spPr>
          <a:xfrm>
            <a:off x="629952" y="2123738"/>
            <a:ext cx="3082995" cy="1948069"/>
          </a:xfrm>
        </p:spPr>
        <p:txBody>
          <a:bodyPr>
            <a:normAutofit/>
          </a:bodyPr>
          <a:lstStyle/>
          <a:p>
            <a:pPr marL="0" indent="0" algn="ctr">
              <a:lnSpc>
                <a:spcPct val="100000"/>
              </a:lnSpc>
              <a:buNone/>
            </a:pPr>
            <a:r>
              <a:rPr lang="en-US" sz="1600" dirty="0"/>
              <a:t>Program Finder for Early Childhood Home Visiting</a:t>
            </a:r>
          </a:p>
          <a:p>
            <a:pPr marL="0" indent="0" algn="ctr">
              <a:lnSpc>
                <a:spcPct val="100000"/>
              </a:lnSpc>
              <a:buNone/>
            </a:pPr>
            <a:endParaRPr lang="en-US" sz="1600" dirty="0"/>
          </a:p>
        </p:txBody>
      </p:sp>
      <p:sp>
        <p:nvSpPr>
          <p:cNvPr id="8" name="Content Placeholder 3">
            <a:extLst>
              <a:ext uri="{FF2B5EF4-FFF2-40B4-BE49-F238E27FC236}">
                <a16:creationId xmlns:a16="http://schemas.microsoft.com/office/drawing/2014/main" id="{264B6018-7A1D-CD47-826C-257223C99DB7}"/>
              </a:ext>
            </a:extLst>
          </p:cNvPr>
          <p:cNvSpPr txBox="1">
            <a:spLocks/>
          </p:cNvSpPr>
          <p:nvPr/>
        </p:nvSpPr>
        <p:spPr>
          <a:xfrm>
            <a:off x="8081962" y="1855516"/>
            <a:ext cx="3200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
        <p:nvSpPr>
          <p:cNvPr id="13" name="Content Placeholder 2">
            <a:extLst>
              <a:ext uri="{FF2B5EF4-FFF2-40B4-BE49-F238E27FC236}">
                <a16:creationId xmlns:a16="http://schemas.microsoft.com/office/drawing/2014/main" id="{21B515CE-03DE-104F-A6C8-65CBFC004D08}"/>
              </a:ext>
            </a:extLst>
          </p:cNvPr>
          <p:cNvSpPr txBox="1">
            <a:spLocks/>
          </p:cNvSpPr>
          <p:nvPr/>
        </p:nvSpPr>
        <p:spPr>
          <a:xfrm>
            <a:off x="4384849" y="2100894"/>
            <a:ext cx="3519204" cy="1351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Better Birth Outcomes &amp; High-Risk Family Case Management</a:t>
            </a:r>
          </a:p>
        </p:txBody>
      </p:sp>
      <p:sp>
        <p:nvSpPr>
          <p:cNvPr id="15" name="Content Placeholder 2">
            <a:extLst>
              <a:ext uri="{FF2B5EF4-FFF2-40B4-BE49-F238E27FC236}">
                <a16:creationId xmlns:a16="http://schemas.microsoft.com/office/drawing/2014/main" id="{314AA612-186F-C947-80AB-49F96382867A}"/>
              </a:ext>
            </a:extLst>
          </p:cNvPr>
          <p:cNvSpPr txBox="1">
            <a:spLocks/>
          </p:cNvSpPr>
          <p:nvPr/>
        </p:nvSpPr>
        <p:spPr>
          <a:xfrm>
            <a:off x="8091696" y="2123738"/>
            <a:ext cx="4070749" cy="13514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Offered to ~15,000+ eligible families in Chicago, Winnebago, Peoria, Stephenson Counties</a:t>
            </a:r>
          </a:p>
        </p:txBody>
      </p:sp>
      <p:sp>
        <p:nvSpPr>
          <p:cNvPr id="16" name="TextBox 15">
            <a:extLst>
              <a:ext uri="{FF2B5EF4-FFF2-40B4-BE49-F238E27FC236}">
                <a16:creationId xmlns:a16="http://schemas.microsoft.com/office/drawing/2014/main" id="{734DCA10-5A25-2842-84FA-0E3CBAD5E50E}"/>
              </a:ext>
            </a:extLst>
          </p:cNvPr>
          <p:cNvSpPr txBox="1"/>
          <p:nvPr/>
        </p:nvSpPr>
        <p:spPr>
          <a:xfrm>
            <a:off x="636413" y="1731562"/>
            <a:ext cx="27779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26649"/>
                </a:solidFill>
                <a:effectLst/>
                <a:uLnTx/>
                <a:uFillTx/>
                <a:latin typeface="Montserrat" pitchFamily="2" charset="77"/>
                <a:ea typeface="Orelega One" panose="02000503000000000000" pitchFamily="2" charset="0"/>
                <a:cs typeface="Orelega One" panose="02000503000000000000" pitchFamily="2" charset="0"/>
              </a:rPr>
              <a:t>iGrow</a:t>
            </a:r>
            <a:r>
              <a:rPr kumimoji="0" lang="en-US" sz="1800" b="1" i="0" u="none" strike="noStrike" kern="1200" cap="none" spc="0" normalizeH="0" baseline="0" noProof="0" dirty="0">
                <a:ln>
                  <a:noFill/>
                </a:ln>
                <a:solidFill>
                  <a:srgbClr val="F26649"/>
                </a:solidFill>
                <a:effectLst/>
                <a:uLnTx/>
                <a:uFillTx/>
                <a:latin typeface="Montserrat" pitchFamily="2" charset="77"/>
                <a:ea typeface="Orelega One" panose="02000503000000000000" pitchFamily="2" charset="0"/>
                <a:cs typeface="Orelega One" panose="02000503000000000000" pitchFamily="2" charset="0"/>
              </a:rPr>
              <a:t> </a:t>
            </a:r>
          </a:p>
        </p:txBody>
      </p:sp>
      <p:sp>
        <p:nvSpPr>
          <p:cNvPr id="17" name="TextBox 16">
            <a:extLst>
              <a:ext uri="{FF2B5EF4-FFF2-40B4-BE49-F238E27FC236}">
                <a16:creationId xmlns:a16="http://schemas.microsoft.com/office/drawing/2014/main" id="{751F1C54-CE23-404A-A51A-40AD762430F4}"/>
              </a:ext>
            </a:extLst>
          </p:cNvPr>
          <p:cNvSpPr txBox="1"/>
          <p:nvPr/>
        </p:nvSpPr>
        <p:spPr>
          <a:xfrm>
            <a:off x="4707007" y="1730975"/>
            <a:ext cx="27779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6649"/>
                </a:solidFill>
                <a:effectLst/>
                <a:uLnTx/>
                <a:uFillTx/>
                <a:latin typeface="Montserrat" pitchFamily="2" charset="77"/>
                <a:ea typeface="Orelega One" panose="02000503000000000000" pitchFamily="2" charset="0"/>
                <a:cs typeface="Orelega One" panose="02000503000000000000" pitchFamily="2" charset="0"/>
              </a:rPr>
              <a:t>IDHS</a:t>
            </a:r>
            <a:r>
              <a:rPr kumimoji="0" lang="en-US" sz="1800" b="1" i="0" u="none" strike="noStrike" kern="1200" cap="none" spc="0" normalizeH="0" baseline="0" noProof="0" dirty="0">
                <a:ln>
                  <a:noFill/>
                </a:ln>
                <a:solidFill>
                  <a:srgbClr val="F26649"/>
                </a:solidFill>
                <a:effectLst/>
                <a:uLnTx/>
                <a:uFillTx/>
                <a:latin typeface="Montserrat" pitchFamily="2" charset="77"/>
                <a:ea typeface="Orelega One" panose="02000503000000000000" pitchFamily="2" charset="0"/>
                <a:cs typeface="Orelega One" panose="02000503000000000000" pitchFamily="2" charset="0"/>
              </a:rPr>
              <a:t> </a:t>
            </a:r>
          </a:p>
        </p:txBody>
      </p:sp>
      <p:sp>
        <p:nvSpPr>
          <p:cNvPr id="18" name="TextBox 17">
            <a:extLst>
              <a:ext uri="{FF2B5EF4-FFF2-40B4-BE49-F238E27FC236}">
                <a16:creationId xmlns:a16="http://schemas.microsoft.com/office/drawing/2014/main" id="{B74DC04E-5BCC-FE44-8A24-48E5ED5CD06B}"/>
              </a:ext>
            </a:extLst>
          </p:cNvPr>
          <p:cNvSpPr txBox="1"/>
          <p:nvPr/>
        </p:nvSpPr>
        <p:spPr>
          <a:xfrm>
            <a:off x="8544314" y="1730975"/>
            <a:ext cx="31013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6649"/>
                </a:solidFill>
                <a:effectLst/>
                <a:uLnTx/>
                <a:uFillTx/>
                <a:latin typeface="Montserrat" pitchFamily="2" charset="77"/>
                <a:ea typeface="Orelega One" panose="02000503000000000000" pitchFamily="2" charset="0"/>
                <a:cs typeface="Orelega One" panose="02000503000000000000" pitchFamily="2" charset="0"/>
              </a:rPr>
              <a:t>Family Connects</a:t>
            </a:r>
          </a:p>
        </p:txBody>
      </p:sp>
      <p:pic>
        <p:nvPicPr>
          <p:cNvPr id="7" name="Picture 6">
            <a:extLst>
              <a:ext uri="{FF2B5EF4-FFF2-40B4-BE49-F238E27FC236}">
                <a16:creationId xmlns:a16="http://schemas.microsoft.com/office/drawing/2014/main" id="{BB342E70-0A27-C679-637F-FAAB131939B0}"/>
              </a:ext>
            </a:extLst>
          </p:cNvPr>
          <p:cNvPicPr>
            <a:picLocks noChangeAspect="1"/>
          </p:cNvPicPr>
          <p:nvPr/>
        </p:nvPicPr>
        <p:blipFill>
          <a:blip r:embed="rId3"/>
          <a:stretch>
            <a:fillRect/>
          </a:stretch>
        </p:blipFill>
        <p:spPr>
          <a:xfrm>
            <a:off x="233915" y="3227492"/>
            <a:ext cx="3875070" cy="3684221"/>
          </a:xfrm>
          <a:prstGeom prst="rect">
            <a:avLst/>
          </a:prstGeom>
        </p:spPr>
      </p:pic>
      <p:pic>
        <p:nvPicPr>
          <p:cNvPr id="12" name="Picture 11">
            <a:extLst>
              <a:ext uri="{FF2B5EF4-FFF2-40B4-BE49-F238E27FC236}">
                <a16:creationId xmlns:a16="http://schemas.microsoft.com/office/drawing/2014/main" id="{9967F45E-18D1-2552-0E61-6ED922387FAD}"/>
              </a:ext>
            </a:extLst>
          </p:cNvPr>
          <p:cNvPicPr>
            <a:picLocks noChangeAspect="1"/>
          </p:cNvPicPr>
          <p:nvPr/>
        </p:nvPicPr>
        <p:blipFill>
          <a:blip r:embed="rId4"/>
          <a:stretch>
            <a:fillRect/>
          </a:stretch>
        </p:blipFill>
        <p:spPr>
          <a:xfrm>
            <a:off x="4333460" y="3161495"/>
            <a:ext cx="3517004" cy="3727167"/>
          </a:xfrm>
          <a:prstGeom prst="rect">
            <a:avLst/>
          </a:prstGeom>
        </p:spPr>
      </p:pic>
      <p:pic>
        <p:nvPicPr>
          <p:cNvPr id="19" name="Picture 18">
            <a:extLst>
              <a:ext uri="{FF2B5EF4-FFF2-40B4-BE49-F238E27FC236}">
                <a16:creationId xmlns:a16="http://schemas.microsoft.com/office/drawing/2014/main" id="{E75FC533-B540-FB77-33FC-D08618FC52B4}"/>
              </a:ext>
            </a:extLst>
          </p:cNvPr>
          <p:cNvPicPr>
            <a:picLocks noChangeAspect="1"/>
          </p:cNvPicPr>
          <p:nvPr/>
        </p:nvPicPr>
        <p:blipFill>
          <a:blip r:embed="rId5"/>
          <a:stretch>
            <a:fillRect/>
          </a:stretch>
        </p:blipFill>
        <p:spPr>
          <a:xfrm>
            <a:off x="7965573" y="3359835"/>
            <a:ext cx="4253394" cy="3039636"/>
          </a:xfrm>
          <a:prstGeom prst="rect">
            <a:avLst/>
          </a:prstGeom>
        </p:spPr>
      </p:pic>
      <p:sp>
        <p:nvSpPr>
          <p:cNvPr id="21" name="TextBox 20">
            <a:extLst>
              <a:ext uri="{FF2B5EF4-FFF2-40B4-BE49-F238E27FC236}">
                <a16:creationId xmlns:a16="http://schemas.microsoft.com/office/drawing/2014/main" id="{47D7AB4B-3CE0-FA99-C2FD-84ECA07E161E}"/>
              </a:ext>
            </a:extLst>
          </p:cNvPr>
          <p:cNvSpPr txBox="1"/>
          <p:nvPr/>
        </p:nvSpPr>
        <p:spPr>
          <a:xfrm>
            <a:off x="78630" y="2629413"/>
            <a:ext cx="4222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ACED"/>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https://igrowillinois.org/find-a-program/</a:t>
            </a:r>
            <a:endParaRPr kumimoji="0" lang="en-US" sz="1800" b="0" i="0" u="none" strike="noStrike" kern="1200" cap="none" spc="0" normalizeH="0" baseline="0" noProof="0" dirty="0">
              <a:ln>
                <a:noFill/>
              </a:ln>
              <a:solidFill>
                <a:srgbClr val="05ACED"/>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E0F60A0-5394-90AA-E434-49A384661D06}"/>
              </a:ext>
            </a:extLst>
          </p:cNvPr>
          <p:cNvSpPr txBox="1"/>
          <p:nvPr/>
        </p:nvSpPr>
        <p:spPr>
          <a:xfrm>
            <a:off x="4258920" y="2640105"/>
            <a:ext cx="37750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ACED"/>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https://www.dhs.state.il.us/PAGE.ASPX?MODULE=12</a:t>
            </a:r>
            <a:endParaRPr kumimoji="0" lang="en-US" sz="1800" b="0" i="0" u="none" strike="noStrike" kern="1200" cap="none" spc="0" normalizeH="0" baseline="0" noProof="0" dirty="0">
              <a:ln>
                <a:noFill/>
              </a:ln>
              <a:solidFill>
                <a:srgbClr val="05ACED"/>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A97F212-1024-62C6-3E04-94F60A442B28}"/>
              </a:ext>
            </a:extLst>
          </p:cNvPr>
          <p:cNvSpPr txBox="1"/>
          <p:nvPr/>
        </p:nvSpPr>
        <p:spPr>
          <a:xfrm>
            <a:off x="7983502" y="2870936"/>
            <a:ext cx="42229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ACED"/>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https://familyconnects.org/</a:t>
            </a:r>
            <a:endParaRPr kumimoji="0" lang="en-US" sz="1800" b="0" i="0" u="none" strike="noStrike" kern="1200" cap="none" spc="0" normalizeH="0" baseline="0" noProof="0" dirty="0">
              <a:ln>
                <a:noFill/>
              </a:ln>
              <a:solidFill>
                <a:srgbClr val="05ACE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765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CF70CB-D048-024A-B28C-251B5E09095E}"/>
              </a:ext>
            </a:extLst>
          </p:cNvPr>
          <p:cNvSpPr/>
          <p:nvPr/>
        </p:nvSpPr>
        <p:spPr>
          <a:xfrm>
            <a:off x="-36344" y="1155891"/>
            <a:ext cx="12192000" cy="813392"/>
          </a:xfrm>
          <a:prstGeom prst="rect">
            <a:avLst/>
          </a:prstGeom>
          <a:solidFill>
            <a:srgbClr val="4DBF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8DF8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C9AD00-D110-3D48-88E7-CF783149835F}"/>
              </a:ext>
            </a:extLst>
          </p:cNvPr>
          <p:cNvSpPr>
            <a:spLocks noGrp="1"/>
          </p:cNvSpPr>
          <p:nvPr>
            <p:ph type="title"/>
          </p:nvPr>
        </p:nvSpPr>
        <p:spPr>
          <a:xfrm>
            <a:off x="5826" y="-897"/>
            <a:ext cx="12188116" cy="1325563"/>
          </a:xfrm>
        </p:spPr>
        <p:txBody>
          <a:bodyPr>
            <a:normAutofit/>
          </a:bodyPr>
          <a:lstStyle/>
          <a:p>
            <a:pPr algn="ctr"/>
            <a:r>
              <a:rPr lang="en-US" sz="4000" dirty="0"/>
              <a:t>Innovative Interventions in Home Visiting</a:t>
            </a:r>
          </a:p>
        </p:txBody>
      </p:sp>
      <p:sp>
        <p:nvSpPr>
          <p:cNvPr id="10" name="TextBox 9">
            <a:extLst>
              <a:ext uri="{FF2B5EF4-FFF2-40B4-BE49-F238E27FC236}">
                <a16:creationId xmlns:a16="http://schemas.microsoft.com/office/drawing/2014/main" id="{E6B4E407-EC79-7745-8806-423D009AACB9}"/>
              </a:ext>
            </a:extLst>
          </p:cNvPr>
          <p:cNvSpPr txBox="1"/>
          <p:nvPr/>
        </p:nvSpPr>
        <p:spPr>
          <a:xfrm>
            <a:off x="264657" y="2786579"/>
            <a:ext cx="400292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ontserrat" pitchFamily="2" charset="77"/>
                <a:ea typeface="Orelega One" panose="02000503000000000000" pitchFamily="2" charset="0"/>
                <a:cs typeface="Orelega One" panose="02000503000000000000" pitchFamily="2" charset="0"/>
              </a:rPr>
              <a:t>Moving Beyond Depression </a:t>
            </a:r>
          </a:p>
        </p:txBody>
      </p:sp>
      <p:sp>
        <p:nvSpPr>
          <p:cNvPr id="11" name="TextBox 10">
            <a:extLst>
              <a:ext uri="{FF2B5EF4-FFF2-40B4-BE49-F238E27FC236}">
                <a16:creationId xmlns:a16="http://schemas.microsoft.com/office/drawing/2014/main" id="{2B6F3C52-56C2-704D-AD80-CC5305969C9E}"/>
              </a:ext>
            </a:extLst>
          </p:cNvPr>
          <p:cNvSpPr txBox="1"/>
          <p:nvPr/>
        </p:nvSpPr>
        <p:spPr>
          <a:xfrm>
            <a:off x="4512408" y="2786579"/>
            <a:ext cx="32013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ontserrat" pitchFamily="2" charset="77"/>
                <a:ea typeface="Orelega One" panose="02000503000000000000" pitchFamily="2" charset="0"/>
                <a:cs typeface="Orelega One" panose="02000503000000000000" pitchFamily="2" charset="0"/>
              </a:rPr>
              <a:t>Mothers and Babies  </a:t>
            </a:r>
          </a:p>
        </p:txBody>
      </p:sp>
      <p:sp>
        <p:nvSpPr>
          <p:cNvPr id="12" name="TextBox 11">
            <a:extLst>
              <a:ext uri="{FF2B5EF4-FFF2-40B4-BE49-F238E27FC236}">
                <a16:creationId xmlns:a16="http://schemas.microsoft.com/office/drawing/2014/main" id="{52488C91-1073-9A40-BFEC-1F8304B79543}"/>
              </a:ext>
            </a:extLst>
          </p:cNvPr>
          <p:cNvSpPr txBox="1"/>
          <p:nvPr/>
        </p:nvSpPr>
        <p:spPr>
          <a:xfrm>
            <a:off x="8013322" y="2742481"/>
            <a:ext cx="396876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ontserrat" pitchFamily="2" charset="77"/>
                <a:ea typeface="Orelega One" panose="02000503000000000000" pitchFamily="2" charset="0"/>
                <a:cs typeface="Orelega One" panose="02000503000000000000" pitchFamily="2" charset="0"/>
              </a:rPr>
              <a:t>Promoting Maternal Mental Health During Pregnancy</a:t>
            </a:r>
          </a:p>
        </p:txBody>
      </p:sp>
      <p:sp>
        <p:nvSpPr>
          <p:cNvPr id="27" name="Oval 26">
            <a:extLst>
              <a:ext uri="{FF2B5EF4-FFF2-40B4-BE49-F238E27FC236}">
                <a16:creationId xmlns:a16="http://schemas.microsoft.com/office/drawing/2014/main" id="{6EA346F4-7C8B-6542-8AD1-7F9145CBB88D}"/>
              </a:ext>
            </a:extLst>
          </p:cNvPr>
          <p:cNvSpPr/>
          <p:nvPr/>
        </p:nvSpPr>
        <p:spPr>
          <a:xfrm>
            <a:off x="1455740" y="1750000"/>
            <a:ext cx="908084" cy="908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18" descr="Badge 1 with solid fill">
            <a:extLst>
              <a:ext uri="{FF2B5EF4-FFF2-40B4-BE49-F238E27FC236}">
                <a16:creationId xmlns:a16="http://schemas.microsoft.com/office/drawing/2014/main" id="{F2308476-8B97-8C46-A98D-900D9C13FA2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462056" y="1743684"/>
            <a:ext cx="914400" cy="914400"/>
          </a:xfrm>
          <a:prstGeom prst="rect">
            <a:avLst/>
          </a:prstGeom>
        </p:spPr>
      </p:pic>
      <p:sp>
        <p:nvSpPr>
          <p:cNvPr id="30" name="Oval 29">
            <a:extLst>
              <a:ext uri="{FF2B5EF4-FFF2-40B4-BE49-F238E27FC236}">
                <a16:creationId xmlns:a16="http://schemas.microsoft.com/office/drawing/2014/main" id="{2205CC9F-AEB1-6C47-80C7-76AD0FF2FC20}"/>
              </a:ext>
            </a:extLst>
          </p:cNvPr>
          <p:cNvSpPr/>
          <p:nvPr/>
        </p:nvSpPr>
        <p:spPr>
          <a:xfrm>
            <a:off x="5374177" y="1785656"/>
            <a:ext cx="908084" cy="908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587E2EF5-919C-A64A-A973-C684C8B18897}"/>
              </a:ext>
            </a:extLst>
          </p:cNvPr>
          <p:cNvSpPr/>
          <p:nvPr/>
        </p:nvSpPr>
        <p:spPr>
          <a:xfrm>
            <a:off x="9424707" y="1851530"/>
            <a:ext cx="908084" cy="9080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4" name="Graphic 23" descr="Badge with solid fill">
            <a:extLst>
              <a:ext uri="{FF2B5EF4-FFF2-40B4-BE49-F238E27FC236}">
                <a16:creationId xmlns:a16="http://schemas.microsoft.com/office/drawing/2014/main" id="{80E31BB3-B9D5-8746-B906-D802AC7EC78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74177" y="1779340"/>
            <a:ext cx="914400" cy="914400"/>
          </a:xfrm>
          <a:prstGeom prst="rect">
            <a:avLst/>
          </a:prstGeom>
        </p:spPr>
      </p:pic>
      <p:pic>
        <p:nvPicPr>
          <p:cNvPr id="26" name="Graphic 25" descr="Badge 3 with solid fill">
            <a:extLst>
              <a:ext uri="{FF2B5EF4-FFF2-40B4-BE49-F238E27FC236}">
                <a16:creationId xmlns:a16="http://schemas.microsoft.com/office/drawing/2014/main" id="{A21E219F-0D24-6C4C-B729-FD1477F03AA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427865" y="1827654"/>
            <a:ext cx="914400" cy="914400"/>
          </a:xfrm>
          <a:prstGeom prst="rect">
            <a:avLst/>
          </a:prstGeom>
        </p:spPr>
      </p:pic>
      <p:sp>
        <p:nvSpPr>
          <p:cNvPr id="5" name="TextBox 4">
            <a:extLst>
              <a:ext uri="{FF2B5EF4-FFF2-40B4-BE49-F238E27FC236}">
                <a16:creationId xmlns:a16="http://schemas.microsoft.com/office/drawing/2014/main" id="{AAD82E1C-272F-370A-E2BC-16613270BCDB}"/>
              </a:ext>
            </a:extLst>
          </p:cNvPr>
          <p:cNvSpPr txBox="1"/>
          <p:nvPr/>
        </p:nvSpPr>
        <p:spPr>
          <a:xfrm>
            <a:off x="361821" y="3299883"/>
            <a:ext cx="3416778" cy="26359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26648"/>
                </a:solidFill>
                <a:effectLst/>
                <a:uLnTx/>
                <a:uFillTx/>
                <a:latin typeface="Calibri" panose="020F0502020204030204"/>
                <a:ea typeface="+mn-ea"/>
                <a:cs typeface="+mn-cs"/>
              </a:rPr>
              <a:t>Research from Every Child Succeeds and Cincinnati Children’s Hospital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Collaborative team approach between home visitors, therapist, and clinical leaders for IH-CBT therapy in conjunction with home visiting.</a:t>
            </a:r>
          </a:p>
        </p:txBody>
      </p:sp>
      <p:sp>
        <p:nvSpPr>
          <p:cNvPr id="13" name="TextBox 12">
            <a:extLst>
              <a:ext uri="{FF2B5EF4-FFF2-40B4-BE49-F238E27FC236}">
                <a16:creationId xmlns:a16="http://schemas.microsoft.com/office/drawing/2014/main" id="{AB56335A-6507-09F9-415A-C16CE27D6E25}"/>
              </a:ext>
            </a:extLst>
          </p:cNvPr>
          <p:cNvSpPr txBox="1"/>
          <p:nvPr/>
        </p:nvSpPr>
        <p:spPr>
          <a:xfrm>
            <a:off x="4160199" y="3304290"/>
            <a:ext cx="3471523" cy="263597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26648"/>
                </a:solidFill>
                <a:effectLst/>
                <a:uLnTx/>
                <a:uFillTx/>
                <a:latin typeface="Calibri" panose="020F0502020204030204"/>
                <a:ea typeface="+mn-ea"/>
                <a:cs typeface="+mn-cs"/>
              </a:rPr>
              <a:t>Research from Northwestern University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Intervention sessions that help families manage stress, strengthen coping skills, and prevent postpartum depression through CBT and relationship-based support. </a:t>
            </a:r>
          </a:p>
        </p:txBody>
      </p:sp>
      <p:sp>
        <p:nvSpPr>
          <p:cNvPr id="15" name="Rectangle 14">
            <a:extLst>
              <a:ext uri="{FF2B5EF4-FFF2-40B4-BE49-F238E27FC236}">
                <a16:creationId xmlns:a16="http://schemas.microsoft.com/office/drawing/2014/main" id="{34CEE186-8C59-A67E-F760-FF762DDA1930}"/>
              </a:ext>
            </a:extLst>
          </p:cNvPr>
          <p:cNvSpPr/>
          <p:nvPr/>
        </p:nvSpPr>
        <p:spPr>
          <a:xfrm>
            <a:off x="10655929" y="5702109"/>
            <a:ext cx="1394233" cy="11558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1BB4A79-0332-ACC6-4EE2-1B8E5A9FAA72}"/>
              </a:ext>
            </a:extLst>
          </p:cNvPr>
          <p:cNvSpPr txBox="1"/>
          <p:nvPr/>
        </p:nvSpPr>
        <p:spPr>
          <a:xfrm>
            <a:off x="8170360" y="3359388"/>
            <a:ext cx="3879802" cy="300531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26648"/>
                </a:solidFill>
                <a:effectLst/>
                <a:uLnTx/>
                <a:uFillTx/>
                <a:latin typeface="Calibri" panose="020F0502020204030204"/>
                <a:ea typeface="+mn-ea"/>
                <a:cs typeface="+mn-cs"/>
              </a:rPr>
              <a:t>Research from University of Washington and Parent Child Relationship Program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Evidence-based education and supportive framework that helps professionals address maternal mental health, strengthen coping skills, and promote emotional well-being during the perinatal period.</a:t>
            </a:r>
          </a:p>
        </p:txBody>
      </p:sp>
    </p:spTree>
    <p:extLst>
      <p:ext uri="{BB962C8B-B14F-4D97-AF65-F5344CB8AC3E}">
        <p14:creationId xmlns:p14="http://schemas.microsoft.com/office/powerpoint/2010/main" val="15667220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FE010203-D265-2542-B498-77239CDAF301}"/>
              </a:ext>
            </a:extLst>
          </p:cNvPr>
          <p:cNvSpPr/>
          <p:nvPr/>
        </p:nvSpPr>
        <p:spPr>
          <a:xfrm>
            <a:off x="-100145" y="1813636"/>
            <a:ext cx="4321699" cy="4308136"/>
          </a:xfrm>
          <a:prstGeom prst="ellipse">
            <a:avLst/>
          </a:prstGeom>
          <a:solidFill>
            <a:srgbClr val="4DBFB7"/>
          </a:solidFill>
          <a:ln w="38100">
            <a:solidFill>
              <a:srgbClr val="C8DF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6C43809-40AB-1D53-80DD-11F78F3F672D}"/>
              </a:ext>
            </a:extLst>
          </p:cNvPr>
          <p:cNvSpPr/>
          <p:nvPr/>
        </p:nvSpPr>
        <p:spPr>
          <a:xfrm>
            <a:off x="10290517" y="5690382"/>
            <a:ext cx="1901482" cy="1090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467216-25D6-5C4A-99C4-CA2C171F5E4B}"/>
              </a:ext>
            </a:extLst>
          </p:cNvPr>
          <p:cNvSpPr>
            <a:spLocks noGrp="1"/>
          </p:cNvSpPr>
          <p:nvPr>
            <p:ph type="title"/>
          </p:nvPr>
        </p:nvSpPr>
        <p:spPr>
          <a:xfrm>
            <a:off x="1" y="40006"/>
            <a:ext cx="12192000" cy="1325563"/>
          </a:xfrm>
        </p:spPr>
        <p:txBody>
          <a:bodyPr>
            <a:normAutofit/>
          </a:bodyPr>
          <a:lstStyle/>
          <a:p>
            <a:pPr algn="ctr"/>
            <a:r>
              <a:rPr lang="en-US" sz="3600" dirty="0"/>
              <a:t>Why Home Visiting Matters</a:t>
            </a:r>
          </a:p>
        </p:txBody>
      </p:sp>
      <p:sp>
        <p:nvSpPr>
          <p:cNvPr id="7" name="Content Placeholder 5">
            <a:extLst>
              <a:ext uri="{FF2B5EF4-FFF2-40B4-BE49-F238E27FC236}">
                <a16:creationId xmlns:a16="http://schemas.microsoft.com/office/drawing/2014/main" id="{6862076D-E753-A24A-B556-715C4CB66C30}"/>
              </a:ext>
            </a:extLst>
          </p:cNvPr>
          <p:cNvSpPr txBox="1">
            <a:spLocks noGrp="1"/>
          </p:cNvSpPr>
          <p:nvPr>
            <p:ph sz="half" idx="1"/>
          </p:nvPr>
        </p:nvSpPr>
        <p:spPr>
          <a:xfrm>
            <a:off x="4221554" y="1705408"/>
            <a:ext cx="7582769" cy="4836452"/>
          </a:xfrm>
          <a:prstGeom prst="rect">
            <a:avLst/>
          </a:prstGeom>
          <a:noFill/>
        </p:spPr>
        <p:txBody>
          <a:bodyPr wrap="square" rtlCol="0">
            <a:spAutoFit/>
          </a:bodyPr>
          <a:lstStyle/>
          <a:p>
            <a:pPr marL="0" indent="0">
              <a:lnSpc>
                <a:spcPct val="150000"/>
              </a:lnSpc>
              <a:buNone/>
            </a:pPr>
            <a:r>
              <a:rPr lang="en-US" sz="2000" b="1" dirty="0"/>
              <a:t>Home visitors provide practical and emotional support:</a:t>
            </a:r>
          </a:p>
          <a:p>
            <a:pPr>
              <a:lnSpc>
                <a:spcPct val="150000"/>
              </a:lnSpc>
            </a:pPr>
            <a:r>
              <a:rPr lang="en-US" sz="2000" dirty="0"/>
              <a:t>Normalize conversations about stress, anxiety, depression, and parenting challenges</a:t>
            </a:r>
          </a:p>
          <a:p>
            <a:pPr>
              <a:lnSpc>
                <a:spcPct val="150000"/>
              </a:lnSpc>
            </a:pPr>
            <a:r>
              <a:rPr lang="en-US" sz="2000" dirty="0"/>
              <a:t>Providing education on perinatal mental health risks and symptoms</a:t>
            </a:r>
          </a:p>
          <a:p>
            <a:pPr>
              <a:lnSpc>
                <a:spcPct val="150000"/>
              </a:lnSpc>
            </a:pPr>
            <a:r>
              <a:rPr lang="en-US" sz="2000" dirty="0"/>
              <a:t>Support families in navigating community resources and referrals</a:t>
            </a:r>
          </a:p>
          <a:p>
            <a:pPr>
              <a:lnSpc>
                <a:spcPct val="150000"/>
              </a:lnSpc>
            </a:pPr>
            <a:r>
              <a:rPr lang="en-US" sz="2000" dirty="0"/>
              <a:t>Decrease isolation and increase peer connection </a:t>
            </a:r>
          </a:p>
          <a:p>
            <a:pPr>
              <a:lnSpc>
                <a:spcPct val="150000"/>
              </a:lnSpc>
            </a:pPr>
            <a:r>
              <a:rPr lang="en-US" sz="2000" dirty="0"/>
              <a:t>Promote healthy attachment and bonding</a:t>
            </a:r>
            <a:endParaRPr lang="en-US" sz="2800" b="1" dirty="0">
              <a:latin typeface="Montserrat" pitchFamily="2" charset="77"/>
              <a:ea typeface="Orelega One" panose="02000503000000000000" pitchFamily="2" charset="0"/>
              <a:cs typeface="Orelega One" panose="02000503000000000000" pitchFamily="2" charset="0"/>
            </a:endParaRPr>
          </a:p>
        </p:txBody>
      </p:sp>
      <p:sp>
        <p:nvSpPr>
          <p:cNvPr id="8" name="Content Placeholder 5">
            <a:extLst>
              <a:ext uri="{FF2B5EF4-FFF2-40B4-BE49-F238E27FC236}">
                <a16:creationId xmlns:a16="http://schemas.microsoft.com/office/drawing/2014/main" id="{6A97CED8-243B-A549-B341-8AFEF22588BE}"/>
              </a:ext>
            </a:extLst>
          </p:cNvPr>
          <p:cNvSpPr txBox="1">
            <a:spLocks/>
          </p:cNvSpPr>
          <p:nvPr/>
        </p:nvSpPr>
        <p:spPr>
          <a:xfrm>
            <a:off x="2346709" y="1063164"/>
            <a:ext cx="8253098" cy="118186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26648"/>
                </a:solidFill>
                <a:effectLst/>
                <a:uLnTx/>
                <a:uFillTx/>
                <a:latin typeface="Montserrat" pitchFamily="2" charset="77"/>
                <a:ea typeface="+mn-ea"/>
                <a:cs typeface="+mn-cs"/>
              </a:rPr>
              <a:t>Supporting Parents Strengthens Families</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Montserrat" pitchFamily="2" charset="77"/>
              <a:ea typeface="Orelega One" panose="02000503000000000000" pitchFamily="2" charset="0"/>
              <a:cs typeface="Orelega One" panose="02000503000000000000" pitchFamily="2" charset="0"/>
            </a:endParaRPr>
          </a:p>
        </p:txBody>
      </p:sp>
      <p:sp>
        <p:nvSpPr>
          <p:cNvPr id="5" name="TextBox 4">
            <a:extLst>
              <a:ext uri="{FF2B5EF4-FFF2-40B4-BE49-F238E27FC236}">
                <a16:creationId xmlns:a16="http://schemas.microsoft.com/office/drawing/2014/main" id="{598A8853-A7B6-D299-6F93-A90AAD50055D}"/>
              </a:ext>
            </a:extLst>
          </p:cNvPr>
          <p:cNvSpPr txBox="1"/>
          <p:nvPr/>
        </p:nvSpPr>
        <p:spPr>
          <a:xfrm>
            <a:off x="521320" y="2316727"/>
            <a:ext cx="3230188" cy="44319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Fairwater Script" panose="02000507000000020003" pitchFamily="2" charset="0"/>
                <a:ea typeface="+mn-ea"/>
                <a:cs typeface="+mn-cs"/>
              </a:rPr>
              <a:t>“We appreciate this service and it covered a lot more than we expected! I really appreciate that we discussed the mental health topics and even how I can focus on my own self-care during this time when all the focus seems to be about baby. Thank you!”</a:t>
            </a:r>
            <a:r>
              <a:rPr kumimoji="0" lang="en-US" sz="2100" b="0" i="0" u="none" strike="noStrike" kern="1200" cap="none" spc="0" normalizeH="0" baseline="0" noProof="0" dirty="0">
                <a:ln>
                  <a:noFill/>
                </a:ln>
                <a:solidFill>
                  <a:prstClr val="black"/>
                </a:solidFill>
                <a:effectLst/>
                <a:uLnTx/>
                <a:uFillTx/>
                <a:latin typeface="Fairwater Script" panose="02000507000000020003"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—A Parent’s words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(Peoria, IL)</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Fairwater Script" panose="020F05020202040302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278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845AD-A373-C22F-1509-46E2EE680C6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4C28331-1389-3435-E8AD-34F2A2F06F46}"/>
              </a:ext>
            </a:extLst>
          </p:cNvPr>
          <p:cNvSpPr/>
          <p:nvPr/>
        </p:nvSpPr>
        <p:spPr>
          <a:xfrm>
            <a:off x="9144000" y="-55666"/>
            <a:ext cx="3048000" cy="6969332"/>
          </a:xfrm>
          <a:prstGeom prst="rect">
            <a:avLst/>
          </a:prstGeom>
          <a:solidFill>
            <a:srgbClr val="C8DF8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037E93-A30A-232F-E3ED-23624E110731}"/>
              </a:ext>
            </a:extLst>
          </p:cNvPr>
          <p:cNvSpPr>
            <a:spLocks noGrp="1"/>
          </p:cNvSpPr>
          <p:nvPr>
            <p:ph type="title"/>
          </p:nvPr>
        </p:nvSpPr>
        <p:spPr>
          <a:xfrm>
            <a:off x="-242189" y="-124227"/>
            <a:ext cx="9144000" cy="1745029"/>
          </a:xfrm>
        </p:spPr>
        <p:txBody>
          <a:bodyPr>
            <a:normAutofit/>
          </a:bodyPr>
          <a:lstStyle/>
          <a:p>
            <a:pPr algn="ctr"/>
            <a:r>
              <a:rPr lang="en-US" sz="3600" dirty="0"/>
              <a:t>Ways to Strengthen Support</a:t>
            </a:r>
          </a:p>
        </p:txBody>
      </p:sp>
      <p:sp>
        <p:nvSpPr>
          <p:cNvPr id="11" name="Content Placeholder 2">
            <a:extLst>
              <a:ext uri="{FF2B5EF4-FFF2-40B4-BE49-F238E27FC236}">
                <a16:creationId xmlns:a16="http://schemas.microsoft.com/office/drawing/2014/main" id="{33375A12-2CAE-DE8A-0CCB-472AEB56AE1D}"/>
              </a:ext>
            </a:extLst>
          </p:cNvPr>
          <p:cNvSpPr txBox="1">
            <a:spLocks/>
          </p:cNvSpPr>
          <p:nvPr/>
        </p:nvSpPr>
        <p:spPr>
          <a:xfrm>
            <a:off x="-242189" y="688151"/>
            <a:ext cx="9144000" cy="132556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ontserrat"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F26648"/>
                </a:solidFill>
                <a:effectLst/>
                <a:uLnTx/>
                <a:uFillTx/>
                <a:latin typeface="Montserrat" pitchFamily="2" charset="77"/>
                <a:ea typeface="+mn-ea"/>
                <a:cs typeface="+mn-cs"/>
              </a:rPr>
              <a:t>Call to Action: Build Connections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Montserrat" pitchFamily="2" charset="77"/>
                <a:ea typeface="+mn-ea"/>
                <a:cs typeface="+mn-cs"/>
              </a:rPr>
              <a:t> </a:t>
            </a:r>
          </a:p>
        </p:txBody>
      </p:sp>
      <p:sp>
        <p:nvSpPr>
          <p:cNvPr id="12" name="TextBox 11">
            <a:extLst>
              <a:ext uri="{FF2B5EF4-FFF2-40B4-BE49-F238E27FC236}">
                <a16:creationId xmlns:a16="http://schemas.microsoft.com/office/drawing/2014/main" id="{84D8D5E4-4A93-DA72-0B66-BE0127398910}"/>
              </a:ext>
            </a:extLst>
          </p:cNvPr>
          <p:cNvSpPr txBox="1"/>
          <p:nvPr/>
        </p:nvSpPr>
        <p:spPr>
          <a:xfrm>
            <a:off x="351665" y="1572102"/>
            <a:ext cx="6444551" cy="5118581"/>
          </a:xfrm>
          <a:prstGeom prst="rect">
            <a:avLst/>
          </a:prstGeom>
          <a:noFill/>
        </p:spPr>
        <p:txBody>
          <a:bodyPr wrap="square" rtlCol="0">
            <a:spAutoFit/>
          </a:bodyPr>
          <a:lstStyle/>
          <a:p>
            <a:pPr marL="0" marR="0" lvl="0" indent="0" algn="l" defTabSz="914400" rtl="0" eaLnBrk="1" fontAlgn="base"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Get to know your local home visiting programs and how to make referrals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Invite local programs to present at unit councils, department meetings, and lunch-and-learn sessions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Consider integrating home visiting referrals in your workflow and pathways for positive mood screeners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Join the “Connecting with Community Partners” breakout session to continue conversations and strategies </a:t>
            </a:r>
          </a:p>
        </p:txBody>
      </p:sp>
      <p:sp>
        <p:nvSpPr>
          <p:cNvPr id="15" name="Rectangle 14">
            <a:extLst>
              <a:ext uri="{FF2B5EF4-FFF2-40B4-BE49-F238E27FC236}">
                <a16:creationId xmlns:a16="http://schemas.microsoft.com/office/drawing/2014/main" id="{7D193694-08D2-0593-1C23-74F4027E93B6}"/>
              </a:ext>
            </a:extLst>
          </p:cNvPr>
          <p:cNvSpPr/>
          <p:nvPr/>
        </p:nvSpPr>
        <p:spPr>
          <a:xfrm>
            <a:off x="6699741" y="2269688"/>
            <a:ext cx="5372893" cy="3704909"/>
          </a:xfrm>
          <a:prstGeom prst="rect">
            <a:avLst/>
          </a:prstGeom>
          <a:solidFill>
            <a:srgbClr val="4DBF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D3D04BE-971F-BBED-FF65-A1AAB8F4589F}"/>
              </a:ext>
            </a:extLst>
          </p:cNvPr>
          <p:cNvSpPr txBox="1"/>
          <p:nvPr/>
        </p:nvSpPr>
        <p:spPr>
          <a:xfrm>
            <a:off x="6871587" y="2496079"/>
            <a:ext cx="5029200"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airwater Script" panose="02000507000000020003" pitchFamily="2" charset="0"/>
                <a:ea typeface="+mn-ea"/>
                <a:cs typeface="+mn-cs"/>
              </a:rPr>
              <a:t>“My home visitor connected with me on a level that I needed at that point in my postpartum journey. She had so much information to share and listened and answered to all my questions and more.”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—A Parent’s words (Peoria, IL)</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285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92"/>
        <p:cNvGrpSpPr/>
        <p:nvPr/>
      </p:nvGrpSpPr>
      <p:grpSpPr>
        <a:xfrm>
          <a:off x="0" y="0"/>
          <a:ext cx="0" cy="0"/>
          <a:chOff x="0" y="0"/>
          <a:chExt cx="0" cy="0"/>
        </a:xfrm>
      </p:grpSpPr>
      <p:sp>
        <p:nvSpPr>
          <p:cNvPr id="24493" name="Google Shape;24493;p38"/>
          <p:cNvSpPr/>
          <p:nvPr/>
        </p:nvSpPr>
        <p:spPr>
          <a:xfrm>
            <a:off x="7162889" y="-50239"/>
            <a:ext cx="5057775" cy="1676400"/>
          </a:xfrm>
          <a:prstGeom prst="rect">
            <a:avLst/>
          </a:prstGeom>
          <a:solidFill>
            <a:schemeClr val="lt1"/>
          </a:solidFill>
          <a:ln>
            <a:noFill/>
          </a:ln>
        </p:spPr>
        <p:txBody>
          <a:bodyPr spcFirstLastPara="1" wrap="square" lIns="60950" tIns="30467" rIns="60950" bIns="30467" anchor="ctr" anchorCtr="0">
            <a:noAutofit/>
          </a:bodyPr>
          <a:lstStyle/>
          <a:p>
            <a:pPr algn="ctr" defTabSz="609630">
              <a:buClr>
                <a:srgbClr val="000000"/>
              </a:buClr>
              <a:buSzPts val="2700"/>
            </a:pPr>
            <a:endParaRPr kern="0">
              <a:solidFill>
                <a:srgbClr val="FFFFFF"/>
              </a:solidFill>
              <a:latin typeface="Calibri"/>
              <a:ea typeface="Calibri"/>
              <a:cs typeface="Calibri"/>
              <a:sym typeface="Calibri"/>
            </a:endParaRPr>
          </a:p>
        </p:txBody>
      </p:sp>
      <p:sp>
        <p:nvSpPr>
          <p:cNvPr id="24494" name="Google Shape;24494;p38"/>
          <p:cNvSpPr txBox="1">
            <a:spLocks noGrp="1"/>
          </p:cNvSpPr>
          <p:nvPr>
            <p:ph type="title"/>
          </p:nvPr>
        </p:nvSpPr>
        <p:spPr>
          <a:xfrm>
            <a:off x="352942" y="232031"/>
            <a:ext cx="9971789" cy="606264"/>
          </a:xfrm>
          <a:prstGeom prst="rect">
            <a:avLst/>
          </a:prstGeom>
          <a:noFill/>
          <a:ln>
            <a:noFill/>
          </a:ln>
        </p:spPr>
        <p:txBody>
          <a:bodyPr spcFirstLastPara="1" wrap="square" lIns="60933" tIns="30467" rIns="60933" bIns="30467" anchor="ctr" anchorCtr="0">
            <a:noAutofit/>
          </a:bodyPr>
          <a:lstStyle/>
          <a:p>
            <a:r>
              <a:rPr lang="en-US" sz="4400"/>
              <a:t>What Does Optimal PMH Care Look Like?</a:t>
            </a:r>
            <a:endParaRPr sz="4400"/>
          </a:p>
        </p:txBody>
      </p:sp>
      <p:sp>
        <p:nvSpPr>
          <p:cNvPr id="24495" name="Google Shape;24495;p38"/>
          <p:cNvSpPr txBox="1"/>
          <p:nvPr/>
        </p:nvSpPr>
        <p:spPr>
          <a:xfrm>
            <a:off x="643624" y="1049974"/>
            <a:ext cx="10995382" cy="3016184"/>
          </a:xfrm>
          <a:prstGeom prst="rect">
            <a:avLst/>
          </a:prstGeom>
          <a:noFill/>
          <a:ln>
            <a:noFill/>
          </a:ln>
        </p:spPr>
        <p:txBody>
          <a:bodyPr spcFirstLastPara="1" wrap="square" lIns="60950" tIns="30467" rIns="60950" bIns="30467" anchor="t" anchorCtr="0">
            <a:spAutoFit/>
          </a:bodyPr>
          <a:lstStyle/>
          <a:p>
            <a:pPr marL="457223" lvl="1" indent="-457223" defTabSz="609630">
              <a:buClr>
                <a:srgbClr val="000000"/>
              </a:buClr>
              <a:buSzPts val="4800"/>
              <a:buFont typeface="Noto Sans Symbols"/>
              <a:buChar char="✔"/>
            </a:pPr>
            <a:r>
              <a:rPr lang="en-US" sz="3200" kern="0" dirty="0">
                <a:solidFill>
                  <a:srgbClr val="000000"/>
                </a:solidFill>
                <a:latin typeface="Calibri"/>
                <a:ea typeface="Calibri"/>
                <a:cs typeface="Calibri"/>
                <a:sym typeface="Calibri"/>
              </a:rPr>
              <a:t>Assess safety / severity (mild, moderate, severe)</a:t>
            </a:r>
            <a:endParaRPr sz="933" kern="0" dirty="0">
              <a:solidFill>
                <a:srgbClr val="000000"/>
              </a:solidFill>
              <a:latin typeface="Arial"/>
              <a:ea typeface="Arial"/>
              <a:cs typeface="Arial"/>
              <a:sym typeface="Arial"/>
            </a:endParaRPr>
          </a:p>
          <a:p>
            <a:pPr marL="457223" lvl="1" indent="-457223" defTabSz="609630">
              <a:buClr>
                <a:srgbClr val="000000"/>
              </a:buClr>
              <a:buSzPts val="4800"/>
              <a:buFont typeface="Noto Sans Symbols"/>
              <a:buChar char="✔"/>
            </a:pPr>
            <a:r>
              <a:rPr lang="en-US" sz="3200" kern="0" dirty="0">
                <a:solidFill>
                  <a:srgbClr val="000000"/>
                </a:solidFill>
                <a:latin typeface="Calibri"/>
                <a:ea typeface="Calibri"/>
                <a:cs typeface="Calibri"/>
                <a:sym typeface="Calibri"/>
              </a:rPr>
              <a:t>Counsel on treatment options </a:t>
            </a:r>
            <a:r>
              <a:rPr lang="en-US" sz="2800" kern="0" dirty="0">
                <a:solidFill>
                  <a:srgbClr val="000000"/>
                </a:solidFill>
                <a:latin typeface="Calibri"/>
                <a:ea typeface="Calibri"/>
                <a:cs typeface="Calibri"/>
                <a:sym typeface="Calibri"/>
              </a:rPr>
              <a:t>(therapy, medication or both) </a:t>
            </a:r>
            <a:endParaRPr sz="3200" kern="0" dirty="0">
              <a:solidFill>
                <a:srgbClr val="000000"/>
              </a:solidFill>
              <a:latin typeface="Calibri"/>
              <a:ea typeface="Calibri"/>
              <a:cs typeface="Calibri"/>
              <a:sym typeface="Calibri"/>
            </a:endParaRPr>
          </a:p>
          <a:p>
            <a:pPr marL="457223" lvl="1" indent="-457223" defTabSz="609630">
              <a:buClr>
                <a:srgbClr val="000000"/>
              </a:buClr>
              <a:buSzPts val="4800"/>
              <a:buFont typeface="Noto Sans Symbols"/>
              <a:buChar char="✔"/>
            </a:pPr>
            <a:r>
              <a:rPr lang="en-US" sz="3200" kern="0" dirty="0">
                <a:solidFill>
                  <a:srgbClr val="000000"/>
                </a:solidFill>
                <a:latin typeface="Calibri"/>
                <a:ea typeface="Calibri"/>
                <a:cs typeface="Calibri"/>
                <a:sym typeface="Calibri"/>
              </a:rPr>
              <a:t>Provide treatment with warm handoff for therapy</a:t>
            </a:r>
            <a:endParaRPr sz="933" kern="0" dirty="0">
              <a:solidFill>
                <a:srgbClr val="000000"/>
              </a:solidFill>
              <a:latin typeface="Arial"/>
              <a:ea typeface="Arial"/>
              <a:cs typeface="Arial"/>
              <a:sym typeface="Arial"/>
            </a:endParaRPr>
          </a:p>
          <a:p>
            <a:pPr marL="457223" lvl="1" indent="-457223" defTabSz="609630">
              <a:buClr>
                <a:srgbClr val="000000"/>
              </a:buClr>
              <a:buSzPts val="4800"/>
              <a:buFont typeface="Noto Sans Symbols"/>
              <a:buChar char="✔"/>
            </a:pPr>
            <a:r>
              <a:rPr lang="en-US" sz="3200" kern="0" dirty="0">
                <a:solidFill>
                  <a:srgbClr val="000000"/>
                </a:solidFill>
                <a:latin typeface="Calibri"/>
                <a:ea typeface="Calibri"/>
                <a:cs typeface="Calibri"/>
                <a:sym typeface="Calibri"/>
              </a:rPr>
              <a:t>Schedule close OB follow-up within 2 weeks</a:t>
            </a:r>
            <a:endParaRPr sz="933" kern="0" dirty="0">
              <a:solidFill>
                <a:srgbClr val="000000"/>
              </a:solidFill>
              <a:latin typeface="Arial"/>
              <a:ea typeface="Arial"/>
              <a:cs typeface="Arial"/>
              <a:sym typeface="Arial"/>
            </a:endParaRPr>
          </a:p>
          <a:p>
            <a:pPr marL="457223" lvl="1" indent="-457223" defTabSz="609630">
              <a:buClr>
                <a:srgbClr val="000000"/>
              </a:buClr>
              <a:buSzPts val="4800"/>
              <a:buFont typeface="Noto Sans Symbols"/>
              <a:buChar char="✔"/>
            </a:pPr>
            <a:r>
              <a:rPr lang="en-US" sz="3200" kern="0" dirty="0">
                <a:solidFill>
                  <a:srgbClr val="000000"/>
                </a:solidFill>
                <a:latin typeface="Calibri"/>
                <a:ea typeface="Calibri"/>
                <a:cs typeface="Calibri"/>
                <a:sym typeface="Calibri"/>
              </a:rPr>
              <a:t>Provide patient with PMH educational resources and </a:t>
            </a:r>
            <a:r>
              <a:rPr lang="en-US" sz="3200" u="sng" kern="0" dirty="0">
                <a:solidFill>
                  <a:srgbClr val="000000"/>
                </a:solidFill>
                <a:latin typeface="Calibri"/>
                <a:ea typeface="Calibri"/>
                <a:cs typeface="Calibri"/>
                <a:sym typeface="Calibri"/>
              </a:rPr>
              <a:t>support services</a:t>
            </a:r>
            <a:r>
              <a:rPr lang="en-US" sz="3200" kern="0" dirty="0">
                <a:solidFill>
                  <a:srgbClr val="000000"/>
                </a:solidFill>
                <a:latin typeface="Calibri"/>
                <a:ea typeface="Calibri"/>
                <a:cs typeface="Calibri"/>
                <a:sym typeface="Calibri"/>
              </a:rPr>
              <a:t> </a:t>
            </a:r>
            <a:r>
              <a:rPr lang="en-US" sz="2667" kern="0" dirty="0">
                <a:solidFill>
                  <a:srgbClr val="000000"/>
                </a:solidFill>
                <a:latin typeface="Calibri"/>
                <a:ea typeface="Calibri"/>
                <a:cs typeface="Calibri"/>
                <a:sym typeface="Calibri"/>
              </a:rPr>
              <a:t>(</a:t>
            </a:r>
            <a:r>
              <a:rPr lang="en-US" sz="2667" kern="0" dirty="0" err="1">
                <a:solidFill>
                  <a:srgbClr val="000000"/>
                </a:solidFill>
                <a:latin typeface="Calibri"/>
                <a:ea typeface="Calibri"/>
                <a:cs typeface="Calibri"/>
                <a:sym typeface="Calibri"/>
              </a:rPr>
              <a:t>ie</a:t>
            </a:r>
            <a:r>
              <a:rPr lang="en-US" sz="2667" b="1" kern="0" dirty="0">
                <a:solidFill>
                  <a:srgbClr val="000000"/>
                </a:solidFill>
                <a:latin typeface="Calibri"/>
                <a:ea typeface="Calibri"/>
                <a:cs typeface="Calibri"/>
                <a:sym typeface="Calibri"/>
              </a:rPr>
              <a:t>. IL MOMS Line, PSI support groups, Home Visiting</a:t>
            </a:r>
            <a:r>
              <a:rPr lang="en-US" sz="2667" kern="0" dirty="0">
                <a:solidFill>
                  <a:srgbClr val="000000"/>
                </a:solidFill>
                <a:latin typeface="Calibri"/>
                <a:ea typeface="Calibri"/>
                <a:cs typeface="Calibri"/>
                <a:sym typeface="Calibri"/>
              </a:rPr>
              <a:t>)</a:t>
            </a:r>
            <a:endParaRPr sz="933" kern="0" dirty="0">
              <a:solidFill>
                <a:srgbClr val="000000"/>
              </a:solidFill>
              <a:latin typeface="Arial"/>
              <a:ea typeface="Arial"/>
              <a:cs typeface="Arial"/>
              <a:sym typeface="Arial"/>
            </a:endParaRPr>
          </a:p>
        </p:txBody>
      </p:sp>
      <p:sp>
        <p:nvSpPr>
          <p:cNvPr id="24496" name="Google Shape;24496;p38"/>
          <p:cNvSpPr txBox="1"/>
          <p:nvPr/>
        </p:nvSpPr>
        <p:spPr>
          <a:xfrm>
            <a:off x="6470075" y="4307386"/>
            <a:ext cx="5344160" cy="2318237"/>
          </a:xfrm>
          <a:prstGeom prst="rect">
            <a:avLst/>
          </a:prstGeom>
          <a:solidFill>
            <a:srgbClr val="A8D08C"/>
          </a:solidFill>
          <a:ln>
            <a:noFill/>
          </a:ln>
        </p:spPr>
        <p:txBody>
          <a:bodyPr spcFirstLastPara="1" wrap="square" lIns="60950" tIns="30467" rIns="60950" bIns="30467" anchor="t" anchorCtr="0">
            <a:spAutoFit/>
          </a:bodyPr>
          <a:lstStyle/>
          <a:p>
            <a:pPr algn="ctr" defTabSz="609630">
              <a:buClr>
                <a:srgbClr val="000000"/>
              </a:buClr>
              <a:buSzPts val="4400"/>
            </a:pPr>
            <a:r>
              <a:rPr lang="en-US" sz="2933" kern="0" dirty="0">
                <a:solidFill>
                  <a:srgbClr val="000000"/>
                </a:solidFill>
                <a:latin typeface="Arial"/>
                <a:ea typeface="Arial"/>
                <a:cs typeface="Arial"/>
                <a:sym typeface="Arial"/>
              </a:rPr>
              <a:t>*Call </a:t>
            </a:r>
            <a:r>
              <a:rPr lang="en-US" sz="2933" b="1" kern="0" dirty="0">
                <a:solidFill>
                  <a:srgbClr val="000000"/>
                </a:solidFill>
                <a:latin typeface="Arial"/>
                <a:ea typeface="Arial"/>
                <a:cs typeface="Arial"/>
                <a:sym typeface="Arial"/>
              </a:rPr>
              <a:t>IL </a:t>
            </a:r>
            <a:r>
              <a:rPr lang="en-US" sz="2933" b="1" kern="0" dirty="0" err="1">
                <a:solidFill>
                  <a:srgbClr val="000000"/>
                </a:solidFill>
                <a:latin typeface="Arial"/>
                <a:ea typeface="Arial"/>
                <a:cs typeface="Arial"/>
                <a:sym typeface="Arial"/>
              </a:rPr>
              <a:t>DocAssist</a:t>
            </a:r>
            <a:r>
              <a:rPr lang="en-US" sz="2933" b="1" kern="0" dirty="0">
                <a:solidFill>
                  <a:srgbClr val="000000"/>
                </a:solidFill>
                <a:latin typeface="Arial"/>
                <a:ea typeface="Arial"/>
                <a:cs typeface="Arial"/>
                <a:sym typeface="Arial"/>
              </a:rPr>
              <a:t> </a:t>
            </a:r>
            <a:r>
              <a:rPr lang="en-US" sz="2933" kern="0" dirty="0">
                <a:solidFill>
                  <a:srgbClr val="000000"/>
                </a:solidFill>
                <a:latin typeface="Arial"/>
                <a:ea typeface="Arial"/>
                <a:cs typeface="Arial"/>
                <a:sym typeface="Arial"/>
              </a:rPr>
              <a:t>for clinical consultation help with treatment/follow up plan</a:t>
            </a:r>
            <a:endParaRPr sz="933" kern="0" dirty="0">
              <a:solidFill>
                <a:srgbClr val="000000"/>
              </a:solidFill>
              <a:latin typeface="Arial"/>
              <a:ea typeface="Arial"/>
              <a:cs typeface="Arial"/>
              <a:sym typeface="Arial"/>
            </a:endParaRPr>
          </a:p>
          <a:p>
            <a:pPr algn="ctr" defTabSz="609630">
              <a:buClr>
                <a:srgbClr val="000000"/>
              </a:buClr>
              <a:buSzPts val="4400"/>
            </a:pPr>
            <a:r>
              <a:rPr lang="en-US" sz="2933" kern="0" dirty="0">
                <a:solidFill>
                  <a:srgbClr val="000000"/>
                </a:solidFill>
                <a:latin typeface="Arial"/>
                <a:ea typeface="Arial"/>
                <a:cs typeface="Arial"/>
                <a:sym typeface="Arial"/>
              </a:rPr>
              <a:t>*Engage with </a:t>
            </a:r>
            <a:r>
              <a:rPr lang="en-US" sz="2933" b="1" kern="0" dirty="0">
                <a:solidFill>
                  <a:srgbClr val="000000"/>
                </a:solidFill>
                <a:latin typeface="Arial"/>
                <a:ea typeface="Arial"/>
                <a:cs typeface="Arial"/>
                <a:sym typeface="Arial"/>
              </a:rPr>
              <a:t>IL MOMS Line </a:t>
            </a:r>
            <a:r>
              <a:rPr lang="en-US" sz="2933" kern="0" dirty="0">
                <a:solidFill>
                  <a:srgbClr val="000000"/>
                </a:solidFill>
                <a:latin typeface="Arial"/>
                <a:ea typeface="Arial"/>
                <a:cs typeface="Arial"/>
                <a:sym typeface="Arial"/>
              </a:rPr>
              <a:t>for help with therapy referral</a:t>
            </a:r>
            <a:endParaRPr sz="933" kern="0" dirty="0">
              <a:solidFill>
                <a:srgbClr val="000000"/>
              </a:solidFill>
              <a:latin typeface="Arial"/>
              <a:ea typeface="Arial"/>
              <a:cs typeface="Arial"/>
              <a:sym typeface="Arial"/>
            </a:endParaRPr>
          </a:p>
        </p:txBody>
      </p:sp>
      <p:sp>
        <p:nvSpPr>
          <p:cNvPr id="24497" name="Google Shape;24497;p38"/>
          <p:cNvSpPr/>
          <p:nvPr/>
        </p:nvSpPr>
        <p:spPr>
          <a:xfrm>
            <a:off x="784193" y="4708724"/>
            <a:ext cx="3267855" cy="1934301"/>
          </a:xfrm>
          <a:custGeom>
            <a:avLst/>
            <a:gdLst/>
            <a:ahLst/>
            <a:cxnLst/>
            <a:rect l="l" t="t" r="r" b="b"/>
            <a:pathLst>
              <a:path w="6217920" h="3785159" extrusionOk="0">
                <a:moveTo>
                  <a:pt x="0" y="0"/>
                </a:moveTo>
                <a:lnTo>
                  <a:pt x="6217920" y="0"/>
                </a:lnTo>
                <a:lnTo>
                  <a:pt x="6217920" y="3785158"/>
                </a:lnTo>
                <a:lnTo>
                  <a:pt x="0" y="3785158"/>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pPr defTabSz="609630">
              <a:buClr>
                <a:srgbClr val="000000"/>
              </a:buClr>
              <a:buSzPts val="2700"/>
            </a:pPr>
            <a:endParaRPr kern="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3D0124E3-B4D3-D545-B8FF-9CD63950D93F}"/>
              </a:ext>
            </a:extLst>
          </p:cNvPr>
          <p:cNvSpPr/>
          <p:nvPr/>
        </p:nvSpPr>
        <p:spPr>
          <a:xfrm>
            <a:off x="2271466" y="-519991"/>
            <a:ext cx="8052122" cy="7981932"/>
          </a:xfrm>
          <a:prstGeom prst="ellipse">
            <a:avLst/>
          </a:prstGeom>
          <a:solidFill>
            <a:srgbClr val="F26648">
              <a:alpha val="72157"/>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A1BC44-6B55-AA40-960F-5515C0B276DA}"/>
              </a:ext>
            </a:extLst>
          </p:cNvPr>
          <p:cNvSpPr>
            <a:spLocks noGrp="1"/>
          </p:cNvSpPr>
          <p:nvPr>
            <p:ph type="title"/>
          </p:nvPr>
        </p:nvSpPr>
        <p:spPr>
          <a:xfrm>
            <a:off x="2757268" y="1613264"/>
            <a:ext cx="7061981" cy="1325563"/>
          </a:xfrm>
        </p:spPr>
        <p:txBody>
          <a:bodyPr>
            <a:normAutofit/>
          </a:bodyPr>
          <a:lstStyle/>
          <a:p>
            <a:pPr algn="ctr"/>
            <a:r>
              <a:rPr lang="en-US" sz="8000" dirty="0">
                <a:latin typeface="Montserrat ExtraBold" pitchFamily="2" charset="77"/>
              </a:rPr>
              <a:t>Thank you! </a:t>
            </a:r>
          </a:p>
        </p:txBody>
      </p:sp>
      <p:sp>
        <p:nvSpPr>
          <p:cNvPr id="4" name="Text Placeholder 2">
            <a:extLst>
              <a:ext uri="{FF2B5EF4-FFF2-40B4-BE49-F238E27FC236}">
                <a16:creationId xmlns:a16="http://schemas.microsoft.com/office/drawing/2014/main" id="{ECB9B846-A98D-8944-8AD1-6063F7FEC16F}"/>
              </a:ext>
            </a:extLst>
          </p:cNvPr>
          <p:cNvSpPr txBox="1">
            <a:spLocks/>
          </p:cNvSpPr>
          <p:nvPr/>
        </p:nvSpPr>
        <p:spPr>
          <a:xfrm>
            <a:off x="4290880" y="3791627"/>
            <a:ext cx="5432156" cy="1500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C8DF8E"/>
              </a:solidFill>
              <a:effectLst/>
              <a:uLnTx/>
              <a:uFillTx/>
              <a:latin typeface="Montserrat" pitchFamily="2" charset="77"/>
              <a:ea typeface="+mn-ea"/>
              <a:cs typeface="+mn-cs"/>
            </a:endParaRPr>
          </a:p>
        </p:txBody>
      </p:sp>
      <p:sp>
        <p:nvSpPr>
          <p:cNvPr id="16" name="Subtitle 2">
            <a:extLst>
              <a:ext uri="{FF2B5EF4-FFF2-40B4-BE49-F238E27FC236}">
                <a16:creationId xmlns:a16="http://schemas.microsoft.com/office/drawing/2014/main" id="{4AE5FA2A-55A7-B745-81A1-180C731F413D}"/>
              </a:ext>
            </a:extLst>
          </p:cNvPr>
          <p:cNvSpPr txBox="1">
            <a:spLocks/>
          </p:cNvSpPr>
          <p:nvPr/>
        </p:nvSpPr>
        <p:spPr>
          <a:xfrm>
            <a:off x="2857285" y="5826872"/>
            <a:ext cx="9144000" cy="7034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ln>
                  <a:solidFill>
                    <a:schemeClr val="bg1"/>
                  </a:solidFill>
                </a:ln>
                <a:solidFill>
                  <a:schemeClr val="bg1"/>
                </a:solidFill>
                <a:latin typeface="Montserrat Light"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ontserra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ontserrat"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ontserra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ontserrat"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solidFill>
                    <a:prstClr val="white"/>
                  </a:solidFill>
                </a:ln>
                <a:solidFill>
                  <a:prstClr val="white"/>
                </a:solidFill>
                <a:effectLst/>
                <a:uLnTx/>
                <a:uFillTx/>
                <a:latin typeface="Montserrat SemiBold" pitchFamily="2" charset="77"/>
                <a:ea typeface="+mn-ea"/>
                <a:cs typeface="+mn-cs"/>
              </a:rPr>
              <a:t> </a:t>
            </a:r>
          </a:p>
        </p:txBody>
      </p:sp>
      <p:sp>
        <p:nvSpPr>
          <p:cNvPr id="3" name="TextBox 2">
            <a:extLst>
              <a:ext uri="{FF2B5EF4-FFF2-40B4-BE49-F238E27FC236}">
                <a16:creationId xmlns:a16="http://schemas.microsoft.com/office/drawing/2014/main" id="{C9CC0308-CCAF-07B0-7295-B88ED458F4EF}"/>
              </a:ext>
            </a:extLst>
          </p:cNvPr>
          <p:cNvSpPr txBox="1"/>
          <p:nvPr/>
        </p:nvSpPr>
        <p:spPr>
          <a:xfrm>
            <a:off x="2553287" y="3473885"/>
            <a:ext cx="747697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airwater Script" panose="02000507000000020003" pitchFamily="2" charset="0"/>
                <a:ea typeface="+mn-ea"/>
                <a:cs typeface="+mn-cs"/>
              </a:rPr>
              <a:t>“I just feel understood, not judged, and have the motivation to move forward.”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—A Parent’s words (Peoria, IL)</a:t>
            </a:r>
            <a:endParaRPr kumimoji="0" lang="en-US" sz="160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943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1524000" y="783619"/>
            <a:ext cx="8028840" cy="943913"/>
          </a:xfrm>
          <a:prstGeom prst="rect">
            <a:avLst/>
          </a:prstGeom>
        </p:spPr>
        <p:txBody>
          <a:bodyPr vert="horz" wrap="square" lIns="0" tIns="10160" rIns="0" bIns="0" rtlCol="0">
            <a:spAutoFit/>
          </a:bodyPr>
          <a:lstStyle/>
          <a:p>
            <a:pPr marL="8467">
              <a:spcBef>
                <a:spcPts val="80"/>
              </a:spcBef>
            </a:pPr>
            <a:r>
              <a:rPr spc="103" dirty="0"/>
              <a:t>PMH</a:t>
            </a:r>
            <a:r>
              <a:rPr spc="-397" dirty="0"/>
              <a:t> </a:t>
            </a:r>
            <a:r>
              <a:rPr spc="210" dirty="0"/>
              <a:t>&amp;</a:t>
            </a:r>
            <a:r>
              <a:rPr spc="-397" dirty="0"/>
              <a:t> </a:t>
            </a:r>
            <a:r>
              <a:rPr spc="-793" dirty="0"/>
              <a:t>Home</a:t>
            </a:r>
            <a:r>
              <a:rPr spc="-393" dirty="0"/>
              <a:t> </a:t>
            </a:r>
            <a:r>
              <a:rPr spc="97" dirty="0"/>
              <a:t>Visiting</a:t>
            </a:r>
          </a:p>
        </p:txBody>
      </p:sp>
      <p:sp>
        <p:nvSpPr>
          <p:cNvPr id="3" name="object 3"/>
          <p:cNvSpPr txBox="1">
            <a:spLocks noGrp="1"/>
          </p:cNvSpPr>
          <p:nvPr>
            <p:ph type="body" idx="1"/>
          </p:nvPr>
        </p:nvSpPr>
        <p:spPr>
          <a:xfrm>
            <a:off x="1524000" y="2006601"/>
            <a:ext cx="7721600" cy="4067780"/>
          </a:xfrm>
          <a:prstGeom prst="rect">
            <a:avLst/>
          </a:prstGeom>
        </p:spPr>
        <p:txBody>
          <a:bodyPr vert="horz" wrap="square" lIns="0" tIns="10160" rIns="0" bIns="0" rtlCol="0">
            <a:spAutoFit/>
          </a:bodyPr>
          <a:lstStyle/>
          <a:p>
            <a:pPr marL="252743" indent="-252743">
              <a:spcBef>
                <a:spcPts val="80"/>
              </a:spcBef>
              <a:buClr>
                <a:srgbClr val="EC8FBC"/>
              </a:buClr>
              <a:buSzPct val="67777"/>
              <a:buAutoNum type="arabicPeriod"/>
              <a:tabLst>
                <a:tab pos="252743" algn="l"/>
              </a:tabLst>
            </a:pPr>
            <a:r>
              <a:rPr spc="103" dirty="0"/>
              <a:t>Day</a:t>
            </a:r>
            <a:r>
              <a:rPr spc="-203" dirty="0"/>
              <a:t> </a:t>
            </a:r>
            <a:r>
              <a:rPr spc="-23" dirty="0"/>
              <a:t>in</a:t>
            </a:r>
            <a:r>
              <a:rPr spc="-200" dirty="0"/>
              <a:t> </a:t>
            </a:r>
            <a:r>
              <a:rPr spc="43" dirty="0"/>
              <a:t>the</a:t>
            </a:r>
            <a:r>
              <a:rPr spc="-200" dirty="0"/>
              <a:t> </a:t>
            </a:r>
            <a:r>
              <a:rPr spc="-13" dirty="0"/>
              <a:t>Life</a:t>
            </a:r>
            <a:endParaRPr dirty="0"/>
          </a:p>
          <a:p>
            <a:pPr marL="909365">
              <a:lnSpc>
                <a:spcPts val="1910"/>
              </a:lnSpc>
              <a:spcBef>
                <a:spcPts val="1170"/>
              </a:spcBef>
            </a:pPr>
            <a:r>
              <a:rPr sz="1600" spc="-50" dirty="0">
                <a:solidFill>
                  <a:srgbClr val="494949"/>
                </a:solidFill>
                <a:latin typeface="Verdana"/>
                <a:cs typeface="Verdana"/>
              </a:rPr>
              <a:t>Assessments/</a:t>
            </a:r>
            <a:r>
              <a:rPr sz="1600" spc="-87" dirty="0">
                <a:solidFill>
                  <a:srgbClr val="494949"/>
                </a:solidFill>
                <a:latin typeface="Verdana"/>
                <a:cs typeface="Verdana"/>
              </a:rPr>
              <a:t> </a:t>
            </a:r>
            <a:r>
              <a:rPr sz="1600" spc="-7" dirty="0">
                <a:solidFill>
                  <a:srgbClr val="494949"/>
                </a:solidFill>
                <a:latin typeface="Verdana"/>
                <a:cs typeface="Verdana"/>
              </a:rPr>
              <a:t>Screening</a:t>
            </a:r>
            <a:endParaRPr sz="1600" dirty="0">
              <a:latin typeface="Verdana"/>
              <a:cs typeface="Verdana"/>
            </a:endParaRPr>
          </a:p>
          <a:p>
            <a:pPr marL="909365" marR="2686608">
              <a:lnSpc>
                <a:spcPts val="1900"/>
              </a:lnSpc>
              <a:spcBef>
                <a:spcPts val="70"/>
              </a:spcBef>
            </a:pPr>
            <a:r>
              <a:rPr sz="1600" spc="-47" dirty="0">
                <a:solidFill>
                  <a:srgbClr val="494949"/>
                </a:solidFill>
                <a:latin typeface="Verdana"/>
                <a:cs typeface="Verdana"/>
              </a:rPr>
              <a:t>What</a:t>
            </a:r>
            <a:r>
              <a:rPr sz="1600" spc="-100" dirty="0">
                <a:solidFill>
                  <a:srgbClr val="494949"/>
                </a:solidFill>
                <a:latin typeface="Verdana"/>
                <a:cs typeface="Verdana"/>
              </a:rPr>
              <a:t> </a:t>
            </a:r>
            <a:r>
              <a:rPr sz="1600" spc="-47" dirty="0">
                <a:solidFill>
                  <a:srgbClr val="494949"/>
                </a:solidFill>
                <a:latin typeface="Verdana"/>
                <a:cs typeface="Verdana"/>
              </a:rPr>
              <a:t>conversations</a:t>
            </a:r>
            <a:r>
              <a:rPr sz="1600" spc="-97" dirty="0">
                <a:solidFill>
                  <a:srgbClr val="494949"/>
                </a:solidFill>
                <a:latin typeface="Verdana"/>
                <a:cs typeface="Verdana"/>
              </a:rPr>
              <a:t> </a:t>
            </a:r>
            <a:r>
              <a:rPr sz="1600" spc="-30" dirty="0">
                <a:solidFill>
                  <a:srgbClr val="494949"/>
                </a:solidFill>
                <a:latin typeface="Verdana"/>
                <a:cs typeface="Verdana"/>
              </a:rPr>
              <a:t>can</a:t>
            </a:r>
            <a:r>
              <a:rPr sz="1600" spc="-100" dirty="0">
                <a:solidFill>
                  <a:srgbClr val="494949"/>
                </a:solidFill>
                <a:latin typeface="Verdana"/>
                <a:cs typeface="Verdana"/>
              </a:rPr>
              <a:t> </a:t>
            </a:r>
            <a:r>
              <a:rPr sz="1600" spc="-37" dirty="0">
                <a:solidFill>
                  <a:srgbClr val="494949"/>
                </a:solidFill>
                <a:latin typeface="Verdana"/>
                <a:cs typeface="Verdana"/>
              </a:rPr>
              <a:t>look</a:t>
            </a:r>
            <a:r>
              <a:rPr sz="1600" spc="-97" dirty="0">
                <a:solidFill>
                  <a:srgbClr val="494949"/>
                </a:solidFill>
                <a:latin typeface="Verdana"/>
                <a:cs typeface="Verdana"/>
              </a:rPr>
              <a:t> </a:t>
            </a:r>
            <a:r>
              <a:rPr sz="1600" spc="-43" dirty="0">
                <a:solidFill>
                  <a:srgbClr val="494949"/>
                </a:solidFill>
                <a:latin typeface="Verdana"/>
                <a:cs typeface="Verdana"/>
              </a:rPr>
              <a:t>like </a:t>
            </a:r>
            <a:r>
              <a:rPr sz="1600" spc="-7" dirty="0">
                <a:solidFill>
                  <a:srgbClr val="494949"/>
                </a:solidFill>
                <a:latin typeface="Verdana"/>
                <a:cs typeface="Verdana"/>
              </a:rPr>
              <a:t>Referrals</a:t>
            </a:r>
            <a:endParaRPr sz="1600" dirty="0">
              <a:latin typeface="Verdana"/>
              <a:cs typeface="Verdana"/>
            </a:endParaRPr>
          </a:p>
          <a:p>
            <a:pPr marL="252743" indent="-252743">
              <a:spcBef>
                <a:spcPts val="1337"/>
              </a:spcBef>
              <a:buClr>
                <a:srgbClr val="EC8FBC"/>
              </a:buClr>
              <a:buSzPct val="67777"/>
              <a:buAutoNum type="arabicPeriod" startAt="2"/>
              <a:tabLst>
                <a:tab pos="252743" algn="l"/>
              </a:tabLst>
            </a:pPr>
            <a:r>
              <a:rPr spc="63" dirty="0"/>
              <a:t>Mothers</a:t>
            </a:r>
            <a:r>
              <a:rPr spc="-173" dirty="0"/>
              <a:t> </a:t>
            </a:r>
            <a:r>
              <a:rPr spc="103" dirty="0"/>
              <a:t>&amp;</a:t>
            </a:r>
            <a:r>
              <a:rPr spc="-169" dirty="0"/>
              <a:t> </a:t>
            </a:r>
            <a:r>
              <a:rPr dirty="0"/>
              <a:t>Babies</a:t>
            </a:r>
            <a:r>
              <a:rPr spc="-169" dirty="0"/>
              <a:t> </a:t>
            </a:r>
            <a:r>
              <a:rPr spc="47" dirty="0"/>
              <a:t>Curriculum</a:t>
            </a:r>
            <a:endParaRPr dirty="0"/>
          </a:p>
          <a:p>
            <a:pPr marL="909365">
              <a:spcBef>
                <a:spcPts val="1430"/>
              </a:spcBef>
            </a:pPr>
            <a:r>
              <a:rPr sz="1600" spc="-40" dirty="0">
                <a:solidFill>
                  <a:srgbClr val="494949"/>
                </a:solidFill>
                <a:latin typeface="Verdana"/>
                <a:cs typeface="Verdana"/>
              </a:rPr>
              <a:t>Fathers</a:t>
            </a:r>
            <a:r>
              <a:rPr sz="1600" spc="-113" dirty="0">
                <a:solidFill>
                  <a:srgbClr val="494949"/>
                </a:solidFill>
                <a:latin typeface="Verdana"/>
                <a:cs typeface="Verdana"/>
              </a:rPr>
              <a:t> </a:t>
            </a:r>
            <a:r>
              <a:rPr sz="1600" spc="-63" dirty="0">
                <a:solidFill>
                  <a:srgbClr val="494949"/>
                </a:solidFill>
                <a:latin typeface="Verdana"/>
                <a:cs typeface="Verdana"/>
              </a:rPr>
              <a:t>&amp;</a:t>
            </a:r>
            <a:r>
              <a:rPr sz="1600" spc="-110" dirty="0">
                <a:solidFill>
                  <a:srgbClr val="494949"/>
                </a:solidFill>
                <a:latin typeface="Verdana"/>
                <a:cs typeface="Verdana"/>
              </a:rPr>
              <a:t> </a:t>
            </a:r>
            <a:r>
              <a:rPr sz="1600" spc="-43" dirty="0">
                <a:solidFill>
                  <a:srgbClr val="494949"/>
                </a:solidFill>
                <a:latin typeface="Verdana"/>
                <a:cs typeface="Verdana"/>
              </a:rPr>
              <a:t>Babies</a:t>
            </a:r>
            <a:r>
              <a:rPr sz="1600" spc="-110" dirty="0">
                <a:solidFill>
                  <a:srgbClr val="494949"/>
                </a:solidFill>
                <a:latin typeface="Verdana"/>
                <a:cs typeface="Verdana"/>
              </a:rPr>
              <a:t> </a:t>
            </a:r>
            <a:r>
              <a:rPr sz="1600" spc="-7" dirty="0">
                <a:solidFill>
                  <a:srgbClr val="494949"/>
                </a:solidFill>
                <a:latin typeface="Verdana"/>
                <a:cs typeface="Verdana"/>
              </a:rPr>
              <a:t>Pilot</a:t>
            </a:r>
            <a:endParaRPr sz="1600" dirty="0">
              <a:latin typeface="Verdana"/>
              <a:cs typeface="Verdana"/>
            </a:endParaRPr>
          </a:p>
          <a:p>
            <a:pPr marL="342494" indent="-252743">
              <a:spcBef>
                <a:spcPts val="1727"/>
              </a:spcBef>
              <a:buClr>
                <a:srgbClr val="EC8FBC"/>
              </a:buClr>
              <a:buSzPct val="67777"/>
              <a:buAutoNum type="arabicPeriod" startAt="3"/>
              <a:tabLst>
                <a:tab pos="342494" algn="l"/>
              </a:tabLst>
            </a:pPr>
            <a:r>
              <a:rPr spc="-70" dirty="0"/>
              <a:t>Walking</a:t>
            </a:r>
            <a:r>
              <a:rPr spc="-193" dirty="0"/>
              <a:t> </a:t>
            </a:r>
            <a:r>
              <a:rPr spc="117" dirty="0"/>
              <a:t>with</a:t>
            </a:r>
            <a:r>
              <a:rPr spc="-193" dirty="0"/>
              <a:t> </a:t>
            </a:r>
            <a:r>
              <a:rPr spc="-7" dirty="0"/>
              <a:t>Families</a:t>
            </a:r>
            <a:endParaRPr dirty="0"/>
          </a:p>
          <a:p>
            <a:pPr marL="909365">
              <a:spcBef>
                <a:spcPts val="1447"/>
              </a:spcBef>
            </a:pPr>
            <a:r>
              <a:rPr sz="1600" spc="-57" dirty="0">
                <a:solidFill>
                  <a:srgbClr val="494949"/>
                </a:solidFill>
                <a:latin typeface="Verdana"/>
                <a:cs typeface="Verdana"/>
              </a:rPr>
              <a:t>Listening</a:t>
            </a:r>
            <a:r>
              <a:rPr sz="1600" spc="-110" dirty="0">
                <a:solidFill>
                  <a:srgbClr val="494949"/>
                </a:solidFill>
                <a:latin typeface="Verdana"/>
                <a:cs typeface="Verdana"/>
              </a:rPr>
              <a:t> </a:t>
            </a:r>
            <a:r>
              <a:rPr sz="1600" spc="-63" dirty="0">
                <a:solidFill>
                  <a:srgbClr val="494949"/>
                </a:solidFill>
                <a:latin typeface="Verdana"/>
                <a:cs typeface="Verdana"/>
              </a:rPr>
              <a:t>&amp;</a:t>
            </a:r>
            <a:r>
              <a:rPr sz="1600" spc="-107" dirty="0">
                <a:solidFill>
                  <a:srgbClr val="494949"/>
                </a:solidFill>
                <a:latin typeface="Verdana"/>
                <a:cs typeface="Verdana"/>
              </a:rPr>
              <a:t> </a:t>
            </a:r>
            <a:r>
              <a:rPr sz="1600" spc="-53" dirty="0">
                <a:solidFill>
                  <a:srgbClr val="494949"/>
                </a:solidFill>
                <a:latin typeface="Verdana"/>
                <a:cs typeface="Verdana"/>
              </a:rPr>
              <a:t>Being</a:t>
            </a:r>
            <a:r>
              <a:rPr sz="1600" spc="-107" dirty="0">
                <a:solidFill>
                  <a:srgbClr val="494949"/>
                </a:solidFill>
                <a:latin typeface="Verdana"/>
                <a:cs typeface="Verdana"/>
              </a:rPr>
              <a:t> </a:t>
            </a:r>
            <a:r>
              <a:rPr sz="1600" spc="-7" dirty="0">
                <a:solidFill>
                  <a:srgbClr val="494949"/>
                </a:solidFill>
                <a:latin typeface="Verdana"/>
                <a:cs typeface="Verdana"/>
              </a:rPr>
              <a:t>Curious</a:t>
            </a:r>
            <a:endParaRPr sz="1600" dirty="0">
              <a:latin typeface="Verdana"/>
              <a:cs typeface="Verdana"/>
            </a:endParaRPr>
          </a:p>
          <a:p>
            <a:pPr marL="1946161">
              <a:spcBef>
                <a:spcPts val="1813"/>
              </a:spcBef>
            </a:pPr>
            <a:r>
              <a:rPr sz="2000" spc="-63" dirty="0">
                <a:solidFill>
                  <a:srgbClr val="494949"/>
                </a:solidFill>
                <a:latin typeface="Verdana"/>
                <a:cs typeface="Verdana"/>
              </a:rPr>
              <a:t>Presented</a:t>
            </a:r>
            <a:r>
              <a:rPr sz="2000" spc="-163" dirty="0">
                <a:solidFill>
                  <a:srgbClr val="494949"/>
                </a:solidFill>
                <a:latin typeface="Verdana"/>
                <a:cs typeface="Verdana"/>
              </a:rPr>
              <a:t> </a:t>
            </a:r>
            <a:r>
              <a:rPr sz="2000" spc="-37" dirty="0">
                <a:solidFill>
                  <a:srgbClr val="494949"/>
                </a:solidFill>
                <a:latin typeface="Verdana"/>
                <a:cs typeface="Verdana"/>
              </a:rPr>
              <a:t>by</a:t>
            </a:r>
            <a:r>
              <a:rPr sz="2000" spc="-160" dirty="0">
                <a:solidFill>
                  <a:srgbClr val="494949"/>
                </a:solidFill>
                <a:latin typeface="Verdana"/>
                <a:cs typeface="Verdana"/>
              </a:rPr>
              <a:t> </a:t>
            </a:r>
            <a:r>
              <a:rPr sz="2000" spc="-73" dirty="0">
                <a:solidFill>
                  <a:srgbClr val="494949"/>
                </a:solidFill>
                <a:latin typeface="Verdana"/>
                <a:cs typeface="Verdana"/>
              </a:rPr>
              <a:t>Tisha</a:t>
            </a:r>
            <a:r>
              <a:rPr sz="2000" spc="-160" dirty="0">
                <a:solidFill>
                  <a:srgbClr val="494949"/>
                </a:solidFill>
                <a:latin typeface="Verdana"/>
                <a:cs typeface="Verdana"/>
              </a:rPr>
              <a:t> </a:t>
            </a:r>
            <a:r>
              <a:rPr sz="2000" spc="-103" dirty="0">
                <a:solidFill>
                  <a:srgbClr val="494949"/>
                </a:solidFill>
                <a:latin typeface="Verdana"/>
                <a:cs typeface="Verdana"/>
              </a:rPr>
              <a:t>Gatson,</a:t>
            </a:r>
            <a:r>
              <a:rPr sz="2000" spc="-163" dirty="0">
                <a:solidFill>
                  <a:srgbClr val="494949"/>
                </a:solidFill>
                <a:latin typeface="Verdana"/>
                <a:cs typeface="Verdana"/>
              </a:rPr>
              <a:t> </a:t>
            </a:r>
            <a:r>
              <a:rPr sz="2000" spc="-200" dirty="0">
                <a:solidFill>
                  <a:srgbClr val="494949"/>
                </a:solidFill>
                <a:latin typeface="Verdana"/>
                <a:cs typeface="Verdana"/>
              </a:rPr>
              <a:t>BS,</a:t>
            </a:r>
            <a:r>
              <a:rPr sz="2000" spc="-160" dirty="0">
                <a:solidFill>
                  <a:srgbClr val="494949"/>
                </a:solidFill>
                <a:latin typeface="Verdana"/>
                <a:cs typeface="Verdana"/>
              </a:rPr>
              <a:t> </a:t>
            </a:r>
            <a:r>
              <a:rPr sz="2000" spc="-43" dirty="0">
                <a:solidFill>
                  <a:srgbClr val="494949"/>
                </a:solidFill>
                <a:latin typeface="Verdana"/>
                <a:cs typeface="Verdana"/>
              </a:rPr>
              <a:t>CLS</a:t>
            </a:r>
            <a:endParaRPr sz="2000" dirty="0">
              <a:latin typeface="Verdana"/>
              <a:cs typeface="Verdan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E01EAEC-39F7-6C9D-412F-019DB08755D4}"/>
              </a:ext>
            </a:extLst>
          </p:cNvPr>
          <p:cNvSpPr txBox="1">
            <a:spLocks/>
          </p:cNvSpPr>
          <p:nvPr/>
        </p:nvSpPr>
        <p:spPr>
          <a:xfrm>
            <a:off x="5410200" y="1208107"/>
            <a:ext cx="6076950" cy="1249451"/>
          </a:xfrm>
          <a:prstGeom prst="rect">
            <a:avLst/>
          </a:prstGeom>
        </p:spPr>
        <p:txBody>
          <a:bodyPr lIns="91440" tIns="45720" rIns="91440" bIns="45720" anchor="t">
            <a:noAutofit/>
          </a:bodyPr>
          <a:lstStyle>
            <a:lvl1pPr algn="l" defTabSz="914400" rtl="0" eaLnBrk="1" latinLnBrk="0" hangingPunct="1">
              <a:lnSpc>
                <a:spcPts val="4200"/>
              </a:lnSpc>
              <a:spcBef>
                <a:spcPct val="0"/>
              </a:spcBef>
              <a:buNone/>
              <a:defRPr sz="3500" b="1" i="0" kern="1200" baseline="0">
                <a:solidFill>
                  <a:schemeClr val="tx2">
                    <a:lumMod val="90000"/>
                    <a:lumOff val="10000"/>
                  </a:schemeClr>
                </a:solidFill>
                <a:latin typeface="Arial" panose="020B0604020202020204" pitchFamily="34" charset="0"/>
                <a:ea typeface="+mj-ea"/>
                <a:cs typeface="+mj-cs"/>
              </a:defRPr>
            </a:lvl1pPr>
          </a:lstStyle>
          <a:p>
            <a:pPr marL="0" marR="0" lvl="0" indent="0" algn="ctr" defTabSz="914400" rtl="0" eaLnBrk="1" fontAlgn="auto" latinLnBrk="0" hangingPunct="1">
              <a:lnSpc>
                <a:spcPts val="42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venir Next LT Pro Demi" panose="020B0704020202020204" pitchFamily="34" charset="0"/>
                <a:ea typeface="+mj-ea"/>
                <a:cs typeface="+mj-cs"/>
              </a:rPr>
              <a:t>Psychiatric Consultation and Referral Assistance to Perinatal Health Care Providers</a:t>
            </a:r>
            <a:endParaRPr kumimoji="0" lang="en-US" sz="2400" b="1" i="0" u="none" strike="noStrike" kern="1200" cap="none" spc="0" normalizeH="0" baseline="0" noProof="0" dirty="0">
              <a:ln>
                <a:noFill/>
              </a:ln>
              <a:solidFill>
                <a:srgbClr val="002060"/>
              </a:solidFill>
              <a:effectLst/>
              <a:uLnTx/>
              <a:uFillTx/>
              <a:latin typeface="Calibri"/>
              <a:ea typeface="Calibri"/>
              <a:cs typeface="Calibri"/>
            </a:endParaRPr>
          </a:p>
        </p:txBody>
      </p:sp>
      <p:sp>
        <p:nvSpPr>
          <p:cNvPr id="3" name="TextBox 2">
            <a:extLst>
              <a:ext uri="{FF2B5EF4-FFF2-40B4-BE49-F238E27FC236}">
                <a16:creationId xmlns:a16="http://schemas.microsoft.com/office/drawing/2014/main" id="{77EB3FD4-4A8C-EE8C-5CD8-81C74B992987}"/>
              </a:ext>
            </a:extLst>
          </p:cNvPr>
          <p:cNvSpPr txBox="1"/>
          <p:nvPr/>
        </p:nvSpPr>
        <p:spPr>
          <a:xfrm>
            <a:off x="5717286" y="3429000"/>
            <a:ext cx="6094476" cy="123110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Rhapsody Mason, LCSW – Program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University of Illinois Chicago College of Medicine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Avenir Next LT Pro Demi" panose="020B0704020202020204" pitchFamily="34" charset="0"/>
                <a:ea typeface="+mn-ea"/>
                <a:cs typeface="+mn-cs"/>
              </a:rPr>
              <a:t>May 20, 2026</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06373-C59E-3270-B79C-CADED3276DF2}"/>
            </a:ext>
          </a:extLst>
        </p:cNvPr>
        <p:cNvGrpSpPr/>
        <p:nvPr/>
      </p:nvGrpSpPr>
      <p:grpSpPr>
        <a:xfrm>
          <a:off x="0" y="0"/>
          <a:ext cx="0" cy="0"/>
          <a:chOff x="0" y="0"/>
          <a:chExt cx="0" cy="0"/>
        </a:xfrm>
      </p:grpSpPr>
      <p:sp>
        <p:nvSpPr>
          <p:cNvPr id="2" name="Google Shape;129;p18">
            <a:extLst>
              <a:ext uri="{FF2B5EF4-FFF2-40B4-BE49-F238E27FC236}">
                <a16:creationId xmlns:a16="http://schemas.microsoft.com/office/drawing/2014/main" id="{942653B7-D701-9306-4DBF-5D194F8534EA}"/>
              </a:ext>
            </a:extLst>
          </p:cNvPr>
          <p:cNvSpPr txBox="1">
            <a:spLocks/>
          </p:cNvSpPr>
          <p:nvPr/>
        </p:nvSpPr>
        <p:spPr>
          <a:xfrm>
            <a:off x="1531716" y="198168"/>
            <a:ext cx="8229600" cy="944562"/>
          </a:xfrm>
          <a:prstGeom prst="rect">
            <a:avLst/>
          </a:prstGeom>
          <a:noFill/>
          <a:ln>
            <a:noFill/>
          </a:ln>
        </p:spPr>
        <p:txBody>
          <a:bodyPr vert="horz" wrap="square" lIns="91440" tIns="45720" rIns="91440" bIns="45720" rtlCol="0" anchor="ctr" anchorCtr="1" compatLnSpc="1">
            <a:normAutofit/>
          </a:bodyPr>
          <a:lstStyle>
            <a:lvl1pPr algn="l" defTabSz="685800" rtl="0" eaLnBrk="1" latinLnBrk="0" hangingPunct="1">
              <a:lnSpc>
                <a:spcPts val="3150"/>
              </a:lnSpc>
              <a:spcBef>
                <a:spcPct val="0"/>
              </a:spcBef>
              <a:buNone/>
              <a:defRPr sz="2625" b="1" i="0" kern="1200" baseline="0">
                <a:solidFill>
                  <a:schemeClr val="tx2">
                    <a:lumMod val="90000"/>
                    <a:lumOff val="10000"/>
                  </a:schemeClr>
                </a:solidFill>
                <a:latin typeface="Arial" panose="020B0604020202020204" pitchFamily="34" charset="0"/>
                <a:ea typeface="+mj-ea"/>
                <a:cs typeface="+mj-cs"/>
              </a:defRPr>
            </a:lvl1pPr>
          </a:lstStyle>
          <a:p>
            <a:pPr marL="0" marR="0" lvl="0" indent="0" algn="ctr" defTabSz="685800" rtl="0" eaLnBrk="1" fontAlgn="auto" latinLnBrk="0" hangingPunct="1">
              <a:lnSpc>
                <a:spcPts val="3150"/>
              </a:lnSpc>
              <a:spcBef>
                <a:spcPct val="0"/>
              </a:spcBef>
              <a:spcAft>
                <a:spcPts val="0"/>
              </a:spcAft>
              <a:buClrTx/>
              <a:buSzTx/>
              <a:buFontTx/>
              <a:buNone/>
              <a:tabLst/>
              <a:defRPr/>
            </a:pPr>
            <a:r>
              <a:rPr kumimoji="0" lang="en-US" sz="4000" b="1" i="0" u="none" strike="noStrike" kern="0" cap="none" spc="0" normalizeH="0" baseline="0" noProof="0" dirty="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Disclosures</a:t>
            </a:r>
          </a:p>
        </p:txBody>
      </p:sp>
      <p:sp>
        <p:nvSpPr>
          <p:cNvPr id="3" name="Content Placeholder 2">
            <a:extLst>
              <a:ext uri="{FF2B5EF4-FFF2-40B4-BE49-F238E27FC236}">
                <a16:creationId xmlns:a16="http://schemas.microsoft.com/office/drawing/2014/main" id="{627EABD0-CFD2-56B7-3DE4-CCB84F20E019}"/>
              </a:ext>
            </a:extLst>
          </p:cNvPr>
          <p:cNvSpPr txBox="1">
            <a:spLocks/>
          </p:cNvSpPr>
          <p:nvPr/>
        </p:nvSpPr>
        <p:spPr>
          <a:xfrm>
            <a:off x="616898" y="1225285"/>
            <a:ext cx="11284555" cy="5221813"/>
          </a:xfrm>
          <a:prstGeom prst="rect">
            <a:avLst/>
          </a:prstGeom>
          <a:noFill/>
          <a:ln>
            <a:noFill/>
          </a:ln>
        </p:spPr>
        <p:txBody>
          <a:bodyPr vert="horz" wrap="square" lIns="91440" tIns="45720" rIns="91440" bIns="45720" rtlCol="0" anchor="t" anchorCtr="0" compatLnSpc="1">
            <a:noAutofit/>
          </a:bodyPr>
          <a:lstStyle>
            <a:lvl1pPr marL="171450" indent="-171450" algn="l" defTabSz="685800" rtl="0" eaLnBrk="1" latinLnBrk="0" hangingPunct="1">
              <a:lnSpc>
                <a:spcPct val="90000"/>
              </a:lnSpc>
              <a:spcBef>
                <a:spcPts val="750"/>
              </a:spcBef>
              <a:buFont typeface="Wingdings" pitchFamily="2" charset="2"/>
              <a:buChar char="§"/>
              <a:defRPr sz="2100" kern="1200" baseline="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Illinois DocAssist is funded by the Illinois Department of Healthcare and Family Services (HFS)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Additional funding through the Illinois Department of Public Health (IDPH) and Health Resources and Services Administration (HRSA)</a:t>
            </a:r>
          </a:p>
          <a:p>
            <a:pPr marL="342900" marR="0" lvl="1" indent="0" algn="l" defTabSz="685800" rtl="0" eaLnBrk="1" fontAlgn="auto" latinLnBrk="0" hangingPunct="1">
              <a:lnSpc>
                <a:spcPct val="90000"/>
              </a:lnSpc>
              <a:spcBef>
                <a:spcPts val="375"/>
              </a:spcBef>
              <a:spcAft>
                <a:spcPts val="0"/>
              </a:spcAft>
              <a:buClrTx/>
              <a:buSzTx/>
              <a:buFont typeface="Wingdings"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Administered by the University of Illinois Chicago College of Medicine – Department of Medicine,  in collaboration with the Department of Psychiatry </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Presenter has no financial disclosures</a:t>
            </a:r>
          </a:p>
          <a:p>
            <a:pPr marL="514350" marR="0" lvl="1" indent="-171450" algn="l" defTabSz="685800" rtl="0" eaLnBrk="1" fontAlgn="auto" latinLnBrk="0" hangingPunct="1">
              <a:lnSpc>
                <a:spcPct val="90000"/>
              </a:lnSpc>
              <a:spcBef>
                <a:spcPts val="375"/>
              </a:spcBef>
              <a:spcAft>
                <a:spcPts val="0"/>
              </a:spcAft>
              <a:buClrTx/>
              <a:buSzTx/>
              <a:buFont typeface="Wingdings"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6149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a:spLocks noGrp="1"/>
          </p:cNvSpPr>
          <p:nvPr>
            <p:ph type="title" idx="4294967295"/>
          </p:nvPr>
        </p:nvSpPr>
        <p:spPr>
          <a:xfrm>
            <a:off x="1508567" y="105570"/>
            <a:ext cx="8229600" cy="944562"/>
          </a:xfrm>
          <a:prstGeom prst="rect">
            <a:avLst/>
          </a:prstGeom>
          <a:noFill/>
          <a:ln>
            <a:noFill/>
          </a:ln>
        </p:spPr>
        <p:txBody>
          <a:bodyPr vert="horz" wrap="square" lIns="91440" tIns="45720" rIns="91440" bIns="45720" rtlCol="0" anchor="ctr" anchorCtr="1" compatLnSpc="1">
            <a:normAutofit/>
          </a:bodyPr>
          <a:lstStyle/>
          <a:p>
            <a:pPr algn="ctr"/>
            <a:r>
              <a:rPr lang="en-US" sz="4000" b="1" kern="0" dirty="0">
                <a:latin typeface="Calibri" panose="020F0502020204030204" pitchFamily="34" charset="0"/>
                <a:ea typeface="Calibri" panose="020F0502020204030204" pitchFamily="34" charset="0"/>
                <a:cs typeface="Calibri" panose="020F0502020204030204" pitchFamily="34" charset="0"/>
              </a:rPr>
              <a:t>Illinois </a:t>
            </a:r>
            <a:r>
              <a:rPr lang="en-US" sz="4000" b="1" kern="0" dirty="0" err="1">
                <a:latin typeface="Calibri" panose="020F0502020204030204" pitchFamily="34" charset="0"/>
                <a:ea typeface="Calibri" panose="020F0502020204030204" pitchFamily="34" charset="0"/>
                <a:cs typeface="Calibri" panose="020F0502020204030204" pitchFamily="34" charset="0"/>
              </a:rPr>
              <a:t>DocAssist</a:t>
            </a:r>
            <a:r>
              <a:rPr lang="en-US" sz="4000" b="1" kern="0" dirty="0">
                <a:latin typeface="Calibri" panose="020F0502020204030204" pitchFamily="34" charset="0"/>
                <a:ea typeface="Calibri" panose="020F0502020204030204" pitchFamily="34" charset="0"/>
                <a:cs typeface="Calibri" panose="020F0502020204030204" pitchFamily="34" charset="0"/>
              </a:rPr>
              <a:t> Services</a:t>
            </a:r>
            <a:endParaRPr sz="4000" b="1" kern="0"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0C918D0D-30EB-29FD-1FC6-D3527A4762B0}"/>
              </a:ext>
            </a:extLst>
          </p:cNvPr>
          <p:cNvSpPr/>
          <p:nvPr/>
        </p:nvSpPr>
        <p:spPr>
          <a:xfrm>
            <a:off x="9005102" y="2488558"/>
            <a:ext cx="2951546" cy="24191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98D16D0-8514-AFAE-FE58-B11C946288E1}"/>
              </a:ext>
            </a:extLst>
          </p:cNvPr>
          <p:cNvSpPr txBox="1"/>
          <p:nvPr/>
        </p:nvSpPr>
        <p:spPr>
          <a:xfrm>
            <a:off x="9115062" y="3097946"/>
            <a:ext cx="27316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Illinois </a:t>
            </a:r>
            <a:r>
              <a:rPr kumimoji="0" lang="en-US" sz="2400" b="0" i="0" u="none" strike="noStrike" kern="1200" cap="none" spc="0" normalizeH="0" baseline="0" noProof="0" dirty="0" err="1">
                <a:ln>
                  <a:noFill/>
                </a:ln>
                <a:solidFill>
                  <a:prstClr val="white"/>
                </a:solidFill>
                <a:effectLst/>
                <a:uLnTx/>
                <a:uFillTx/>
                <a:latin typeface="Aptos" panose="02110004020202020204"/>
                <a:ea typeface="+mn-ea"/>
                <a:cs typeface="+mn-cs"/>
              </a:rPr>
              <a:t>DocAssist</a:t>
            </a: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is a FREE, statewide service </a:t>
            </a:r>
            <a:endPar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C907586E-C950-E08D-E036-DDA633CC3DA9}"/>
              </a:ext>
            </a:extLst>
          </p:cNvPr>
          <p:cNvPicPr>
            <a:picLocks noChangeAspect="1"/>
          </p:cNvPicPr>
          <p:nvPr/>
        </p:nvPicPr>
        <p:blipFill>
          <a:blip r:embed="rId3"/>
          <a:stretch>
            <a:fillRect/>
          </a:stretch>
        </p:blipFill>
        <p:spPr>
          <a:xfrm>
            <a:off x="1168400" y="828677"/>
            <a:ext cx="6762737" cy="52514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240"/>
    </mc:Choice>
    <mc:Fallback xmlns="">
      <p:transition spd="slow" advTm="7024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E787-6D58-119B-C6A4-FC3EF2C2DCCE}"/>
              </a:ext>
            </a:extLst>
          </p:cNvPr>
          <p:cNvSpPr txBox="1">
            <a:spLocks noGrp="1"/>
          </p:cNvSpPr>
          <p:nvPr>
            <p:ph type="title" idx="4294967295"/>
          </p:nvPr>
        </p:nvSpPr>
        <p:spPr>
          <a:xfrm>
            <a:off x="2152650" y="-100277"/>
            <a:ext cx="7886700" cy="1325563"/>
          </a:xfrm>
          <a:prstGeom prst="rect">
            <a:avLst/>
          </a:prstGeom>
          <a:noFill/>
          <a:ln>
            <a:noFill/>
          </a:ln>
        </p:spPr>
        <p:txBody>
          <a:bodyPr vert="horz" wrap="square" lIns="91440" tIns="45720" rIns="91440" bIns="45720" rtlCol="0" anchor="ctr" anchorCtr="1" compatLnSpc="1">
            <a:normAutofit/>
          </a:bodyPr>
          <a:lstStyle/>
          <a:p>
            <a:pPr lvl="0" algn="ctr"/>
            <a:r>
              <a:rPr lang="en-US" sz="4000" b="1" kern="0">
                <a:latin typeface="Calibri" panose="020F0502020204030204" pitchFamily="34" charset="0"/>
                <a:ea typeface="Calibri" panose="020F0502020204030204" pitchFamily="34" charset="0"/>
                <a:cs typeface="Calibri" panose="020F0502020204030204" pitchFamily="34" charset="0"/>
              </a:rPr>
              <a:t>Psychiatric Consultation</a:t>
            </a:r>
          </a:p>
        </p:txBody>
      </p:sp>
      <p:sp>
        <p:nvSpPr>
          <p:cNvPr id="3" name="Content Placeholder 2">
            <a:extLst>
              <a:ext uri="{FF2B5EF4-FFF2-40B4-BE49-F238E27FC236}">
                <a16:creationId xmlns:a16="http://schemas.microsoft.com/office/drawing/2014/main" id="{A06F7BD3-9A7E-00FE-CB2D-0855D92DCB31}"/>
              </a:ext>
            </a:extLst>
          </p:cNvPr>
          <p:cNvSpPr txBox="1">
            <a:spLocks noGrp="1"/>
          </p:cNvSpPr>
          <p:nvPr>
            <p:ph idx="4294967295"/>
          </p:nvPr>
        </p:nvSpPr>
        <p:spPr>
          <a:xfrm>
            <a:off x="616898" y="1225285"/>
            <a:ext cx="11284555" cy="4932447"/>
          </a:xfrm>
          <a:prstGeom prst="rect">
            <a:avLst/>
          </a:prstGeom>
          <a:noFill/>
          <a:ln>
            <a:noFill/>
          </a:ln>
        </p:spPr>
        <p:txBody>
          <a:bodyPr vert="horz" wrap="square" lIns="91440" tIns="45720" rIns="91440" bIns="45720" rtlCol="0" anchor="t" anchorCtr="0" compatLnSpc="1">
            <a:noAutofit/>
          </a:bodyPr>
          <a:lstStyle/>
          <a:p>
            <a:pPr marL="0" lvl="0" indent="0">
              <a:buNone/>
            </a:pPr>
            <a:r>
              <a:rPr lang="en-US" sz="2800" b="1" dirty="0">
                <a:latin typeface="Calibri" panose="020F0502020204030204" pitchFamily="34" charset="0"/>
                <a:ea typeface="Calibri" panose="020F0502020204030204" pitchFamily="34" charset="0"/>
                <a:cs typeface="Calibri" panose="020F0502020204030204" pitchFamily="34" charset="0"/>
              </a:rPr>
              <a:t>Consultants</a:t>
            </a:r>
          </a:p>
          <a:p>
            <a:pPr lvl="1"/>
            <a:r>
              <a:rPr lang="en-US" sz="2800" dirty="0">
                <a:latin typeface="Calibri" panose="020F0502020204030204" pitchFamily="34" charset="0"/>
                <a:ea typeface="Calibri" panose="020F0502020204030204" pitchFamily="34" charset="0"/>
                <a:cs typeface="Calibri" panose="020F0502020204030204" pitchFamily="34" charset="0"/>
              </a:rPr>
              <a:t> Reproductive Psychiatrists</a:t>
            </a:r>
          </a:p>
          <a:p>
            <a:pPr lvl="1"/>
            <a:r>
              <a:rPr lang="en-US" sz="2800" dirty="0">
                <a:latin typeface="Calibri" panose="020F0502020204030204" pitchFamily="34" charset="0"/>
                <a:ea typeface="Calibri" panose="020F0502020204030204" pitchFamily="34" charset="0"/>
                <a:cs typeface="Calibri" panose="020F0502020204030204" pitchFamily="34" charset="0"/>
              </a:rPr>
              <a:t> Licensed clinical social workers specializing in mental health</a:t>
            </a:r>
          </a:p>
          <a:p>
            <a:pPr marL="342900" lvl="1" indent="0">
              <a:buNone/>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0" lvl="0" indent="0">
              <a:buNone/>
            </a:pPr>
            <a:r>
              <a:rPr lang="en-US" sz="2800" b="1" dirty="0">
                <a:latin typeface="Calibri" panose="020F0502020204030204" pitchFamily="34" charset="0"/>
                <a:ea typeface="Calibri" panose="020F0502020204030204" pitchFamily="34" charset="0"/>
                <a:cs typeface="Calibri" panose="020F0502020204030204" pitchFamily="34" charset="0"/>
              </a:rPr>
              <a:t>Consultations Can Be:</a:t>
            </a:r>
            <a:endParaRPr lang="en-US" sz="2800" dirty="0">
              <a:latin typeface="Calibri" panose="020F0502020204030204" pitchFamily="34" charset="0"/>
              <a:ea typeface="Calibri" panose="020F0502020204030204" pitchFamily="34" charset="0"/>
              <a:cs typeface="Calibri" panose="020F0502020204030204" pitchFamily="34" charset="0"/>
            </a:endParaRPr>
          </a:p>
          <a:p>
            <a:pPr lvl="1"/>
            <a:r>
              <a:rPr lang="en-US" sz="2800" dirty="0">
                <a:latin typeface="Calibri" panose="020F0502020204030204" pitchFamily="34" charset="0"/>
                <a:ea typeface="Calibri" panose="020F0502020204030204" pitchFamily="34" charset="0"/>
                <a:cs typeface="Calibri" panose="020F0502020204030204" pitchFamily="34" charset="0"/>
              </a:rPr>
              <a:t>Patient specific questions related to diagnosis and/or treatment of mental health conditions</a:t>
            </a:r>
          </a:p>
          <a:p>
            <a:pPr lvl="1"/>
            <a:r>
              <a:rPr lang="en-US" sz="2800" dirty="0">
                <a:latin typeface="Calibri" panose="020F0502020204030204" pitchFamily="34" charset="0"/>
                <a:ea typeface="Calibri" panose="020F0502020204030204" pitchFamily="34" charset="0"/>
                <a:cs typeface="Calibri" panose="020F0502020204030204" pitchFamily="34" charset="0"/>
              </a:rPr>
              <a:t>General questions related to perinatal mental health concerns</a:t>
            </a:r>
          </a:p>
          <a:p>
            <a:pPr lvl="1"/>
            <a:r>
              <a:rPr lang="en-US" sz="2800" dirty="0">
                <a:latin typeface="Calibri" panose="020F0502020204030204" pitchFamily="34" charset="0"/>
                <a:ea typeface="Calibri" panose="020F0502020204030204" pitchFamily="34" charset="0"/>
                <a:cs typeface="Calibri" panose="020F0502020204030204" pitchFamily="34" charset="0"/>
              </a:rPr>
              <a:t>Therapeutic interventions for the office</a:t>
            </a:r>
          </a:p>
          <a:p>
            <a:pPr marL="0" lvl="0" indent="0">
              <a:buNone/>
            </a:pP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05A9AEC-F409-4E9E-2E3D-9942EC2BBE4B}"/>
              </a:ext>
            </a:extLst>
          </p:cNvPr>
          <p:cNvSpPr txBox="1"/>
          <p:nvPr/>
        </p:nvSpPr>
        <p:spPr>
          <a:xfrm>
            <a:off x="3981692" y="6030411"/>
            <a:ext cx="48613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No urgent or crisis cases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9;p18">
            <a:extLst>
              <a:ext uri="{FF2B5EF4-FFF2-40B4-BE49-F238E27FC236}">
                <a16:creationId xmlns:a16="http://schemas.microsoft.com/office/drawing/2014/main" id="{B54D5DDD-7EC9-6490-5B5F-659363A60E43}"/>
              </a:ext>
            </a:extLst>
          </p:cNvPr>
          <p:cNvSpPr txBox="1">
            <a:spLocks/>
          </p:cNvSpPr>
          <p:nvPr/>
        </p:nvSpPr>
        <p:spPr>
          <a:xfrm>
            <a:off x="1531716" y="180605"/>
            <a:ext cx="8229600" cy="944562"/>
          </a:xfrm>
          <a:prstGeom prst="rect">
            <a:avLst/>
          </a:prstGeom>
          <a:noFill/>
          <a:ln>
            <a:noFill/>
          </a:ln>
        </p:spPr>
        <p:txBody>
          <a:bodyPr vert="horz" wrap="square" lIns="91440" tIns="45720" rIns="91440" bIns="45720" rtlCol="0" anchor="ctr" anchorCtr="1" compatLnSpc="1">
            <a:normAutofit/>
          </a:bodyPr>
          <a:lstStyle>
            <a:lvl1pPr algn="l" defTabSz="685800" rtl="0" eaLnBrk="1" latinLnBrk="0" hangingPunct="1">
              <a:lnSpc>
                <a:spcPts val="3150"/>
              </a:lnSpc>
              <a:spcBef>
                <a:spcPct val="0"/>
              </a:spcBef>
              <a:buNone/>
              <a:defRPr sz="2625" b="1" i="0" kern="1200" baseline="0">
                <a:solidFill>
                  <a:schemeClr val="tx2">
                    <a:lumMod val="90000"/>
                    <a:lumOff val="10000"/>
                  </a:schemeClr>
                </a:solidFill>
                <a:latin typeface="Arial" panose="020B0604020202020204" pitchFamily="34" charset="0"/>
                <a:ea typeface="+mj-ea"/>
                <a:cs typeface="+mj-cs"/>
              </a:defRPr>
            </a:lvl1pPr>
          </a:lstStyle>
          <a:p>
            <a:pPr marL="0" marR="0" lvl="0" indent="0" algn="ctr" defTabSz="685800" rtl="0" eaLnBrk="1" fontAlgn="auto" latinLnBrk="0" hangingPunct="1">
              <a:lnSpc>
                <a:spcPts val="3150"/>
              </a:lnSpc>
              <a:spcBef>
                <a:spcPct val="0"/>
              </a:spcBef>
              <a:spcAft>
                <a:spcPts val="0"/>
              </a:spcAft>
              <a:buClrTx/>
              <a:buSzTx/>
              <a:buFontTx/>
              <a:buNone/>
              <a:tabLst/>
              <a:defRPr/>
            </a:pPr>
            <a:r>
              <a:rPr kumimoji="0" lang="en-US" sz="4000" b="1" i="0" u="none" strike="noStrike" kern="0" cap="none" spc="0" normalizeH="0" baseline="0" noProof="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Who Can Request a Consultation? </a:t>
            </a:r>
          </a:p>
        </p:txBody>
      </p:sp>
      <p:sp>
        <p:nvSpPr>
          <p:cNvPr id="3" name="Content Placeholder 2">
            <a:extLst>
              <a:ext uri="{FF2B5EF4-FFF2-40B4-BE49-F238E27FC236}">
                <a16:creationId xmlns:a16="http://schemas.microsoft.com/office/drawing/2014/main" id="{69F94813-DDCD-E862-CBEB-CECF30E4479D}"/>
              </a:ext>
            </a:extLst>
          </p:cNvPr>
          <p:cNvSpPr txBox="1">
            <a:spLocks/>
          </p:cNvSpPr>
          <p:nvPr/>
        </p:nvSpPr>
        <p:spPr>
          <a:xfrm>
            <a:off x="603044" y="977389"/>
            <a:ext cx="6928287" cy="5221813"/>
          </a:xfrm>
          <a:prstGeom prst="rect">
            <a:avLst/>
          </a:prstGeom>
          <a:noFill/>
          <a:ln>
            <a:noFill/>
          </a:ln>
        </p:spPr>
        <p:txBody>
          <a:bodyPr vert="horz" wrap="square" lIns="91440" tIns="45720" rIns="91440" bIns="45720" rtlCol="0" anchor="t" anchorCtr="0" compatLnSpc="1">
            <a:noAutofit/>
          </a:bodyPr>
          <a:lstStyle>
            <a:lvl1pPr marL="171450" indent="-171450" algn="l" defTabSz="685800" rtl="0" eaLnBrk="1" latinLnBrk="0" hangingPunct="1">
              <a:lnSpc>
                <a:spcPct val="90000"/>
              </a:lnSpc>
              <a:spcBef>
                <a:spcPts val="750"/>
              </a:spcBef>
              <a:buFont typeface="Wingdings" pitchFamily="2" charset="2"/>
              <a:buChar char="§"/>
              <a:defRPr sz="2100" kern="1200" baseline="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marR="0" lvl="1" indent="0" algn="l" defTabSz="685800" rtl="0" eaLnBrk="1" fontAlgn="auto" latinLnBrk="0" hangingPunct="1">
              <a:lnSpc>
                <a:spcPct val="90000"/>
              </a:lnSpc>
              <a:spcBef>
                <a:spcPts val="375"/>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Medical Providers</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OB/GYNs and Midwives</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Family Medicine</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APNs and PAs – peds, family, and psychiatry</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Psychiatrists</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Residents</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Pediatricians</a:t>
            </a:r>
          </a:p>
          <a:p>
            <a:pPr marL="685800" marR="0" lvl="2" indent="0" algn="l" defTabSz="685800" rtl="0" eaLnBrk="1" fontAlgn="auto" latinLnBrk="0" hangingPunct="1">
              <a:lnSpc>
                <a:spcPct val="90000"/>
              </a:lnSpc>
              <a:spcBef>
                <a:spcPts val="375"/>
              </a:spcBef>
              <a:spcAft>
                <a:spcPts val="0"/>
              </a:spcAft>
              <a:buClrTx/>
              <a:buSzTx/>
              <a:buFont typeface="Wingdings" pitchFamily="2" charset="2"/>
              <a:buNone/>
              <a:tabLst/>
              <a:defRPr/>
            </a:pP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1" indent="0" algn="l" defTabSz="685800" rtl="0" eaLnBrk="1" fontAlgn="auto" latinLnBrk="0" hangingPunct="1">
              <a:lnSpc>
                <a:spcPct val="90000"/>
              </a:lnSpc>
              <a:spcBef>
                <a:spcPts val="375"/>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Behavioral Health Providers</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LCSW/LCPCs</a:t>
            </a:r>
          </a:p>
          <a:p>
            <a:pPr marL="857250" marR="0" lvl="2"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Psychologists</a:t>
            </a:r>
          </a:p>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2EE5D59-4C53-905D-4242-17F6C1BDAAE5}"/>
              </a:ext>
            </a:extLst>
          </p:cNvPr>
          <p:cNvSpPr txBox="1"/>
          <p:nvPr/>
        </p:nvSpPr>
        <p:spPr>
          <a:xfrm>
            <a:off x="7414708" y="5040120"/>
            <a:ext cx="4627746" cy="461665"/>
          </a:xfrm>
          <a:prstGeom prst="rect">
            <a:avLst/>
          </a:prstGeom>
          <a:solidFill>
            <a:srgbClr val="00B0F0"/>
          </a:solidFill>
          <a:ln w="19050">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Provider                              </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sym typeface="Wingdings" panose="05000000000000000000" pitchFamily="2" charset="2"/>
              </a:rPr>
              <a:t>Provider</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Arrow: Left-Right 6">
            <a:extLst>
              <a:ext uri="{FF2B5EF4-FFF2-40B4-BE49-F238E27FC236}">
                <a16:creationId xmlns:a16="http://schemas.microsoft.com/office/drawing/2014/main" id="{83F7AA07-5F0E-11FB-6E85-9E13C7D76184}"/>
              </a:ext>
            </a:extLst>
          </p:cNvPr>
          <p:cNvSpPr/>
          <p:nvPr/>
        </p:nvSpPr>
        <p:spPr>
          <a:xfrm>
            <a:off x="9352992" y="5201002"/>
            <a:ext cx="867800" cy="261304"/>
          </a:xfrm>
          <a:prstGeom prst="lef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622474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D8585-8586-8E71-D964-F78EC1CB3D69}"/>
            </a:ext>
          </a:extLst>
        </p:cNvPr>
        <p:cNvGrpSpPr/>
        <p:nvPr/>
      </p:nvGrpSpPr>
      <p:grpSpPr>
        <a:xfrm>
          <a:off x="0" y="0"/>
          <a:ext cx="0" cy="0"/>
          <a:chOff x="0" y="0"/>
          <a:chExt cx="0" cy="0"/>
        </a:xfrm>
      </p:grpSpPr>
      <p:sp>
        <p:nvSpPr>
          <p:cNvPr id="2" name="Google Shape;129;p18">
            <a:extLst>
              <a:ext uri="{FF2B5EF4-FFF2-40B4-BE49-F238E27FC236}">
                <a16:creationId xmlns:a16="http://schemas.microsoft.com/office/drawing/2014/main" id="{49260BDD-D34D-0B8F-5BFC-8142D3F7A6F7}"/>
              </a:ext>
            </a:extLst>
          </p:cNvPr>
          <p:cNvSpPr txBox="1">
            <a:spLocks/>
          </p:cNvSpPr>
          <p:nvPr/>
        </p:nvSpPr>
        <p:spPr>
          <a:xfrm>
            <a:off x="1531715" y="198168"/>
            <a:ext cx="9360061" cy="944562"/>
          </a:xfrm>
          <a:prstGeom prst="rect">
            <a:avLst/>
          </a:prstGeom>
          <a:noFill/>
          <a:ln>
            <a:noFill/>
          </a:ln>
        </p:spPr>
        <p:txBody>
          <a:bodyPr vert="horz" wrap="square" lIns="91440" tIns="45720" rIns="91440" bIns="45720" rtlCol="0" anchor="ctr" anchorCtr="1" compatLnSpc="1">
            <a:normAutofit/>
          </a:bodyPr>
          <a:lstStyle>
            <a:lvl1pPr algn="l" defTabSz="685800" rtl="0" eaLnBrk="1" latinLnBrk="0" hangingPunct="1">
              <a:lnSpc>
                <a:spcPts val="3150"/>
              </a:lnSpc>
              <a:spcBef>
                <a:spcPct val="0"/>
              </a:spcBef>
              <a:buNone/>
              <a:defRPr sz="2625" b="1" i="0" kern="1200" baseline="0">
                <a:solidFill>
                  <a:schemeClr val="tx2">
                    <a:lumMod val="90000"/>
                    <a:lumOff val="10000"/>
                  </a:schemeClr>
                </a:solidFill>
                <a:latin typeface="Arial" panose="020B0604020202020204" pitchFamily="34" charset="0"/>
                <a:ea typeface="+mj-ea"/>
                <a:cs typeface="+mj-cs"/>
              </a:defRPr>
            </a:lvl1pPr>
          </a:lstStyle>
          <a:p>
            <a:pPr marL="0" marR="0" lvl="0" indent="0" algn="ctr" defTabSz="685800" rtl="0" eaLnBrk="1" fontAlgn="auto" latinLnBrk="0" hangingPunct="1">
              <a:lnSpc>
                <a:spcPts val="3150"/>
              </a:lnSpc>
              <a:spcBef>
                <a:spcPct val="0"/>
              </a:spcBef>
              <a:spcAft>
                <a:spcPts val="0"/>
              </a:spcAft>
              <a:buClrTx/>
              <a:buSzTx/>
              <a:buFontTx/>
              <a:buNone/>
              <a:tabLst/>
              <a:defRPr/>
            </a:pPr>
            <a:r>
              <a:rPr kumimoji="0" lang="en-US" sz="4000" b="1" i="0" u="none" strike="noStrike" kern="0" cap="none" spc="0" normalizeH="0" baseline="0" noProof="0" dirty="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When Can You Request Your Consultation? </a:t>
            </a:r>
          </a:p>
        </p:txBody>
      </p:sp>
      <p:sp>
        <p:nvSpPr>
          <p:cNvPr id="3" name="Content Placeholder 2">
            <a:extLst>
              <a:ext uri="{FF2B5EF4-FFF2-40B4-BE49-F238E27FC236}">
                <a16:creationId xmlns:a16="http://schemas.microsoft.com/office/drawing/2014/main" id="{B01626B6-BC2F-F87F-6A6A-6188D9933EA2}"/>
              </a:ext>
            </a:extLst>
          </p:cNvPr>
          <p:cNvSpPr txBox="1">
            <a:spLocks/>
          </p:cNvSpPr>
          <p:nvPr/>
        </p:nvSpPr>
        <p:spPr>
          <a:xfrm>
            <a:off x="707216" y="1786133"/>
            <a:ext cx="11284555" cy="4070658"/>
          </a:xfrm>
          <a:prstGeom prst="rect">
            <a:avLst/>
          </a:prstGeom>
          <a:noFill/>
          <a:ln>
            <a:noFill/>
          </a:ln>
        </p:spPr>
        <p:txBody>
          <a:bodyPr vert="horz" wrap="square" lIns="91440" tIns="45720" rIns="91440" bIns="45720" rtlCol="0" anchor="t" anchorCtr="0" compatLnSpc="1">
            <a:noAutofit/>
          </a:bodyPr>
          <a:lstStyle>
            <a:lvl1pPr marL="171450" indent="-171450" algn="l" defTabSz="685800" rtl="0" eaLnBrk="1" latinLnBrk="0" hangingPunct="1">
              <a:lnSpc>
                <a:spcPct val="90000"/>
              </a:lnSpc>
              <a:spcBef>
                <a:spcPts val="750"/>
              </a:spcBef>
              <a:buFont typeface="Wingdings" pitchFamily="2" charset="2"/>
              <a:buChar char="§"/>
              <a:defRPr sz="2100" kern="1200" baseline="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marR="0" lvl="1" indent="-171450" algn="l" defTabSz="685800" rtl="0" eaLnBrk="1" fontAlgn="auto" latinLnBrk="0" hangingPunct="1">
              <a:lnSpc>
                <a:spcPct val="90000"/>
              </a:lnSpc>
              <a:spcBef>
                <a:spcPts val="375"/>
              </a:spcBef>
              <a:spcAft>
                <a:spcPts val="0"/>
              </a:spcAft>
              <a:buClrTx/>
              <a:buSzTx/>
              <a:buFontTx/>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Before</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visit with a patient</a:t>
            </a:r>
          </a:p>
          <a:p>
            <a:pPr marL="514350" marR="0" lvl="1" indent="-171450" algn="l" defTabSz="685800" rtl="0" eaLnBrk="1" fontAlgn="auto" latinLnBrk="0" hangingPunct="1">
              <a:lnSpc>
                <a:spcPct val="90000"/>
              </a:lnSpc>
              <a:spcBef>
                <a:spcPts val="375"/>
              </a:spcBef>
              <a:spcAft>
                <a:spcPts val="0"/>
              </a:spcAft>
              <a:buClrTx/>
              <a:buSzTx/>
              <a:buFontTx/>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During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your visit</a:t>
            </a:r>
          </a:p>
          <a:p>
            <a:pPr marL="514350" marR="0" lvl="1" indent="-171450" algn="l" defTabSz="685800" rtl="0" eaLnBrk="1" fontAlgn="auto" latinLnBrk="0" hangingPunct="1">
              <a:lnSpc>
                <a:spcPct val="90000"/>
              </a:lnSpc>
              <a:spcBef>
                <a:spcPts val="375"/>
              </a:spcBef>
              <a:spcAft>
                <a:spcPts val="0"/>
              </a:spcAft>
              <a:buClrTx/>
              <a:buSzTx/>
              <a:buFontTx/>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After </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 visit is over</a:t>
            </a:r>
          </a:p>
          <a:p>
            <a:pPr marL="342900" marR="0" lvl="1" indent="0" algn="l" defTabSz="685800" rtl="0" eaLnBrk="1" fontAlgn="auto" latinLnBrk="0" hangingPunct="1">
              <a:lnSpc>
                <a:spcPct val="90000"/>
              </a:lnSpc>
              <a:spcBef>
                <a:spcPts val="375"/>
              </a:spcBef>
              <a:spcAft>
                <a:spcPts val="0"/>
              </a:spcAft>
              <a:buClrTx/>
              <a:buSzTx/>
              <a:buFont typeface="Wingdings" pitchFamily="2" charset="2"/>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1" indent="0" algn="l" defTabSz="685800" rtl="0" eaLnBrk="1" fontAlgn="auto" latinLnBrk="0" hangingPunct="1">
              <a:lnSpc>
                <a:spcPct val="90000"/>
              </a:lnSpc>
              <a:spcBef>
                <a:spcPts val="375"/>
              </a:spcBef>
              <a:spcAft>
                <a:spcPts val="0"/>
              </a:spcAft>
              <a:buClrTx/>
              <a:buSzTx/>
              <a:buFont typeface="Wingdings"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1" indent="0" algn="l" defTabSz="685800" rtl="0" eaLnBrk="1" fontAlgn="auto" latinLnBrk="0" hangingPunct="1">
              <a:lnSpc>
                <a:spcPct val="90000"/>
              </a:lnSpc>
              <a:spcBef>
                <a:spcPts val="375"/>
              </a:spcBef>
              <a:spcAft>
                <a:spcPts val="0"/>
              </a:spcAft>
              <a:buClrTx/>
              <a:buSzTx/>
              <a:buFont typeface="Wingdings" pitchFamily="2" charset="2"/>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Note – Phone line is only available 9 am – 5 pm, Monday – Friday, but you can use the online request form at other hours to </a:t>
            </a:r>
            <a:r>
              <a:rPr kumimoji="0" lang="en-US" sz="2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book</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consultation </a:t>
            </a:r>
          </a:p>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5233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8805F-15ED-899A-3974-56BC99D7734C}"/>
            </a:ext>
          </a:extLst>
        </p:cNvPr>
        <p:cNvGrpSpPr/>
        <p:nvPr/>
      </p:nvGrpSpPr>
      <p:grpSpPr>
        <a:xfrm>
          <a:off x="0" y="0"/>
          <a:ext cx="0" cy="0"/>
          <a:chOff x="0" y="0"/>
          <a:chExt cx="0" cy="0"/>
        </a:xfrm>
      </p:grpSpPr>
      <p:sp>
        <p:nvSpPr>
          <p:cNvPr id="2" name="Google Shape;129;p18">
            <a:extLst>
              <a:ext uri="{FF2B5EF4-FFF2-40B4-BE49-F238E27FC236}">
                <a16:creationId xmlns:a16="http://schemas.microsoft.com/office/drawing/2014/main" id="{301B9A21-C55C-13DC-43F5-0CE3B794C61A}"/>
              </a:ext>
            </a:extLst>
          </p:cNvPr>
          <p:cNvSpPr txBox="1">
            <a:spLocks/>
          </p:cNvSpPr>
          <p:nvPr/>
        </p:nvSpPr>
        <p:spPr>
          <a:xfrm>
            <a:off x="1531716" y="198168"/>
            <a:ext cx="9140142" cy="944562"/>
          </a:xfrm>
          <a:prstGeom prst="rect">
            <a:avLst/>
          </a:prstGeom>
          <a:noFill/>
          <a:ln>
            <a:noFill/>
          </a:ln>
        </p:spPr>
        <p:txBody>
          <a:bodyPr vert="horz" wrap="square" lIns="91440" tIns="45720" rIns="91440" bIns="45720" rtlCol="0" anchor="ctr" anchorCtr="1" compatLnSpc="1">
            <a:normAutofit/>
          </a:bodyPr>
          <a:lstStyle>
            <a:lvl1pPr algn="l" defTabSz="685800" rtl="0" eaLnBrk="1" latinLnBrk="0" hangingPunct="1">
              <a:lnSpc>
                <a:spcPts val="3150"/>
              </a:lnSpc>
              <a:spcBef>
                <a:spcPct val="0"/>
              </a:spcBef>
              <a:buNone/>
              <a:defRPr sz="2625" b="1" i="0" kern="1200" baseline="0">
                <a:solidFill>
                  <a:schemeClr val="tx2">
                    <a:lumMod val="90000"/>
                    <a:lumOff val="10000"/>
                  </a:schemeClr>
                </a:solidFill>
                <a:latin typeface="Arial" panose="020B0604020202020204" pitchFamily="34" charset="0"/>
                <a:ea typeface="+mj-ea"/>
                <a:cs typeface="+mj-cs"/>
              </a:defRPr>
            </a:lvl1pPr>
          </a:lstStyle>
          <a:p>
            <a:pPr marL="0" marR="0" lvl="0" indent="0" algn="ctr" defTabSz="685800" rtl="0" eaLnBrk="1" fontAlgn="auto" latinLnBrk="0" hangingPunct="1">
              <a:lnSpc>
                <a:spcPts val="3150"/>
              </a:lnSpc>
              <a:spcBef>
                <a:spcPct val="0"/>
              </a:spcBef>
              <a:spcAft>
                <a:spcPts val="0"/>
              </a:spcAft>
              <a:buClrTx/>
              <a:buSzTx/>
              <a:buFontTx/>
              <a:buNone/>
              <a:tabLst/>
              <a:defRPr/>
            </a:pPr>
            <a:r>
              <a:rPr kumimoji="0" lang="en-US" sz="4000" b="1" i="0" u="none" strike="noStrike" kern="0" cap="none" spc="0" normalizeH="0" baseline="0" noProof="0" dirty="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Sample Consultation Questions</a:t>
            </a:r>
          </a:p>
        </p:txBody>
      </p:sp>
      <p:sp>
        <p:nvSpPr>
          <p:cNvPr id="3" name="Content Placeholder 2">
            <a:extLst>
              <a:ext uri="{FF2B5EF4-FFF2-40B4-BE49-F238E27FC236}">
                <a16:creationId xmlns:a16="http://schemas.microsoft.com/office/drawing/2014/main" id="{C122AD2B-8F2E-9318-1E67-1AA2AD42E655}"/>
              </a:ext>
            </a:extLst>
          </p:cNvPr>
          <p:cNvSpPr txBox="1">
            <a:spLocks/>
          </p:cNvSpPr>
          <p:nvPr/>
        </p:nvSpPr>
        <p:spPr>
          <a:xfrm>
            <a:off x="593749" y="1269506"/>
            <a:ext cx="6465419" cy="2881870"/>
          </a:xfrm>
          <a:prstGeom prst="rect">
            <a:avLst/>
          </a:prstGeom>
          <a:noFill/>
          <a:ln>
            <a:noFill/>
          </a:ln>
        </p:spPr>
        <p:txBody>
          <a:bodyPr vert="horz" wrap="square" lIns="91440" tIns="45720" rIns="91440" bIns="45720" rtlCol="0" anchor="t" anchorCtr="0" compatLnSpc="1">
            <a:noAutofit/>
          </a:bodyPr>
          <a:lstStyle>
            <a:lvl1pPr marL="171450" indent="-171450" algn="l" defTabSz="685800" rtl="0" eaLnBrk="1" latinLnBrk="0" hangingPunct="1">
              <a:lnSpc>
                <a:spcPct val="90000"/>
              </a:lnSpc>
              <a:spcBef>
                <a:spcPts val="750"/>
              </a:spcBef>
              <a:buFont typeface="Wingdings" pitchFamily="2" charset="2"/>
              <a:buChar char="§"/>
              <a:defRPr sz="2100" kern="1200" baseline="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80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50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35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 have received calls about….</a:t>
            </a:r>
          </a:p>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25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pregnant patient with a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hx</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of bipolar disorder, who recently decided to stop her medications.  What options do I have?</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postpartum patient with intrusive thoughts.  How do I differentiate between postpartum OCD and possible psychosis?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 pregnant patient on 4 different psych meds, looking to simplify her medication regimen.</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29 </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yo</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with postpartum depression and needs help finding a therapist closer to her home.</a:t>
            </a:r>
          </a:p>
          <a:p>
            <a:pPr marL="342900" marR="0" lvl="1" indent="0" algn="l" defTabSz="685800" rtl="0" eaLnBrk="1" fontAlgn="auto" latinLnBrk="0" hangingPunct="1">
              <a:lnSpc>
                <a:spcPct val="90000"/>
              </a:lnSpc>
              <a:spcBef>
                <a:spcPts val="375"/>
              </a:spcBef>
              <a:spcAft>
                <a:spcPts val="0"/>
              </a:spcAft>
              <a:buClrTx/>
              <a:buSzTx/>
              <a:buFont typeface="Wingdings"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932C431-5EE1-0165-A47E-05CAFB157C2E}"/>
              </a:ext>
            </a:extLst>
          </p:cNvPr>
          <p:cNvSpPr txBox="1"/>
          <p:nvPr/>
        </p:nvSpPr>
        <p:spPr>
          <a:xfrm>
            <a:off x="4850372" y="5920683"/>
            <a:ext cx="48613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No PHI shared!</a:t>
            </a:r>
          </a:p>
        </p:txBody>
      </p:sp>
      <p:sp>
        <p:nvSpPr>
          <p:cNvPr id="7" name="TextBox 6">
            <a:extLst>
              <a:ext uri="{FF2B5EF4-FFF2-40B4-BE49-F238E27FC236}">
                <a16:creationId xmlns:a16="http://schemas.microsoft.com/office/drawing/2014/main" id="{85109D60-15A8-1501-9250-1BF2DC0FF125}"/>
              </a:ext>
            </a:extLst>
          </p:cNvPr>
          <p:cNvSpPr txBox="1"/>
          <p:nvPr/>
        </p:nvSpPr>
        <p:spPr>
          <a:xfrm>
            <a:off x="7587387" y="4622349"/>
            <a:ext cx="42487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Dr Ashley Mulvihill - Psychiatric Consultant </a:t>
            </a:r>
          </a:p>
        </p:txBody>
      </p:sp>
      <p:pic>
        <p:nvPicPr>
          <p:cNvPr id="8" name="Picture 7">
            <a:extLst>
              <a:ext uri="{FF2B5EF4-FFF2-40B4-BE49-F238E27FC236}">
                <a16:creationId xmlns:a16="http://schemas.microsoft.com/office/drawing/2014/main" id="{557E8184-5B59-1B87-DD21-CF065A177A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387" y="1948440"/>
            <a:ext cx="4010863" cy="2673909"/>
          </a:xfrm>
          <a:prstGeom prst="rect">
            <a:avLst/>
          </a:prstGeom>
        </p:spPr>
      </p:pic>
    </p:spTree>
    <p:extLst>
      <p:ext uri="{BB962C8B-B14F-4D97-AF65-F5344CB8AC3E}">
        <p14:creationId xmlns:p14="http://schemas.microsoft.com/office/powerpoint/2010/main" val="4219552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284EF9-A4A4-FDFF-7CE5-66EBEBD89A88}"/>
              </a:ext>
            </a:extLst>
          </p:cNvPr>
          <p:cNvPicPr>
            <a:picLocks noChangeAspect="1"/>
          </p:cNvPicPr>
          <p:nvPr/>
        </p:nvPicPr>
        <p:blipFill>
          <a:blip r:embed="rId3"/>
          <a:stretch>
            <a:fillRect/>
          </a:stretch>
        </p:blipFill>
        <p:spPr>
          <a:xfrm>
            <a:off x="664192" y="297402"/>
            <a:ext cx="5947721" cy="6033299"/>
          </a:xfrm>
          <a:prstGeom prst="rect">
            <a:avLst/>
          </a:prstGeom>
        </p:spPr>
      </p:pic>
      <p:sp>
        <p:nvSpPr>
          <p:cNvPr id="6" name="Rectangle: Rounded Corners 5">
            <a:extLst>
              <a:ext uri="{FF2B5EF4-FFF2-40B4-BE49-F238E27FC236}">
                <a16:creationId xmlns:a16="http://schemas.microsoft.com/office/drawing/2014/main" id="{3E62E4D8-873D-B47B-D2F3-DE538B9D814E}"/>
              </a:ext>
            </a:extLst>
          </p:cNvPr>
          <p:cNvSpPr/>
          <p:nvPr/>
        </p:nvSpPr>
        <p:spPr>
          <a:xfrm>
            <a:off x="7245176" y="1380258"/>
            <a:ext cx="4282632" cy="374227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182E63C-F3E0-AC7C-1544-5C6D0928DE83}"/>
              </a:ext>
            </a:extLst>
          </p:cNvPr>
          <p:cNvSpPr txBox="1"/>
          <p:nvPr/>
        </p:nvSpPr>
        <p:spPr>
          <a:xfrm>
            <a:off x="7849850" y="1529528"/>
            <a:ext cx="28852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Call or visit us online to get started</a:t>
            </a:r>
            <a:endParaRPr kumimoji="0" lang="en-US" sz="16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5726272A-1670-147E-3E0B-FFE97A26C9CE}"/>
              </a:ext>
            </a:extLst>
          </p:cNvPr>
          <p:cNvSpPr txBox="1"/>
          <p:nvPr/>
        </p:nvSpPr>
        <p:spPr>
          <a:xfrm>
            <a:off x="7089795" y="4250990"/>
            <a:ext cx="4593394"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ptos" panose="02110004020202020204"/>
                <a:ea typeface="+mn-ea"/>
                <a:cs typeface="+mn-cs"/>
              </a:rPr>
              <a:t>https://illinoisdocassist.uic.edu/book-a-service/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ptos" panose="02110004020202020204"/>
                <a:ea typeface="+mn-ea"/>
                <a:cs typeface="+mn-cs"/>
              </a:rPr>
              <a:t>866-986-2778</a:t>
            </a:r>
          </a:p>
        </p:txBody>
      </p:sp>
      <p:pic>
        <p:nvPicPr>
          <p:cNvPr id="3" name="Picture 2">
            <a:extLst>
              <a:ext uri="{FF2B5EF4-FFF2-40B4-BE49-F238E27FC236}">
                <a16:creationId xmlns:a16="http://schemas.microsoft.com/office/drawing/2014/main" id="{236B1981-8AB0-F50E-DBC9-98569073D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975" y="2360117"/>
            <a:ext cx="1823034" cy="1823034"/>
          </a:xfrm>
          <a:prstGeom prst="rect">
            <a:avLst/>
          </a:prstGeom>
        </p:spPr>
      </p:pic>
    </p:spTree>
    <p:extLst>
      <p:ext uri="{BB962C8B-B14F-4D97-AF65-F5344CB8AC3E}">
        <p14:creationId xmlns:p14="http://schemas.microsoft.com/office/powerpoint/2010/main" val="315346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929"/>
        <p:cNvGrpSpPr/>
        <p:nvPr/>
      </p:nvGrpSpPr>
      <p:grpSpPr>
        <a:xfrm>
          <a:off x="0" y="0"/>
          <a:ext cx="0" cy="0"/>
          <a:chOff x="0" y="0"/>
          <a:chExt cx="0" cy="0"/>
        </a:xfrm>
      </p:grpSpPr>
      <p:pic>
        <p:nvPicPr>
          <p:cNvPr id="4" name="Picture 3">
            <a:extLst>
              <a:ext uri="{FF2B5EF4-FFF2-40B4-BE49-F238E27FC236}">
                <a16:creationId xmlns:a16="http://schemas.microsoft.com/office/drawing/2014/main" id="{28836D99-5BD7-9021-C2AB-5EBFCA2FCC74}"/>
              </a:ext>
            </a:extLst>
          </p:cNvPr>
          <p:cNvPicPr>
            <a:picLocks noChangeAspect="1"/>
          </p:cNvPicPr>
          <p:nvPr/>
        </p:nvPicPr>
        <p:blipFill>
          <a:blip r:embed="rId3"/>
          <a:stretch>
            <a:fillRect/>
          </a:stretch>
        </p:blipFill>
        <p:spPr>
          <a:xfrm>
            <a:off x="8974677" y="2176634"/>
            <a:ext cx="3235695" cy="4655240"/>
          </a:xfrm>
          <a:prstGeom prst="rect">
            <a:avLst/>
          </a:prstGeom>
        </p:spPr>
      </p:pic>
      <p:pic>
        <p:nvPicPr>
          <p:cNvPr id="3" name="Picture 2">
            <a:extLst>
              <a:ext uri="{FF2B5EF4-FFF2-40B4-BE49-F238E27FC236}">
                <a16:creationId xmlns:a16="http://schemas.microsoft.com/office/drawing/2014/main" id="{C15FD2D1-8A52-918B-4F82-BEF0C5B89820}"/>
              </a:ext>
            </a:extLst>
          </p:cNvPr>
          <p:cNvPicPr>
            <a:picLocks noChangeAspect="1"/>
          </p:cNvPicPr>
          <p:nvPr/>
        </p:nvPicPr>
        <p:blipFill>
          <a:blip r:embed="rId4"/>
          <a:srcRect l="3386"/>
          <a:stretch>
            <a:fillRect/>
          </a:stretch>
        </p:blipFill>
        <p:spPr>
          <a:xfrm>
            <a:off x="6567128" y="2488550"/>
            <a:ext cx="3104176" cy="4266074"/>
          </a:xfrm>
          <a:prstGeom prst="rect">
            <a:avLst/>
          </a:prstGeom>
        </p:spPr>
      </p:pic>
      <p:sp>
        <p:nvSpPr>
          <p:cNvPr id="5" name="Rectangle 4">
            <a:extLst>
              <a:ext uri="{FF2B5EF4-FFF2-40B4-BE49-F238E27FC236}">
                <a16:creationId xmlns:a16="http://schemas.microsoft.com/office/drawing/2014/main" id="{9038ACB3-0E44-CE6A-603E-FB68A027D515}"/>
              </a:ext>
            </a:extLst>
          </p:cNvPr>
          <p:cNvSpPr/>
          <p:nvPr/>
        </p:nvSpPr>
        <p:spPr>
          <a:xfrm>
            <a:off x="7150608" y="0"/>
            <a:ext cx="5041392" cy="16184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932" name="Google Shape;51932;p15"/>
          <p:cNvSpPr txBox="1"/>
          <p:nvPr/>
        </p:nvSpPr>
        <p:spPr>
          <a:xfrm>
            <a:off x="224589" y="1275293"/>
            <a:ext cx="8848239" cy="1231080"/>
          </a:xfrm>
          <a:prstGeom prst="rect">
            <a:avLst/>
          </a:prstGeom>
          <a:noFill/>
          <a:ln>
            <a:noFill/>
          </a:ln>
        </p:spPr>
        <p:txBody>
          <a:bodyPr spcFirstLastPara="1" wrap="square" lIns="60950" tIns="30467" rIns="60950" bIns="30467" anchor="t" anchorCtr="0">
            <a:spAutoFit/>
          </a:bodyPr>
          <a:lstStyle/>
          <a:p>
            <a:pPr marL="0" lvl="1">
              <a:spcBef>
                <a:spcPts val="600"/>
              </a:spcBef>
              <a:spcAft>
                <a:spcPts val="600"/>
              </a:spcAft>
              <a:buClr>
                <a:srgbClr val="000000"/>
              </a:buClr>
              <a:buSzPts val="3200"/>
            </a:pPr>
            <a:r>
              <a:rPr lang="en-US" sz="2200" dirty="0">
                <a:solidFill>
                  <a:srgbClr val="000000"/>
                </a:solidFill>
                <a:latin typeface="Arial"/>
                <a:ea typeface="Arial"/>
                <a:cs typeface="Arial"/>
                <a:sym typeface="Arial"/>
              </a:rPr>
              <a:t>Make key resources to support optimal PMH care accessible to providers when a pregnant or postpartum patient screens positive for a PMH condition</a:t>
            </a:r>
          </a:p>
        </p:txBody>
      </p:sp>
      <p:pic>
        <p:nvPicPr>
          <p:cNvPr id="51933" name="Google Shape;51933;p15"/>
          <p:cNvPicPr preferRelativeResize="0"/>
          <p:nvPr/>
        </p:nvPicPr>
        <p:blipFill rotWithShape="1">
          <a:blip r:embed="rId5">
            <a:alphaModFix/>
          </a:blip>
          <a:srcRect l="3548"/>
          <a:stretch>
            <a:fillRect/>
          </a:stretch>
        </p:blipFill>
        <p:spPr>
          <a:xfrm>
            <a:off x="678507" y="2488550"/>
            <a:ext cx="2943399" cy="4266074"/>
          </a:xfrm>
          <a:prstGeom prst="rect">
            <a:avLst/>
          </a:prstGeom>
          <a:noFill/>
          <a:ln>
            <a:noFill/>
          </a:ln>
        </p:spPr>
      </p:pic>
      <p:pic>
        <p:nvPicPr>
          <p:cNvPr id="51934" name="Google Shape;51934;p15"/>
          <p:cNvPicPr preferRelativeResize="0"/>
          <p:nvPr/>
        </p:nvPicPr>
        <p:blipFill rotWithShape="1">
          <a:blip r:embed="rId6">
            <a:alphaModFix/>
          </a:blip>
          <a:srcRect/>
          <a:stretch/>
        </p:blipFill>
        <p:spPr>
          <a:xfrm>
            <a:off x="10880746" y="850530"/>
            <a:ext cx="1344627" cy="1312658"/>
          </a:xfrm>
          <a:prstGeom prst="rect">
            <a:avLst/>
          </a:prstGeom>
          <a:noFill/>
          <a:ln>
            <a:noFill/>
          </a:ln>
        </p:spPr>
      </p:pic>
      <p:pic>
        <p:nvPicPr>
          <p:cNvPr id="2" name="Picture 1">
            <a:extLst>
              <a:ext uri="{FF2B5EF4-FFF2-40B4-BE49-F238E27FC236}">
                <a16:creationId xmlns:a16="http://schemas.microsoft.com/office/drawing/2014/main" id="{7062FB44-180A-E939-99C3-ECD8E4114240}"/>
              </a:ext>
            </a:extLst>
          </p:cNvPr>
          <p:cNvPicPr>
            <a:picLocks noChangeAspect="1"/>
          </p:cNvPicPr>
          <p:nvPr/>
        </p:nvPicPr>
        <p:blipFill>
          <a:blip r:embed="rId7"/>
          <a:srcRect l="1487"/>
          <a:stretch>
            <a:fillRect/>
          </a:stretch>
        </p:blipFill>
        <p:spPr>
          <a:xfrm>
            <a:off x="3983111" y="2218591"/>
            <a:ext cx="3156061" cy="4266074"/>
          </a:xfrm>
          <a:prstGeom prst="rect">
            <a:avLst/>
          </a:prstGeom>
        </p:spPr>
      </p:pic>
      <p:sp>
        <p:nvSpPr>
          <p:cNvPr id="8" name="Google Shape;24627;p15">
            <a:extLst>
              <a:ext uri="{FF2B5EF4-FFF2-40B4-BE49-F238E27FC236}">
                <a16:creationId xmlns:a16="http://schemas.microsoft.com/office/drawing/2014/main" id="{74D6CDEB-12E2-EE7B-204E-4EE21A66F5BD}"/>
              </a:ext>
            </a:extLst>
          </p:cNvPr>
          <p:cNvSpPr txBox="1">
            <a:spLocks noGrp="1"/>
          </p:cNvSpPr>
          <p:nvPr>
            <p:ph type="title"/>
          </p:nvPr>
        </p:nvSpPr>
        <p:spPr>
          <a:xfrm>
            <a:off x="179498" y="31530"/>
            <a:ext cx="11572236" cy="1360285"/>
          </a:xfrm>
          <a:prstGeom prst="rect">
            <a:avLst/>
          </a:prstGeom>
          <a:noFill/>
          <a:ln>
            <a:noFill/>
          </a:ln>
        </p:spPr>
        <p:txBody>
          <a:bodyPr spcFirstLastPara="1" wrap="square" lIns="60933" tIns="30467" rIns="60933" bIns="30467" anchor="ctr" anchorCtr="0">
            <a:noAutofit/>
          </a:bodyPr>
          <a:lstStyle/>
          <a:p>
            <a:r>
              <a:rPr lang="en-US" dirty="0">
                <a:latin typeface="DM Sans" pitchFamily="2" charset="0"/>
              </a:rPr>
              <a:t>ILPQC Resources: Innovative Strategies </a:t>
            </a:r>
            <a:br>
              <a:rPr lang="en-US" dirty="0">
                <a:latin typeface="DM Sans" pitchFamily="2" charset="0"/>
              </a:rPr>
            </a:br>
            <a:r>
              <a:rPr lang="en-US" dirty="0">
                <a:latin typeface="DM Sans" pitchFamily="2" charset="0"/>
              </a:rPr>
              <a:t>to Address Barriers to PMH Care</a:t>
            </a:r>
            <a:endParaRPr dirty="0">
              <a:latin typeface="DM Sans" pitchFamily="2" charset="0"/>
            </a:endParaRPr>
          </a:p>
        </p:txBody>
      </p:sp>
      <p:sp>
        <p:nvSpPr>
          <p:cNvPr id="6" name="TextBox 5">
            <a:extLst>
              <a:ext uri="{FF2B5EF4-FFF2-40B4-BE49-F238E27FC236}">
                <a16:creationId xmlns:a16="http://schemas.microsoft.com/office/drawing/2014/main" id="{31D8D006-5057-5FDF-0301-86BFC723ADD1}"/>
              </a:ext>
            </a:extLst>
          </p:cNvPr>
          <p:cNvSpPr txBox="1"/>
          <p:nvPr/>
        </p:nvSpPr>
        <p:spPr>
          <a:xfrm>
            <a:off x="8951394" y="1408644"/>
            <a:ext cx="1929352" cy="584775"/>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a:ea typeface="+mn-ea"/>
                <a:cs typeface="+mn-cs"/>
              </a:rPr>
              <a:t>Scan to link to ILP</a:t>
            </a:r>
            <a:r>
              <a:rPr lang="en-US" sz="1600" b="1" dirty="0">
                <a:solidFill>
                  <a:schemeClr val="bg1"/>
                </a:solidFill>
                <a:latin typeface="Arial"/>
              </a:rPr>
              <a:t>QC resources</a:t>
            </a:r>
            <a:endParaRPr kumimoji="0" lang="en-US" sz="1600" b="1" i="0" u="none" strike="noStrike" kern="1200" cap="none" spc="0" normalizeH="0" baseline="0" noProof="0" dirty="0">
              <a:ln>
                <a:noFill/>
              </a:ln>
              <a:solidFill>
                <a:schemeClr val="bg1"/>
              </a:solidFill>
              <a:effectLst/>
              <a:uLnTx/>
              <a:uFillTx/>
              <a:latin typeface="Arial"/>
              <a:ea typeface="+mn-ea"/>
              <a:cs typeface="+mn-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DAEF6-454E-ECB8-6CA8-5C5841A22805}"/>
              </a:ext>
            </a:extLst>
          </p:cNvPr>
          <p:cNvSpPr txBox="1">
            <a:spLocks noGrp="1"/>
          </p:cNvSpPr>
          <p:nvPr>
            <p:ph type="title" idx="4294967295"/>
          </p:nvPr>
        </p:nvSpPr>
        <p:spPr>
          <a:xfrm>
            <a:off x="2766349" y="231015"/>
            <a:ext cx="5903089" cy="857006"/>
          </a:xfrm>
          <a:prstGeom prst="rect">
            <a:avLst/>
          </a:prstGeom>
          <a:noFill/>
          <a:ln>
            <a:noFill/>
          </a:ln>
        </p:spPr>
        <p:txBody>
          <a:bodyPr vert="horz" wrap="square" lIns="91440" tIns="45720" rIns="91440" bIns="45720" rtlCol="0" anchor="ctr" anchorCtr="1" compatLnSpc="1">
            <a:normAutofit/>
          </a:bodyPr>
          <a:lstStyle/>
          <a:p>
            <a:pPr lvl="0" algn="ctr"/>
            <a:r>
              <a:rPr lang="en-US" sz="4000" b="1" kern="0">
                <a:latin typeface="Calibri" panose="020F0502020204030204" pitchFamily="34" charset="0"/>
                <a:ea typeface="Calibri" panose="020F0502020204030204" pitchFamily="34" charset="0"/>
                <a:cs typeface="Calibri" panose="020F0502020204030204" pitchFamily="34" charset="0"/>
              </a:rPr>
              <a:t>Resources and Referrals</a:t>
            </a:r>
          </a:p>
        </p:txBody>
      </p:sp>
      <p:sp>
        <p:nvSpPr>
          <p:cNvPr id="3" name="Content Placeholder 2">
            <a:extLst>
              <a:ext uri="{FF2B5EF4-FFF2-40B4-BE49-F238E27FC236}">
                <a16:creationId xmlns:a16="http://schemas.microsoft.com/office/drawing/2014/main" id="{B6100E03-9E22-9D4B-3526-EE3F45693F26}"/>
              </a:ext>
            </a:extLst>
          </p:cNvPr>
          <p:cNvSpPr txBox="1">
            <a:spLocks noGrp="1"/>
          </p:cNvSpPr>
          <p:nvPr>
            <p:ph idx="4294967295"/>
          </p:nvPr>
        </p:nvSpPr>
        <p:spPr>
          <a:xfrm>
            <a:off x="1589315" y="1088021"/>
            <a:ext cx="9013370" cy="2008268"/>
          </a:xfrm>
          <a:prstGeom prst="rect">
            <a:avLst/>
          </a:prstGeom>
          <a:solidFill>
            <a:schemeClr val="tx2">
              <a:lumMod val="10000"/>
              <a:lumOff val="90000"/>
            </a:schemeClr>
          </a:solidFill>
          <a:ln>
            <a:solidFill>
              <a:schemeClr val="accent1"/>
            </a:solidFill>
          </a:ln>
        </p:spPr>
        <p:txBody>
          <a:bodyPr vert="horz" wrap="square" lIns="91440" tIns="45720" rIns="91440" bIns="45720" rtlCol="0" anchor="t" anchorCtr="0" compatLnSpc="1">
            <a:noAutofit/>
          </a:bodyPr>
          <a:lstStyle/>
          <a:p>
            <a:pPr marL="0" indent="0">
              <a:buNone/>
            </a:pPr>
            <a:r>
              <a:rPr lang="en-US" sz="2800" dirty="0">
                <a:latin typeface="Calibri" panose="020F0502020204030204" pitchFamily="34" charset="0"/>
                <a:ea typeface="Calibri" panose="020F0502020204030204" pitchFamily="34" charset="0"/>
                <a:cs typeface="Calibri" panose="020F0502020204030204" pitchFamily="34" charset="0"/>
              </a:rPr>
              <a:t>Phone consultation with Social Worker &amp; vetted referrals for: </a:t>
            </a:r>
            <a:endParaRPr lang="en-US" sz="2800" b="1" dirty="0">
              <a:latin typeface="Calibri" panose="020F0502020204030204" pitchFamily="34" charset="0"/>
              <a:ea typeface="Calibri" panose="020F0502020204030204" pitchFamily="34" charset="0"/>
              <a:cs typeface="Calibri" panose="020F0502020204030204" pitchFamily="34" charset="0"/>
            </a:endParaRPr>
          </a:p>
          <a:p>
            <a:pPr>
              <a:buFont typeface="Arial" panose="020B0604020202020204" pitchFamily="34" charset="0"/>
              <a:buChar char="•"/>
            </a:pPr>
            <a:r>
              <a:rPr lang="en-US" sz="2500" dirty="0">
                <a:latin typeface="Calibri"/>
                <a:ea typeface="Calibri"/>
                <a:cs typeface="Calibri"/>
              </a:rPr>
              <a:t>Therapy</a:t>
            </a:r>
          </a:p>
          <a:p>
            <a:pPr>
              <a:buFont typeface="Arial" panose="020B0604020202020204" pitchFamily="34" charset="0"/>
              <a:buChar char="•"/>
            </a:pPr>
            <a:r>
              <a:rPr lang="en-US" sz="2500" dirty="0">
                <a:latin typeface="Calibri"/>
                <a:ea typeface="Calibri"/>
                <a:cs typeface="Calibri"/>
              </a:rPr>
              <a:t>Psychiatrists</a:t>
            </a:r>
          </a:p>
          <a:p>
            <a:pPr>
              <a:buFont typeface="Arial" panose="020B0604020202020204" pitchFamily="34" charset="0"/>
              <a:buChar char="•"/>
            </a:pPr>
            <a:r>
              <a:rPr lang="en-US" sz="2500" dirty="0">
                <a:latin typeface="Calibri"/>
                <a:ea typeface="Calibri"/>
                <a:cs typeface="Calibri"/>
              </a:rPr>
              <a:t>Other resources</a:t>
            </a:r>
            <a:endParaRPr lang="en-US" sz="2000" dirty="0">
              <a:latin typeface="Trade Gothic"/>
            </a:endParaRPr>
          </a:p>
        </p:txBody>
      </p:sp>
      <p:sp>
        <p:nvSpPr>
          <p:cNvPr id="4" name="TextBox 3">
            <a:extLst>
              <a:ext uri="{FF2B5EF4-FFF2-40B4-BE49-F238E27FC236}">
                <a16:creationId xmlns:a16="http://schemas.microsoft.com/office/drawing/2014/main" id="{A478B6F2-7F7B-D6D0-48F2-27408B492A0A}"/>
              </a:ext>
            </a:extLst>
          </p:cNvPr>
          <p:cNvSpPr txBox="1"/>
          <p:nvPr/>
        </p:nvSpPr>
        <p:spPr>
          <a:xfrm>
            <a:off x="6531979" y="3429000"/>
            <a:ext cx="4548851"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Referrals Given will Have: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Wait times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About 3 referrals per referral request</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ade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27D3613-EEAD-814E-E770-AB82DE9233A0}"/>
              </a:ext>
            </a:extLst>
          </p:cNvPr>
          <p:cNvSpPr txBox="1"/>
          <p:nvPr/>
        </p:nvSpPr>
        <p:spPr>
          <a:xfrm>
            <a:off x="752514" y="3382701"/>
            <a:ext cx="4548850"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Information Needed: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Services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Insurance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Zip code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Language</a:t>
            </a:r>
          </a:p>
        </p:txBody>
      </p:sp>
      <p:sp>
        <p:nvSpPr>
          <p:cNvPr id="6" name="TextBox 5">
            <a:extLst>
              <a:ext uri="{FF2B5EF4-FFF2-40B4-BE49-F238E27FC236}">
                <a16:creationId xmlns:a16="http://schemas.microsoft.com/office/drawing/2014/main" id="{83B44A8D-F897-11FD-03D7-B6DCBF27543A}"/>
              </a:ext>
            </a:extLst>
          </p:cNvPr>
          <p:cNvSpPr txBox="1"/>
          <p:nvPr/>
        </p:nvSpPr>
        <p:spPr>
          <a:xfrm>
            <a:off x="2858947" y="5937378"/>
            <a:ext cx="6132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ptos" panose="02110004020202020204"/>
                <a:ea typeface="+mn-ea"/>
                <a:cs typeface="+mn-cs"/>
              </a:rPr>
              <a:t>Referrals can take up to 1 week to complete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8F050-39AF-4677-386D-0DA596A32C44}"/>
              </a:ext>
            </a:extLst>
          </p:cNvPr>
          <p:cNvSpPr txBox="1">
            <a:spLocks noGrp="1"/>
          </p:cNvSpPr>
          <p:nvPr>
            <p:ph type="title" idx="4294967295"/>
          </p:nvPr>
        </p:nvSpPr>
        <p:spPr>
          <a:xfrm>
            <a:off x="0" y="131763"/>
            <a:ext cx="7886700" cy="960437"/>
          </a:xfrm>
          <a:prstGeom prst="rect">
            <a:avLst/>
          </a:prstGeom>
          <a:noFill/>
          <a:ln>
            <a:noFill/>
          </a:ln>
        </p:spPr>
        <p:txBody>
          <a:bodyPr vert="horz" wrap="square" lIns="91440" tIns="45720" rIns="91440" bIns="45720" rtlCol="0" anchor="ctr" anchorCtr="1" compatLnSpc="1">
            <a:normAutofit/>
          </a:bodyPr>
          <a:lstStyle/>
          <a:p>
            <a:pPr lvl="0"/>
            <a:r>
              <a:rPr lang="en-US" sz="4000" b="1" kern="0" dirty="0">
                <a:latin typeface="Calibri" panose="020F0502020204030204" pitchFamily="34" charset="0"/>
                <a:ea typeface="Calibri" panose="020F0502020204030204" pitchFamily="34" charset="0"/>
                <a:cs typeface="Calibri" panose="020F0502020204030204" pitchFamily="34" charset="0"/>
              </a:rPr>
              <a:t>Education</a:t>
            </a:r>
          </a:p>
        </p:txBody>
      </p:sp>
      <p:sp>
        <p:nvSpPr>
          <p:cNvPr id="3" name="Content Placeholder 2">
            <a:extLst>
              <a:ext uri="{FF2B5EF4-FFF2-40B4-BE49-F238E27FC236}">
                <a16:creationId xmlns:a16="http://schemas.microsoft.com/office/drawing/2014/main" id="{92CE68DE-1DD4-5616-D4B3-C9281292EAF8}"/>
              </a:ext>
            </a:extLst>
          </p:cNvPr>
          <p:cNvSpPr txBox="1">
            <a:spLocks noGrp="1"/>
          </p:cNvSpPr>
          <p:nvPr>
            <p:ph idx="4294967295"/>
          </p:nvPr>
        </p:nvSpPr>
        <p:spPr>
          <a:xfrm>
            <a:off x="0" y="1211263"/>
            <a:ext cx="7264400" cy="5014912"/>
          </a:xfrm>
          <a:prstGeom prst="rect">
            <a:avLst/>
          </a:prstGeom>
          <a:noFill/>
          <a:ln>
            <a:noFill/>
          </a:ln>
        </p:spPr>
        <p:txBody>
          <a:bodyPr vert="horz" wrap="square" lIns="91440" tIns="45720" rIns="91440" bIns="45720" rtlCol="0" anchor="t" anchorCtr="0" compatLnSpc="1">
            <a:normAutofit fontScale="92500" lnSpcReduction="20000"/>
          </a:bodyPr>
          <a:lstStyle/>
          <a:p>
            <a:pPr lvl="0">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Perinatal MH Education </a:t>
            </a:r>
          </a:p>
          <a:p>
            <a:pPr lvl="1">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Workshops</a:t>
            </a:r>
          </a:p>
          <a:p>
            <a:pPr lvl="1">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Presentations</a:t>
            </a:r>
          </a:p>
          <a:p>
            <a:pPr lvl="1">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Case Consultation Rounds</a:t>
            </a:r>
          </a:p>
          <a:p>
            <a:pPr lvl="1">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Webinars</a:t>
            </a:r>
          </a:p>
          <a:p>
            <a:pPr lvl="0">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Educational Format</a:t>
            </a:r>
          </a:p>
          <a:p>
            <a:pPr lvl="1">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In person</a:t>
            </a:r>
          </a:p>
          <a:p>
            <a:pPr lvl="1">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Virtual</a:t>
            </a:r>
          </a:p>
          <a:p>
            <a:pPr lvl="0">
              <a:buFont typeface="Arial" panose="020B0604020202020204" pitchFamily="34" charset="0"/>
              <a:buChar char="•"/>
            </a:pPr>
            <a:r>
              <a:rPr lang="en-US" sz="2800" b="1" dirty="0">
                <a:latin typeface="Calibri" panose="020F0502020204030204" pitchFamily="34" charset="0"/>
                <a:ea typeface="Calibri" panose="020F0502020204030204" pitchFamily="34" charset="0"/>
                <a:cs typeface="Calibri" panose="020F0502020204030204" pitchFamily="34" charset="0"/>
              </a:rPr>
              <a:t>Other Educational Sources</a:t>
            </a:r>
          </a:p>
          <a:p>
            <a:pPr lvl="1">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Website –med charts, etc. </a:t>
            </a:r>
          </a:p>
          <a:p>
            <a:pPr lvl="1">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Social Media</a:t>
            </a:r>
          </a:p>
          <a:p>
            <a:pPr lvl="1">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Monthly E-Newsletters</a:t>
            </a:r>
          </a:p>
          <a:p>
            <a:pPr marL="342900" lvl="1" indent="0">
              <a:buNone/>
            </a:pPr>
            <a:r>
              <a:rPr lang="en-US" sz="2000" dirty="0">
                <a:latin typeface="Calibri" panose="020F0502020204030204" pitchFamily="34" charset="0"/>
                <a:ea typeface="Calibri" panose="020F0502020204030204" pitchFamily="34" charset="0"/>
                <a:cs typeface="Calibri" panose="020F0502020204030204" pitchFamily="34" charset="0"/>
              </a:rPr>
              <a:t>			</a:t>
            </a:r>
          </a:p>
        </p:txBody>
      </p:sp>
      <p:sp>
        <p:nvSpPr>
          <p:cNvPr id="7" name="Rectangle: Rounded Corners 6">
            <a:extLst>
              <a:ext uri="{FF2B5EF4-FFF2-40B4-BE49-F238E27FC236}">
                <a16:creationId xmlns:a16="http://schemas.microsoft.com/office/drawing/2014/main" id="{FA792B4F-2C32-3DC8-5AF4-040B90E9967C}"/>
              </a:ext>
            </a:extLst>
          </p:cNvPr>
          <p:cNvSpPr/>
          <p:nvPr/>
        </p:nvSpPr>
        <p:spPr>
          <a:xfrm>
            <a:off x="6987874" y="1394742"/>
            <a:ext cx="4358560" cy="362151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56082"/>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CC8450E6-4C81-EDE9-3708-DE8EB3615B7D}"/>
              </a:ext>
            </a:extLst>
          </p:cNvPr>
          <p:cNvSpPr txBox="1"/>
          <p:nvPr/>
        </p:nvSpPr>
        <p:spPr>
          <a:xfrm>
            <a:off x="7717009" y="1534413"/>
            <a:ext cx="2936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rPr>
              <a:t>Submit a presentation interest form</a:t>
            </a:r>
            <a:endParaRPr kumimoji="0" lang="en-US" sz="1600" b="1" i="0" u="none" strike="noStrike" kern="1200" cap="none" spc="0" normalizeH="0" baseline="0" noProof="0" dirty="0">
              <a:ln>
                <a:noFill/>
              </a:ln>
              <a:solidFill>
                <a:srgbClr val="0E2841">
                  <a:lumMod val="90000"/>
                  <a:lumOff val="10000"/>
                </a:srgbClr>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2B5E18A5-F3CC-CC83-68FA-7453047E9ED0}"/>
              </a:ext>
            </a:extLst>
          </p:cNvPr>
          <p:cNvSpPr txBox="1"/>
          <p:nvPr/>
        </p:nvSpPr>
        <p:spPr>
          <a:xfrm>
            <a:off x="6939650" y="4205381"/>
            <a:ext cx="46748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E2841">
                    <a:lumMod val="10000"/>
                    <a:lumOff val="90000"/>
                  </a:srgbClr>
                </a:solidFill>
                <a:effectLst/>
                <a:uLnTx/>
                <a:uFillTx/>
                <a:latin typeface="Aptos" panose="02110004020202020204"/>
                <a:ea typeface="+mn-ea"/>
                <a:cs typeface="+mn-cs"/>
                <a:hlinkClick r:id="rId3" tooltip="https://redcap.link/presentationinterestform">
                  <a:extLst>
                    <a:ext uri="{A12FA001-AC4F-418D-AE19-62706E023703}">
                      <ahyp:hlinkClr xmlns:ahyp="http://schemas.microsoft.com/office/drawing/2018/hyperlinkcolor" val="tx"/>
                    </a:ext>
                  </a:extLst>
                </a:hlinkClick>
              </a:rPr>
              <a:t>https://redcap.link/presentationinterestform</a:t>
            </a:r>
            <a:endParaRPr kumimoji="0" lang="en-US" sz="1600" b="0" i="0" u="none" strike="noStrike" kern="1200" cap="none" spc="0" normalizeH="0" baseline="0" noProof="0" dirty="0">
              <a:ln>
                <a:noFill/>
              </a:ln>
              <a:solidFill>
                <a:srgbClr val="0E2841">
                  <a:lumMod val="10000"/>
                  <a:lumOff val="90000"/>
                </a:srgbClr>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5284646C-1728-0912-37A1-48A6DDF65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8190" y="2242298"/>
            <a:ext cx="1926398" cy="192639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8ED97-7728-562D-D1C5-BFB788886D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88FE8A-CB49-4E84-8ABA-E1A73E1D0C5D}"/>
              </a:ext>
            </a:extLst>
          </p:cNvPr>
          <p:cNvSpPr txBox="1"/>
          <p:nvPr/>
        </p:nvSpPr>
        <p:spPr>
          <a:xfrm>
            <a:off x="484976" y="174911"/>
            <a:ext cx="10867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E2841">
                    <a:lumMod val="90000"/>
                    <a:lumOff val="10000"/>
                  </a:srgbClr>
                </a:solidFill>
                <a:effectLst/>
                <a:uLnTx/>
                <a:uFillTx/>
                <a:latin typeface="Calibri" panose="020F0502020204030204" pitchFamily="34" charset="0"/>
                <a:ea typeface="Calibri" panose="020F0502020204030204" pitchFamily="34" charset="0"/>
                <a:cs typeface="Calibri" panose="020F0502020204030204" pitchFamily="34" charset="0"/>
              </a:rPr>
              <a:t>Tips for integrating Illinois DocAssist into your practice</a:t>
            </a:r>
          </a:p>
        </p:txBody>
      </p:sp>
      <p:sp>
        <p:nvSpPr>
          <p:cNvPr id="3" name="TextBox 2">
            <a:extLst>
              <a:ext uri="{FF2B5EF4-FFF2-40B4-BE49-F238E27FC236}">
                <a16:creationId xmlns:a16="http://schemas.microsoft.com/office/drawing/2014/main" id="{149CCAA0-1E05-24DC-6F3B-A1E961D80445}"/>
              </a:ext>
            </a:extLst>
          </p:cNvPr>
          <p:cNvSpPr txBox="1"/>
          <p:nvPr/>
        </p:nvSpPr>
        <p:spPr>
          <a:xfrm>
            <a:off x="-72893" y="706942"/>
            <a:ext cx="11983038" cy="5093702"/>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Include Illinois </a:t>
            </a:r>
            <a:r>
              <a:rPr kumimoji="0" lang="en-US" sz="2400" b="1" i="0" u="none" strike="noStrike" kern="1200" cap="none" spc="0" normalizeH="0" baseline="0" noProof="0" dirty="0" err="1">
                <a:ln>
                  <a:noFill/>
                </a:ln>
                <a:solidFill>
                  <a:prstClr val="black"/>
                </a:solidFill>
                <a:effectLst/>
                <a:uLnTx/>
                <a:uFillTx/>
                <a:latin typeface="Aptos" panose="02110004020202020204"/>
                <a:ea typeface="+mn-ea"/>
                <a:cs typeface="+mn-cs"/>
              </a:rPr>
              <a:t>DocAssist</a:t>
            </a: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 in your workflow: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Identify and document where in workflows you will use psychiatric teleconsultation.  Make sure OB / ED providers have resource. </a:t>
            </a:r>
            <a:endPar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914400" marR="0" lvl="1" indent="-45720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Encourage registration: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All team members who might use the service should register. </a:t>
            </a:r>
          </a:p>
          <a:p>
            <a:pPr marL="914400" marR="0" lvl="1" indent="-45720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Post magnets in workspaces: </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Keep the service front of mind.</a:t>
            </a:r>
          </a:p>
          <a:p>
            <a:pPr marL="914400" marR="0" lvl="1" indent="-45720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Train support staff: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Team members can book consultation appointments on a clinician’s behalf.</a:t>
            </a:r>
          </a:p>
          <a:p>
            <a:pPr marL="914400" marR="0" lvl="1" indent="-45720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Host an informational session: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We can go over this content with your whole team during your next meeting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Submit this request form to get started:</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0F71B9C-2436-A6A4-EC93-892EAB0A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1900" y="5067300"/>
            <a:ext cx="1790700" cy="1790700"/>
          </a:xfrm>
          <a:prstGeom prst="rect">
            <a:avLst/>
          </a:prstGeom>
        </p:spPr>
      </p:pic>
    </p:spTree>
    <p:extLst>
      <p:ext uri="{BB962C8B-B14F-4D97-AF65-F5344CB8AC3E}">
        <p14:creationId xmlns:p14="http://schemas.microsoft.com/office/powerpoint/2010/main" val="1354874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2">
            <a:extLst>
              <a:ext uri="{FF2B5EF4-FFF2-40B4-BE49-F238E27FC236}">
                <a16:creationId xmlns:a16="http://schemas.microsoft.com/office/drawing/2014/main" id="{5E940AC8-58FA-4826-69B8-035E7E665128}"/>
              </a:ext>
            </a:extLst>
          </p:cNvPr>
          <p:cNvSpPr txBox="1">
            <a:spLocks noGrp="1"/>
          </p:cNvSpPr>
          <p:nvPr>
            <p:ph type="subTitle" idx="4294967295"/>
          </p:nvPr>
        </p:nvSpPr>
        <p:spPr>
          <a:xfrm>
            <a:off x="3687781" y="3824919"/>
            <a:ext cx="7219839" cy="1948479"/>
          </a:xfrm>
        </p:spPr>
        <p:txBody>
          <a:bodyPr>
            <a:normAutofit fontScale="85000" lnSpcReduction="20000"/>
          </a:bodyPr>
          <a:lstStyle/>
          <a:p>
            <a:pPr marL="0" lvl="0" indent="0">
              <a:buNone/>
            </a:pPr>
            <a:r>
              <a:rPr lang="en-US" sz="2800" dirty="0">
                <a:latin typeface="Calibri" panose="020F0502020204030204" pitchFamily="34" charset="0"/>
                <a:ea typeface="Calibri" panose="020F0502020204030204" pitchFamily="34" charset="0"/>
                <a:cs typeface="Calibri" panose="020F0502020204030204" pitchFamily="34" charset="0"/>
              </a:rPr>
              <a:t>Consultation Line: </a:t>
            </a:r>
            <a:r>
              <a:rPr lang="en-US" sz="2800" b="1" dirty="0">
                <a:latin typeface="Calibri" panose="020F0502020204030204" pitchFamily="34" charset="0"/>
                <a:ea typeface="Calibri" panose="020F0502020204030204" pitchFamily="34" charset="0"/>
                <a:cs typeface="Calibri" panose="020F0502020204030204" pitchFamily="34" charset="0"/>
              </a:rPr>
              <a:t>866-986-2778</a:t>
            </a:r>
            <a:r>
              <a:rPr lang="en-US" sz="2800" dirty="0">
                <a:latin typeface="Calibri" panose="020F0502020204030204" pitchFamily="34" charset="0"/>
                <a:ea typeface="Calibri" panose="020F0502020204030204" pitchFamily="34" charset="0"/>
                <a:cs typeface="Calibri" panose="020F0502020204030204" pitchFamily="34" charset="0"/>
              </a:rPr>
              <a:t> </a:t>
            </a:r>
          </a:p>
          <a:p>
            <a:pPr marL="0" lvl="0" indent="0">
              <a:buNone/>
            </a:pPr>
            <a:r>
              <a:rPr lang="en-US" dirty="0">
                <a:latin typeface="Calibri" panose="020F0502020204030204" pitchFamily="34" charset="0"/>
                <a:ea typeface="Calibri" panose="020F0502020204030204" pitchFamily="34" charset="0"/>
                <a:cs typeface="Calibri" panose="020F0502020204030204" pitchFamily="34" charset="0"/>
                <a:hlinkClick r:id="rId3"/>
              </a:rPr>
              <a:t>docassistil</a:t>
            </a:r>
            <a:r>
              <a:rPr lang="en-US" sz="2800" dirty="0">
                <a:latin typeface="Calibri" panose="020F0502020204030204" pitchFamily="34" charset="0"/>
                <a:ea typeface="Calibri" panose="020F0502020204030204" pitchFamily="34" charset="0"/>
                <a:cs typeface="Calibri" panose="020F0502020204030204" pitchFamily="34" charset="0"/>
                <a:hlinkClick r:id="rId3"/>
              </a:rPr>
              <a:t>@uic.edu</a:t>
            </a:r>
            <a:r>
              <a:rPr lang="en-US" sz="2800" dirty="0">
                <a:latin typeface="Calibri" panose="020F0502020204030204" pitchFamily="34" charset="0"/>
                <a:ea typeface="Calibri" panose="020F0502020204030204" pitchFamily="34" charset="0"/>
                <a:cs typeface="Calibri" panose="020F0502020204030204" pitchFamily="34" charset="0"/>
              </a:rPr>
              <a:t> </a:t>
            </a:r>
          </a:p>
          <a:p>
            <a:pPr marL="0" lvl="0" indent="0">
              <a:buNone/>
            </a:pPr>
            <a:r>
              <a:rPr lang="en-US" sz="2800" dirty="0">
                <a:latin typeface="Calibri" panose="020F0502020204030204" pitchFamily="34" charset="0"/>
                <a:ea typeface="Calibri" panose="020F0502020204030204" pitchFamily="34" charset="0"/>
                <a:cs typeface="Calibri" panose="020F0502020204030204" pitchFamily="34" charset="0"/>
                <a:hlinkClick r:id="rId4"/>
              </a:rPr>
              <a:t>www.illinoisdocassist.uic.edu</a:t>
            </a:r>
            <a:r>
              <a:rPr lang="en-US" sz="2800" dirty="0">
                <a:latin typeface="Calibri" panose="020F0502020204030204" pitchFamily="34" charset="0"/>
                <a:ea typeface="Calibri" panose="020F0502020204030204" pitchFamily="34" charset="0"/>
                <a:cs typeface="Calibri" panose="020F0502020204030204" pitchFamily="34" charset="0"/>
              </a:rPr>
              <a:t>  </a:t>
            </a:r>
          </a:p>
          <a:p>
            <a:pPr lvl="0"/>
            <a:endParaRPr lang="en-US" sz="2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800" dirty="0">
                <a:latin typeface="Calibri" panose="020F0502020204030204" pitchFamily="34" charset="0"/>
                <a:ea typeface="Calibri" panose="020F0502020204030204" pitchFamily="34" charset="0"/>
                <a:cs typeface="Calibri" panose="020F0502020204030204" pitchFamily="34" charset="0"/>
              </a:rPr>
              <a:t>Call/email to request magnets or brochures</a:t>
            </a:r>
            <a:endParaRPr lang="en-US" dirty="0"/>
          </a:p>
        </p:txBody>
      </p:sp>
      <p:pic>
        <p:nvPicPr>
          <p:cNvPr id="12" name="Picture 11" descr="A logo for a medical clinic&#10;&#10;Description automatically generated">
            <a:extLst>
              <a:ext uri="{FF2B5EF4-FFF2-40B4-BE49-F238E27FC236}">
                <a16:creationId xmlns:a16="http://schemas.microsoft.com/office/drawing/2014/main" id="{6C861716-F866-9538-B5A8-CBD8CBBEC491}"/>
              </a:ext>
            </a:extLst>
          </p:cNvPr>
          <p:cNvPicPr>
            <a:picLocks noChangeAspect="1"/>
          </p:cNvPicPr>
          <p:nvPr/>
        </p:nvPicPr>
        <p:blipFill rotWithShape="1">
          <a:blip r:embed="rId5">
            <a:extLst>
              <a:ext uri="{28A0092B-C50C-407E-A947-70E740481C1C}">
                <a14:useLocalDpi xmlns:a14="http://schemas.microsoft.com/office/drawing/2010/main" val="0"/>
              </a:ext>
            </a:extLst>
          </a:blip>
          <a:srcRect r="7635"/>
          <a:stretch/>
        </p:blipFill>
        <p:spPr>
          <a:xfrm>
            <a:off x="3788365" y="139887"/>
            <a:ext cx="3920325" cy="368503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958098" y="5978971"/>
            <a:ext cx="5672817" cy="2581132"/>
          </a:xfrm>
          <a:custGeom>
            <a:avLst/>
            <a:gdLst/>
            <a:ahLst/>
            <a:cxnLst/>
            <a:rect l="l" t="t" r="r" b="b"/>
            <a:pathLst>
              <a:path w="8509226" h="3871698">
                <a:moveTo>
                  <a:pt x="0" y="0"/>
                </a:moveTo>
                <a:lnTo>
                  <a:pt x="8509226" y="0"/>
                </a:lnTo>
                <a:lnTo>
                  <a:pt x="8509226" y="3871698"/>
                </a:lnTo>
                <a:lnTo>
                  <a:pt x="0" y="387169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1200"/>
          </a:p>
        </p:txBody>
      </p:sp>
      <p:sp>
        <p:nvSpPr>
          <p:cNvPr id="3" name="Freeform 3"/>
          <p:cNvSpPr/>
          <p:nvPr/>
        </p:nvSpPr>
        <p:spPr>
          <a:xfrm>
            <a:off x="-2387538" y="5978971"/>
            <a:ext cx="5672817" cy="2581132"/>
          </a:xfrm>
          <a:custGeom>
            <a:avLst/>
            <a:gdLst/>
            <a:ahLst/>
            <a:cxnLst/>
            <a:rect l="l" t="t" r="r" b="b"/>
            <a:pathLst>
              <a:path w="8509226" h="3871698">
                <a:moveTo>
                  <a:pt x="0" y="0"/>
                </a:moveTo>
                <a:lnTo>
                  <a:pt x="8509227" y="0"/>
                </a:lnTo>
                <a:lnTo>
                  <a:pt x="8509227" y="3871698"/>
                </a:lnTo>
                <a:lnTo>
                  <a:pt x="0" y="387169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1200"/>
          </a:p>
        </p:txBody>
      </p:sp>
      <p:sp>
        <p:nvSpPr>
          <p:cNvPr id="4" name="Freeform 4"/>
          <p:cNvSpPr/>
          <p:nvPr/>
        </p:nvSpPr>
        <p:spPr>
          <a:xfrm flipH="1">
            <a:off x="3285281" y="5978971"/>
            <a:ext cx="5672817" cy="2581132"/>
          </a:xfrm>
          <a:custGeom>
            <a:avLst/>
            <a:gdLst/>
            <a:ahLst/>
            <a:cxnLst/>
            <a:rect l="l" t="t" r="r" b="b"/>
            <a:pathLst>
              <a:path w="8509226" h="3871698">
                <a:moveTo>
                  <a:pt x="8509226" y="0"/>
                </a:moveTo>
                <a:lnTo>
                  <a:pt x="0" y="0"/>
                </a:lnTo>
                <a:lnTo>
                  <a:pt x="0" y="3871698"/>
                </a:lnTo>
                <a:lnTo>
                  <a:pt x="8509226" y="3871698"/>
                </a:lnTo>
                <a:lnTo>
                  <a:pt x="8509226"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1200"/>
          </a:p>
        </p:txBody>
      </p:sp>
      <p:sp>
        <p:nvSpPr>
          <p:cNvPr id="6" name="Freeform 6"/>
          <p:cNvSpPr/>
          <p:nvPr/>
        </p:nvSpPr>
        <p:spPr>
          <a:xfrm rot="2946881">
            <a:off x="11221801" y="6056737"/>
            <a:ext cx="449002" cy="532413"/>
          </a:xfrm>
          <a:custGeom>
            <a:avLst/>
            <a:gdLst/>
            <a:ahLst/>
            <a:cxnLst/>
            <a:rect l="l" t="t" r="r" b="b"/>
            <a:pathLst>
              <a:path w="673503" h="798620">
                <a:moveTo>
                  <a:pt x="0" y="0"/>
                </a:moveTo>
                <a:lnTo>
                  <a:pt x="673503" y="0"/>
                </a:lnTo>
                <a:lnTo>
                  <a:pt x="673503" y="798620"/>
                </a:lnTo>
                <a:lnTo>
                  <a:pt x="0" y="798620"/>
                </a:lnTo>
                <a:lnTo>
                  <a:pt x="0" y="0"/>
                </a:lnTo>
                <a:close/>
              </a:path>
            </a:pathLst>
          </a:custGeom>
          <a:blipFill>
            <a:blip r:embed="rId3"/>
            <a:stretch>
              <a:fillRect/>
            </a:stretch>
          </a:blipFill>
        </p:spPr>
        <p:txBody>
          <a:bodyPr/>
          <a:lstStyle/>
          <a:p>
            <a:endParaRPr lang="en-US" sz="1200"/>
          </a:p>
        </p:txBody>
      </p:sp>
      <p:sp>
        <p:nvSpPr>
          <p:cNvPr id="7" name="TextBox 7"/>
          <p:cNvSpPr txBox="1"/>
          <p:nvPr/>
        </p:nvSpPr>
        <p:spPr>
          <a:xfrm>
            <a:off x="1457830" y="1163597"/>
            <a:ext cx="9467204" cy="2181944"/>
          </a:xfrm>
          <a:prstGeom prst="rect">
            <a:avLst/>
          </a:prstGeom>
        </p:spPr>
        <p:txBody>
          <a:bodyPr wrap="square" lIns="0" tIns="0" rIns="0" bIns="0" rtlCol="0" anchor="t">
            <a:spAutoFit/>
          </a:bodyPr>
          <a:lstStyle/>
          <a:p>
            <a:pPr>
              <a:lnSpc>
                <a:spcPts val="5413"/>
              </a:lnSpc>
            </a:pPr>
            <a:r>
              <a:rPr lang="en-US" sz="8200" b="1" dirty="0">
                <a:solidFill>
                  <a:schemeClr val="accent1"/>
                </a:solidFill>
                <a:latin typeface="Calibri"/>
                <a:ea typeface="Calibri"/>
                <a:cs typeface="Calibri"/>
                <a:sym typeface="The Seasons Bold"/>
              </a:rPr>
              <a:t>Panel Discussion </a:t>
            </a:r>
            <a:br>
              <a:rPr lang="en-US" sz="8200" b="1" dirty="0">
                <a:solidFill>
                  <a:schemeClr val="accent1"/>
                </a:solidFill>
                <a:latin typeface="Calibri"/>
                <a:ea typeface="Calibri"/>
                <a:cs typeface="Calibri"/>
                <a:sym typeface="The Seasons Bold"/>
              </a:rPr>
            </a:br>
            <a:br>
              <a:rPr lang="en-US" sz="8200" b="1" dirty="0">
                <a:solidFill>
                  <a:schemeClr val="accent1"/>
                </a:solidFill>
                <a:latin typeface="Calibri"/>
                <a:ea typeface="Calibri"/>
                <a:cs typeface="Calibri"/>
                <a:sym typeface="The Seasons Bold"/>
              </a:rPr>
            </a:br>
            <a:r>
              <a:rPr lang="en-US" sz="8200" b="1" dirty="0">
                <a:solidFill>
                  <a:schemeClr val="accent1"/>
                </a:solidFill>
                <a:latin typeface="Calibri"/>
                <a:ea typeface="Calibri"/>
                <a:cs typeface="Calibri"/>
                <a:sym typeface="The Seasons Bold"/>
              </a:rPr>
              <a:t>Q/A</a:t>
            </a:r>
            <a:endParaRPr lang="en-US" sz="8200" b="1" dirty="0">
              <a:solidFill>
                <a:schemeClr val="accent1"/>
              </a:solidFill>
              <a:latin typeface="Calibri"/>
              <a:ea typeface="Calibri"/>
              <a:cs typeface="Calibri"/>
            </a:endParaRPr>
          </a:p>
        </p:txBody>
      </p:sp>
      <p:pic>
        <p:nvPicPr>
          <p:cNvPr id="9" name="Picture 8" descr="A blue and red curved line&#10;&#10;AI-generated content may be incorrect.">
            <a:extLst>
              <a:ext uri="{FF2B5EF4-FFF2-40B4-BE49-F238E27FC236}">
                <a16:creationId xmlns:a16="http://schemas.microsoft.com/office/drawing/2014/main" id="{6EF9938D-4B2A-31A3-6B69-3376839293A6}"/>
              </a:ext>
            </a:extLst>
          </p:cNvPr>
          <p:cNvPicPr>
            <a:picLocks noChangeAspect="1"/>
          </p:cNvPicPr>
          <p:nvPr/>
        </p:nvPicPr>
        <p:blipFill>
          <a:blip r:embed="rId4"/>
          <a:stretch>
            <a:fillRect/>
          </a:stretch>
        </p:blipFill>
        <p:spPr>
          <a:xfrm>
            <a:off x="8671866" y="-1176"/>
            <a:ext cx="3531305" cy="952500"/>
          </a:xfrm>
          <a:prstGeom prst="rect">
            <a:avLst/>
          </a:prstGeom>
        </p:spPr>
      </p:pic>
      <p:pic>
        <p:nvPicPr>
          <p:cNvPr id="12" name="Picture 11" descr="A logo with a map and text&#10;&#10;AI-generated content may be incorrect.">
            <a:extLst>
              <a:ext uri="{FF2B5EF4-FFF2-40B4-BE49-F238E27FC236}">
                <a16:creationId xmlns:a16="http://schemas.microsoft.com/office/drawing/2014/main" id="{FF3AAC08-4914-5479-5E5C-A158F82A1524}"/>
              </a:ext>
            </a:extLst>
          </p:cNvPr>
          <p:cNvPicPr>
            <a:picLocks noChangeAspect="1"/>
          </p:cNvPicPr>
          <p:nvPr/>
        </p:nvPicPr>
        <p:blipFill>
          <a:blip r:embed="rId5"/>
          <a:srcRect t="154" r="-244" b="3921"/>
          <a:stretch>
            <a:fillRect/>
          </a:stretch>
        </p:blipFill>
        <p:spPr>
          <a:xfrm>
            <a:off x="10339918" y="3550"/>
            <a:ext cx="1446409" cy="719901"/>
          </a:xfrm>
          <a:prstGeom prst="rect">
            <a:avLst/>
          </a:prstGeom>
        </p:spPr>
      </p:pic>
      <p:pic>
        <p:nvPicPr>
          <p:cNvPr id="8" name="Picture 7" descr="Icon&#10;&#10;Description automatically generated">
            <a:extLst>
              <a:ext uri="{FF2B5EF4-FFF2-40B4-BE49-F238E27FC236}">
                <a16:creationId xmlns:a16="http://schemas.microsoft.com/office/drawing/2014/main" id="{0839624B-D718-B623-597A-4CA90FC71F96}"/>
              </a:ext>
            </a:extLst>
          </p:cNvPr>
          <p:cNvPicPr>
            <a:picLocks noChangeAspect="1"/>
          </p:cNvPicPr>
          <p:nvPr/>
        </p:nvPicPr>
        <p:blipFill rotWithShape="1">
          <a:blip r:embed="rId6"/>
          <a:srcRect r="-2" b="300"/>
          <a:stretch/>
        </p:blipFill>
        <p:spPr>
          <a:xfrm>
            <a:off x="7058439" y="1367947"/>
            <a:ext cx="4552749" cy="453899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F05B4A-0CFD-44DF-A799-4A5BB7E965CF}"/>
              </a:ext>
            </a:extLst>
          </p:cNvPr>
          <p:cNvSpPr/>
          <p:nvPr/>
        </p:nvSpPr>
        <p:spPr>
          <a:xfrm>
            <a:off x="295945" y="77409"/>
            <a:ext cx="6548084" cy="692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Resources in the F2F Folder</a:t>
            </a:r>
          </a:p>
        </p:txBody>
      </p:sp>
      <p:sp>
        <p:nvSpPr>
          <p:cNvPr id="6" name="TextBox 5">
            <a:extLst>
              <a:ext uri="{FF2B5EF4-FFF2-40B4-BE49-F238E27FC236}">
                <a16:creationId xmlns:a16="http://schemas.microsoft.com/office/drawing/2014/main" id="{97DAA636-9D91-41E6-B874-14E8DC948BEE}"/>
              </a:ext>
            </a:extLst>
          </p:cNvPr>
          <p:cNvSpPr txBox="1"/>
          <p:nvPr/>
        </p:nvSpPr>
        <p:spPr>
          <a:xfrm>
            <a:off x="9700590" y="1663928"/>
            <a:ext cx="1881809"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a:t>DOPP Flyer</a:t>
            </a:r>
            <a:endParaRPr lang="en-US" sz="2400" dirty="0"/>
          </a:p>
        </p:txBody>
      </p:sp>
      <p:sp>
        <p:nvSpPr>
          <p:cNvPr id="8" name="TextBox 7">
            <a:extLst>
              <a:ext uri="{FF2B5EF4-FFF2-40B4-BE49-F238E27FC236}">
                <a16:creationId xmlns:a16="http://schemas.microsoft.com/office/drawing/2014/main" id="{7FE761ED-2C13-4968-A173-351680A1A81F}"/>
              </a:ext>
            </a:extLst>
          </p:cNvPr>
          <p:cNvSpPr txBox="1"/>
          <p:nvPr/>
        </p:nvSpPr>
        <p:spPr>
          <a:xfrm>
            <a:off x="441859" y="1675471"/>
            <a:ext cx="1999564"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IL </a:t>
            </a:r>
            <a:r>
              <a:rPr lang="en-US" sz="2400" dirty="0" err="1"/>
              <a:t>DocAssist</a:t>
            </a:r>
            <a:endParaRPr lang="en-US" dirty="0"/>
          </a:p>
        </p:txBody>
      </p:sp>
      <p:pic>
        <p:nvPicPr>
          <p:cNvPr id="11" name="Picture 10" descr="A group of people wearing white lab coats&#10;&#10;AI-generated content may be incorrect.">
            <a:extLst>
              <a:ext uri="{FF2B5EF4-FFF2-40B4-BE49-F238E27FC236}">
                <a16:creationId xmlns:a16="http://schemas.microsoft.com/office/drawing/2014/main" id="{5B62FCE0-EB90-BC5A-DDDE-77622CB2649C}"/>
              </a:ext>
            </a:extLst>
          </p:cNvPr>
          <p:cNvPicPr>
            <a:picLocks noChangeAspect="1"/>
          </p:cNvPicPr>
          <p:nvPr/>
        </p:nvPicPr>
        <p:blipFill>
          <a:blip r:embed="rId3" cstate="screen">
            <a:extLst>
              <a:ext uri="{28A0092B-C50C-407E-A947-70E740481C1C}">
                <a14:useLocalDpi xmlns:a14="http://schemas.microsoft.com/office/drawing/2010/main"/>
              </a:ext>
            </a:extLst>
          </a:blip>
          <a:srcRect l="10794"/>
          <a:stretch>
            <a:fillRect/>
          </a:stretch>
        </p:blipFill>
        <p:spPr>
          <a:xfrm>
            <a:off x="42959" y="2341554"/>
            <a:ext cx="2915153" cy="4229058"/>
          </a:xfrm>
          <a:prstGeom prst="rect">
            <a:avLst/>
          </a:prstGeom>
        </p:spPr>
      </p:pic>
      <p:pic>
        <p:nvPicPr>
          <p:cNvPr id="13" name="Picture 12" descr="A screenshot of a phone&#10;&#10;AI-generated content may be incorrect.">
            <a:extLst>
              <a:ext uri="{FF2B5EF4-FFF2-40B4-BE49-F238E27FC236}">
                <a16:creationId xmlns:a16="http://schemas.microsoft.com/office/drawing/2014/main" id="{36DDC67F-A8EF-B251-5EF7-5F8AB3A8EA51}"/>
              </a:ext>
            </a:extLst>
          </p:cNvPr>
          <p:cNvPicPr>
            <a:picLocks noChangeAspect="1"/>
          </p:cNvPicPr>
          <p:nvPr/>
        </p:nvPicPr>
        <p:blipFill>
          <a:blip r:embed="rId4" cstate="screen">
            <a:extLst>
              <a:ext uri="{28A0092B-C50C-407E-A947-70E740481C1C}">
                <a14:useLocalDpi xmlns:a14="http://schemas.microsoft.com/office/drawing/2010/main"/>
              </a:ext>
            </a:extLst>
          </a:blip>
          <a:srcRect l="2076" t="1297" r="1741" b="992"/>
          <a:stretch>
            <a:fillRect/>
          </a:stretch>
        </p:blipFill>
        <p:spPr>
          <a:xfrm>
            <a:off x="2850203" y="2341555"/>
            <a:ext cx="3058057" cy="4229058"/>
          </a:xfrm>
          <a:prstGeom prst="rect">
            <a:avLst/>
          </a:prstGeom>
        </p:spPr>
      </p:pic>
      <p:pic>
        <p:nvPicPr>
          <p:cNvPr id="15" name="Picture 14" descr="A poster of a medical assistance&#10;&#10;AI-generated content may be incorrect.">
            <a:extLst>
              <a:ext uri="{FF2B5EF4-FFF2-40B4-BE49-F238E27FC236}">
                <a16:creationId xmlns:a16="http://schemas.microsoft.com/office/drawing/2014/main" id="{29342ACA-52FE-6332-CD8F-187F12D6A7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60752" y="2341554"/>
            <a:ext cx="3245805" cy="4253606"/>
          </a:xfrm>
          <a:prstGeom prst="rect">
            <a:avLst/>
          </a:prstGeom>
        </p:spPr>
      </p:pic>
      <p:sp>
        <p:nvSpPr>
          <p:cNvPr id="5" name="TextBox 4">
            <a:extLst>
              <a:ext uri="{FF2B5EF4-FFF2-40B4-BE49-F238E27FC236}">
                <a16:creationId xmlns:a16="http://schemas.microsoft.com/office/drawing/2014/main" id="{1DF84D11-B74C-4722-B73E-CFA24AF59273}"/>
              </a:ext>
            </a:extLst>
          </p:cNvPr>
          <p:cNvSpPr txBox="1"/>
          <p:nvPr/>
        </p:nvSpPr>
        <p:spPr>
          <a:xfrm>
            <a:off x="3230255" y="1675472"/>
            <a:ext cx="229795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IL MOMS Line</a:t>
            </a:r>
          </a:p>
        </p:txBody>
      </p:sp>
      <p:sp>
        <p:nvSpPr>
          <p:cNvPr id="7" name="TextBox 6">
            <a:extLst>
              <a:ext uri="{FF2B5EF4-FFF2-40B4-BE49-F238E27FC236}">
                <a16:creationId xmlns:a16="http://schemas.microsoft.com/office/drawing/2014/main" id="{25AD1171-26E7-4EEE-ABFF-C45A67BD77E2}"/>
              </a:ext>
            </a:extLst>
          </p:cNvPr>
          <p:cNvSpPr txBox="1"/>
          <p:nvPr/>
        </p:nvSpPr>
        <p:spPr>
          <a:xfrm>
            <a:off x="6249528" y="1663929"/>
            <a:ext cx="246825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t>MAR Now Flyer</a:t>
            </a:r>
          </a:p>
        </p:txBody>
      </p:sp>
      <p:pic>
        <p:nvPicPr>
          <p:cNvPr id="3" name="Picture 2">
            <a:extLst>
              <a:ext uri="{FF2B5EF4-FFF2-40B4-BE49-F238E27FC236}">
                <a16:creationId xmlns:a16="http://schemas.microsoft.com/office/drawing/2014/main" id="{0BCF8469-DD4B-A32A-0A08-35117BA6D7FB}"/>
              </a:ext>
            </a:extLst>
          </p:cNvPr>
          <p:cNvPicPr>
            <a:picLocks noChangeAspect="1"/>
          </p:cNvPicPr>
          <p:nvPr/>
        </p:nvPicPr>
        <p:blipFill>
          <a:blip r:embed="rId6"/>
          <a:stretch>
            <a:fillRect/>
          </a:stretch>
        </p:blipFill>
        <p:spPr>
          <a:xfrm>
            <a:off x="8913711" y="2341554"/>
            <a:ext cx="3278289" cy="4253606"/>
          </a:xfrm>
          <a:prstGeom prst="rect">
            <a:avLst/>
          </a:prstGeom>
        </p:spPr>
      </p:pic>
    </p:spTree>
    <p:extLst>
      <p:ext uri="{BB962C8B-B14F-4D97-AF65-F5344CB8AC3E}">
        <p14:creationId xmlns:p14="http://schemas.microsoft.com/office/powerpoint/2010/main" val="279720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84"/>
        <p:cNvGrpSpPr/>
        <p:nvPr/>
      </p:nvGrpSpPr>
      <p:grpSpPr>
        <a:xfrm>
          <a:off x="0" y="0"/>
          <a:ext cx="0" cy="0"/>
          <a:chOff x="0" y="0"/>
          <a:chExt cx="0" cy="0"/>
        </a:xfrm>
      </p:grpSpPr>
      <p:pic>
        <p:nvPicPr>
          <p:cNvPr id="24685" name="Google Shape;24685;p47" descr="A blue and red curved line&#10;&#10;AI-generated content may be incorrec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71866" y="-1176"/>
            <a:ext cx="3531305" cy="952500"/>
          </a:xfrm>
          <a:prstGeom prst="rect">
            <a:avLst/>
          </a:prstGeom>
          <a:noFill/>
          <a:ln>
            <a:noFill/>
          </a:ln>
        </p:spPr>
      </p:pic>
      <p:pic>
        <p:nvPicPr>
          <p:cNvPr id="24686" name="Google Shape;24686;p47" descr="A logo with a map and text&#10;&#10;AI-generated content may be incorrect."/>
          <p:cNvPicPr preferRelativeResize="0"/>
          <p:nvPr/>
        </p:nvPicPr>
        <p:blipFill rotWithShape="1">
          <a:blip r:embed="rId4" cstate="email">
            <a:alphaModFix/>
            <a:extLst>
              <a:ext uri="{28A0092B-C50C-407E-A947-70E740481C1C}">
                <a14:useLocalDpi xmlns:a14="http://schemas.microsoft.com/office/drawing/2010/main"/>
              </a:ext>
            </a:extLst>
          </a:blip>
          <a:srcRect r="-244"/>
          <a:stretch/>
        </p:blipFill>
        <p:spPr>
          <a:xfrm>
            <a:off x="10339918" y="3550"/>
            <a:ext cx="1446409" cy="719901"/>
          </a:xfrm>
          <a:prstGeom prst="rect">
            <a:avLst/>
          </a:prstGeom>
          <a:noFill/>
          <a:ln>
            <a:noFill/>
          </a:ln>
        </p:spPr>
      </p:pic>
      <p:pic>
        <p:nvPicPr>
          <p:cNvPr id="24687" name="Google Shape;24687;p4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88371" y="1448078"/>
            <a:ext cx="3414056" cy="5248095"/>
          </a:xfrm>
          <a:prstGeom prst="rect">
            <a:avLst/>
          </a:prstGeom>
          <a:noFill/>
          <a:ln>
            <a:noFill/>
          </a:ln>
        </p:spPr>
      </p:pic>
      <p:sp>
        <p:nvSpPr>
          <p:cNvPr id="24688" name="Google Shape;24688;p47"/>
          <p:cNvSpPr txBox="1"/>
          <p:nvPr/>
        </p:nvSpPr>
        <p:spPr>
          <a:xfrm>
            <a:off x="1054060" y="890839"/>
            <a:ext cx="5664615" cy="451342"/>
          </a:xfrm>
          <a:prstGeom prst="rect">
            <a:avLst/>
          </a:prstGeom>
          <a:noFill/>
          <a:ln>
            <a:noFill/>
          </a:ln>
        </p:spPr>
        <p:txBody>
          <a:bodyPr spcFirstLastPara="1" wrap="square" lIns="0" tIns="0" rIns="0" bIns="0" anchor="t" anchorCtr="0">
            <a:spAutoFit/>
          </a:bodyPr>
          <a:lstStyle/>
          <a:p>
            <a:pPr>
              <a:buClr>
                <a:srgbClr val="000000"/>
              </a:buClr>
              <a:buSzPts val="4400"/>
            </a:pPr>
            <a:r>
              <a:rPr lang="en-US" sz="2933" b="1">
                <a:solidFill>
                  <a:srgbClr val="1C498B"/>
                </a:solidFill>
                <a:latin typeface="Calibri"/>
                <a:ea typeface="Calibri"/>
                <a:cs typeface="Calibri"/>
                <a:sym typeface="Calibri"/>
              </a:rPr>
              <a:t>Posters with PMH Workflows</a:t>
            </a:r>
            <a:endParaRPr sz="2933" b="1">
              <a:solidFill>
                <a:srgbClr val="1C498B"/>
              </a:solidFill>
              <a:latin typeface="Calibri"/>
              <a:ea typeface="Calibri"/>
              <a:cs typeface="Calibri"/>
              <a:sym typeface="Calibri"/>
            </a:endParaRPr>
          </a:p>
        </p:txBody>
      </p:sp>
      <p:pic>
        <p:nvPicPr>
          <p:cNvPr id="24689" name="Google Shape;24689;p4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898420" y="1677023"/>
            <a:ext cx="2118961" cy="2397663"/>
          </a:xfrm>
          <a:prstGeom prst="rect">
            <a:avLst/>
          </a:prstGeom>
          <a:noFill/>
          <a:ln>
            <a:noFill/>
          </a:ln>
        </p:spPr>
      </p:pic>
      <p:pic>
        <p:nvPicPr>
          <p:cNvPr id="24690" name="Google Shape;24690;p4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749959" y="4248267"/>
            <a:ext cx="1795131" cy="2447906"/>
          </a:xfrm>
          <a:prstGeom prst="rect">
            <a:avLst/>
          </a:prstGeom>
          <a:noFill/>
          <a:ln>
            <a:noFill/>
          </a:ln>
        </p:spPr>
      </p:pic>
      <p:sp>
        <p:nvSpPr>
          <p:cNvPr id="24691" name="Google Shape;24691;p47"/>
          <p:cNvSpPr/>
          <p:nvPr/>
        </p:nvSpPr>
        <p:spPr>
          <a:xfrm>
            <a:off x="7145396" y="-53193"/>
            <a:ext cx="5057775" cy="1676400"/>
          </a:xfrm>
          <a:prstGeom prst="rect">
            <a:avLst/>
          </a:prstGeom>
          <a:solidFill>
            <a:schemeClr val="lt1"/>
          </a:solidFill>
          <a:ln>
            <a:noFill/>
          </a:ln>
        </p:spPr>
        <p:txBody>
          <a:bodyPr spcFirstLastPara="1" wrap="square" lIns="60950" tIns="30467" rIns="60950" bIns="30467" anchor="ctr" anchorCtr="0">
            <a:noAutofit/>
          </a:bodyPr>
          <a:lstStyle/>
          <a:p>
            <a:pPr algn="ctr">
              <a:buClr>
                <a:srgbClr val="000000"/>
              </a:buClr>
              <a:buSzPts val="2700"/>
            </a:pPr>
            <a:endParaRPr>
              <a:solidFill>
                <a:srgbClr val="FFFFFF"/>
              </a:solidFill>
              <a:latin typeface="Calibri"/>
              <a:ea typeface="Calibri"/>
              <a:cs typeface="Calibri"/>
              <a:sym typeface="Calibri"/>
            </a:endParaRPr>
          </a:p>
        </p:txBody>
      </p:sp>
      <p:sp>
        <p:nvSpPr>
          <p:cNvPr id="24692" name="Google Shape;24692;p47"/>
          <p:cNvSpPr txBox="1"/>
          <p:nvPr/>
        </p:nvSpPr>
        <p:spPr>
          <a:xfrm>
            <a:off x="9898420" y="4343705"/>
            <a:ext cx="2118961" cy="2297617"/>
          </a:xfrm>
          <a:prstGeom prst="rect">
            <a:avLst/>
          </a:prstGeom>
          <a:solidFill>
            <a:srgbClr val="FABF8E"/>
          </a:solidFill>
          <a:ln w="38100" cap="flat" cmpd="sng">
            <a:solidFill>
              <a:srgbClr val="0C0C0C"/>
            </a:solidFill>
            <a:prstDash val="solid"/>
            <a:round/>
            <a:headEnd type="none" w="sm" len="sm"/>
            <a:tailEnd type="none" w="sm" len="sm"/>
          </a:ln>
        </p:spPr>
        <p:txBody>
          <a:bodyPr spcFirstLastPara="1" wrap="square" lIns="0" tIns="0" rIns="0" bIns="0" anchor="t" anchorCtr="0">
            <a:spAutoFit/>
          </a:bodyPr>
          <a:lstStyle/>
          <a:p>
            <a:pPr algn="ctr">
              <a:buClr>
                <a:srgbClr val="000000"/>
              </a:buClr>
              <a:buSzPts val="3200"/>
            </a:pPr>
            <a:r>
              <a:rPr lang="en-US" sz="2133" b="1">
                <a:solidFill>
                  <a:schemeClr val="dk1"/>
                </a:solidFill>
                <a:latin typeface="Calibri"/>
                <a:ea typeface="Calibri"/>
                <a:cs typeface="Calibri"/>
                <a:sym typeface="Calibri"/>
              </a:rPr>
              <a:t>Each hospital team should identify one representative to pick up your hospital’s materials!</a:t>
            </a:r>
            <a:endParaRPr sz="933">
              <a:solidFill>
                <a:srgbClr val="000000"/>
              </a:solidFill>
              <a:latin typeface="Arial"/>
              <a:ea typeface="Arial"/>
              <a:cs typeface="Arial"/>
              <a:sym typeface="Arial"/>
            </a:endParaRPr>
          </a:p>
        </p:txBody>
      </p:sp>
      <p:sp>
        <p:nvSpPr>
          <p:cNvPr id="24693" name="Google Shape;24693;p47"/>
          <p:cNvSpPr txBox="1"/>
          <p:nvPr/>
        </p:nvSpPr>
        <p:spPr>
          <a:xfrm>
            <a:off x="296506" y="107898"/>
            <a:ext cx="9922761" cy="738664"/>
          </a:xfrm>
          <a:prstGeom prst="rect">
            <a:avLst/>
          </a:prstGeom>
          <a:noFill/>
          <a:ln>
            <a:noFill/>
          </a:ln>
        </p:spPr>
        <p:txBody>
          <a:bodyPr spcFirstLastPara="1" wrap="square" lIns="0" tIns="0" rIns="0" bIns="0" anchor="t" anchorCtr="0">
            <a:spAutoFit/>
          </a:bodyPr>
          <a:lstStyle/>
          <a:p>
            <a:pPr>
              <a:buClr>
                <a:srgbClr val="000000"/>
              </a:buClr>
              <a:buSzPts val="7200"/>
            </a:pPr>
            <a:r>
              <a:rPr lang="en-US" sz="4800" b="1">
                <a:solidFill>
                  <a:srgbClr val="1C498B"/>
                </a:solidFill>
                <a:latin typeface="Calibri"/>
                <a:ea typeface="Calibri"/>
                <a:cs typeface="Calibri"/>
                <a:sym typeface="Calibri"/>
              </a:rPr>
              <a:t>PMH OB Provider Education Campaign</a:t>
            </a:r>
            <a:endParaRPr sz="5867" b="1">
              <a:solidFill>
                <a:srgbClr val="1C498B"/>
              </a:solidFill>
              <a:latin typeface="Calibri"/>
              <a:ea typeface="Calibri"/>
              <a:cs typeface="Calibri"/>
              <a:sym typeface="Calibri"/>
            </a:endParaRPr>
          </a:p>
        </p:txBody>
      </p:sp>
      <p:sp>
        <p:nvSpPr>
          <p:cNvPr id="24694" name="Google Shape;24694;p47"/>
          <p:cNvSpPr txBox="1"/>
          <p:nvPr/>
        </p:nvSpPr>
        <p:spPr>
          <a:xfrm>
            <a:off x="7612385" y="890839"/>
            <a:ext cx="4404995" cy="451342"/>
          </a:xfrm>
          <a:prstGeom prst="rect">
            <a:avLst/>
          </a:prstGeom>
          <a:noFill/>
          <a:ln>
            <a:noFill/>
          </a:ln>
        </p:spPr>
        <p:txBody>
          <a:bodyPr spcFirstLastPara="1" wrap="square" lIns="0" tIns="0" rIns="0" bIns="0" anchor="t" anchorCtr="0">
            <a:spAutoFit/>
          </a:bodyPr>
          <a:lstStyle/>
          <a:p>
            <a:pPr>
              <a:buClr>
                <a:srgbClr val="000000"/>
              </a:buClr>
              <a:buSzPts val="4400"/>
            </a:pPr>
            <a:r>
              <a:rPr lang="en-US" sz="2933" b="1">
                <a:solidFill>
                  <a:srgbClr val="1C498B"/>
                </a:solidFill>
                <a:latin typeface="Calibri"/>
                <a:ea typeface="Calibri"/>
                <a:cs typeface="Calibri"/>
                <a:sym typeface="Calibri"/>
              </a:rPr>
              <a:t>Magnets with state hotlines</a:t>
            </a:r>
            <a:endParaRPr sz="2933" b="1">
              <a:solidFill>
                <a:srgbClr val="1C498B"/>
              </a:solidFill>
              <a:latin typeface="Calibri"/>
              <a:ea typeface="Calibri"/>
              <a:cs typeface="Calibri"/>
              <a:sym typeface="Calibri"/>
            </a:endParaRPr>
          </a:p>
        </p:txBody>
      </p:sp>
      <p:pic>
        <p:nvPicPr>
          <p:cNvPr id="24695" name="Google Shape;24695;p4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982572" y="1453158"/>
            <a:ext cx="3414056" cy="5243015"/>
          </a:xfrm>
          <a:prstGeom prst="rect">
            <a:avLst/>
          </a:prstGeom>
          <a:noFill/>
          <a:ln>
            <a:noFill/>
          </a:ln>
        </p:spPr>
      </p:pic>
      <p:pic>
        <p:nvPicPr>
          <p:cNvPr id="24696" name="Google Shape;24696;p47"/>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612385" y="1677022"/>
            <a:ext cx="2118961" cy="23853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7" name="Freeform 4">
            <a:extLst>
              <a:ext uri="{FF2B5EF4-FFF2-40B4-BE49-F238E27FC236}">
                <a16:creationId xmlns:a16="http://schemas.microsoft.com/office/drawing/2014/main" id="{3976DC92-23CF-8EE1-A0C8-1AD8D0398B18}"/>
              </a:ext>
            </a:extLst>
          </p:cNvPr>
          <p:cNvSpPr/>
          <p:nvPr/>
        </p:nvSpPr>
        <p:spPr>
          <a:xfrm flipH="1">
            <a:off x="-452284" y="5798422"/>
            <a:ext cx="7039896" cy="2346969"/>
          </a:xfrm>
          <a:custGeom>
            <a:avLst/>
            <a:gdLst/>
            <a:ahLst/>
            <a:cxnLst/>
            <a:rect l="l" t="t" r="r" b="b"/>
            <a:pathLst>
              <a:path w="8509226" h="3871698">
                <a:moveTo>
                  <a:pt x="8509226" y="0"/>
                </a:moveTo>
                <a:lnTo>
                  <a:pt x="0" y="0"/>
                </a:lnTo>
                <a:lnTo>
                  <a:pt x="0" y="3871698"/>
                </a:lnTo>
                <a:lnTo>
                  <a:pt x="8509226" y="3871698"/>
                </a:lnTo>
                <a:lnTo>
                  <a:pt x="8509226"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1559" name="Google Shape;1559;p178"/>
          <p:cNvSpPr txBox="1">
            <a:spLocks noGrp="1"/>
          </p:cNvSpPr>
          <p:nvPr>
            <p:ph type="title"/>
          </p:nvPr>
        </p:nvSpPr>
        <p:spPr>
          <a:xfrm>
            <a:off x="313244" y="19493"/>
            <a:ext cx="10972800" cy="635465"/>
          </a:xfrm>
          <a:prstGeom prst="rect">
            <a:avLst/>
          </a:prstGeom>
          <a:noFill/>
          <a:ln>
            <a:noFill/>
          </a:ln>
        </p:spPr>
        <p:txBody>
          <a:bodyPr spcFirstLastPara="1" wrap="square" lIns="91425" tIns="45700" rIns="91425" bIns="45700" anchor="ctr" anchorCtr="0">
            <a:noAutofit/>
          </a:bodyPr>
          <a:lstStyle/>
          <a:p>
            <a:pPr>
              <a:buSzPts val="3600"/>
            </a:pPr>
            <a:r>
              <a:rPr lang="en-US" sz="4200" dirty="0">
                <a:solidFill>
                  <a:srgbClr val="1C498B"/>
                </a:solidFill>
              </a:rPr>
              <a:t>Innovative Resources Panelists</a:t>
            </a:r>
          </a:p>
        </p:txBody>
      </p:sp>
      <p:sp>
        <p:nvSpPr>
          <p:cNvPr id="1563" name="Google Shape;1563;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212725" y="-144463"/>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4C55"/>
              </a:solidFill>
              <a:effectLst/>
              <a:uLnTx/>
              <a:uFillTx/>
              <a:latin typeface="Calibri"/>
              <a:ea typeface="Calibri"/>
              <a:cs typeface="Calibri"/>
              <a:sym typeface="Calibri"/>
            </a:endParaRPr>
          </a:p>
        </p:txBody>
      </p:sp>
      <p:sp>
        <p:nvSpPr>
          <p:cNvPr id="1564" name="Google Shape;1564;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365125" y="7937"/>
            <a:ext cx="244474"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4C55"/>
              </a:solidFill>
              <a:effectLst/>
              <a:uLnTx/>
              <a:uFillTx/>
              <a:latin typeface="Calibri"/>
              <a:ea typeface="Calibri"/>
              <a:cs typeface="Calibri"/>
              <a:sym typeface="Calibri"/>
            </a:endParaRPr>
          </a:p>
        </p:txBody>
      </p:sp>
      <p:sp>
        <p:nvSpPr>
          <p:cNvPr id="1565" name="Google Shape;1565;p178" descr="data:image/jpg;base64,%20/9j/4AAQSkZJRgABAQEAYABgAAD/2wBDAAUDBAQEAwUEBAQFBQUGBwwIBwcHBw8LCwkMEQ8SEhEPERETFhwXExQaFRERGCEYGh0dHx8fExciJCIeJBweHx7/2wBDAQUFBQcGBw4ICA4eFBEUHh4eHh4eHh4eHh4eHh4eHh4eHh4eHh4eHh4eHh4eHh4eHh4eHh4eHh4eHh4eHh4eHh7/wAARCAFqAM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rkfjH42t/h38N9Y8XTwfaDYw5hhJIEsrEKikjoCSMn0rrqqazpthrGl3Ol6paRXdldRmOaGVdyupHIIoA+J1/ba8XTSBLfwJo7Nj7ouJWJ/KpP+Gz/Hf/RPdL/77nrM/aT/AGfbn4Sxv8SfAOsyQ6Xa3CFreRv31mzsFUo3R1yQMHkZ719Ofs0eKI/iL8HtI8R6pptl/aB3290ywKBJJG20vjHGeDQB87j9tTxkBh/h7pm7vieUf0pp/bT8as37r4faX9DLMa+0TpGkk5Ol2JP/AF7p/hSrpOlKcrplkD7QL/hQB8Xf8Nn+O/8Aonul/wDfc9H/AA2f47/6J7pf/fc9faf9mab/ANA+0/78r/hR/Zmm/wDQPtP+/K/4UAfFn/DZ/jv/AKJ7pf8A33PSN+2j46UZb4faWB7vNX2p/Zmm/wDQPtP+/K/4UjaXpjDDabZke8C/4UAfFy/tq+MNo3fD7TCfUTyj+lL/AMNreLv+ie6b/wCBEv8AhX2d/Y+k/wDQLsf/AAHT/Cj+x9J/6Bdj/wCA6f4UAfF5/bS8bMf3Xw+0zHvLMaT/AIbQ8df9E+0v/vuavtJdK0tfu6bZL9IF/wAKd/Zum/8AQPtP+/K/4UAfFf8Aw2h46/6J9pf/AH3NSj9tHxwpy/w90vb3/eTCvtP+zdN/6B9p/wB+V/wpDpemsMNp1mR6GBf8KAPi7/htXxh2+Hum5/6+Jf8ACuo+D37WuueKviPpXhPxF4PsrOPU7hbeOa2ldWiZuhZXzkflX1P/AGPpP/QLsf8AwHT/AAr4h+I6R3n/AAUE0y2tY0hWLUrFMIuB8sKE8CgD7tooooAKKKKACiiigAooooAKKKKAOL+N/gZfiR8MNY8Hm7FnJexqYZiuQkiOHQkdxlRn2r4x+H3xG+Jf7MniB/B/jDQ3u9AeYuICcA5PMtvL0OeuD+hr9AqxfGfhTw74x0WTR/E2k22pWUg+5MmSp9VPVT7igDF+FfxO8G/EzRzqHhXVFuGjANxayDZPAT2dD/MZB9a7Ovgj4T6fH8L/ANuL/hFNEmmi0uS7lshHK5O+F4iyqT3w23B9q+96ACiiigAooooAKKKKACiiigAooooAK+EvjQ48Kft56VrF1mO2nvbC4DHoVZFjJ/MGvu2vlT/goL8PbrVPDmmfEPSYma60U+Te7B8wgY5V/wDgLf8AoXtQB9WA5GR0oryL9lb4qWfxN+GtrJJOg13TI0ttSgJ+bcBhZQP7rAZz65Feu0AFFFFABRRRQAUUUUAFFFFABRRXGfGL4j+H/hh4Nn8R69KTg+Xa2yH95cy44RR/M9AKAPkXxfnXP+ChNjBF/oxg1W3UsOC3lRBifxxivuyvhn9lbRfEnxW/aLvPjBq1gbfTLWeW4MgBEZmZCqRIT12g5J9vevuagAooooAKKKKACiiigAooooAKKKKACq+o2drqNhPYX1vHcWtxG0U0UgyrqRggj6VYooA+BPD8MvwB/bHTR7aV49Dv7hYQrHhrW4PyZ9djY/75r78r4x/4KNeH5bXVfCPji1Qqyh7KWQDoyt5kf83/ACr6q+F/iGHxX8PNB8RQOHW+sYpSQejbfmH5g0AdJRRRQAUUUUAFFFFABRRTZpY4YmlmkSONBlnc4AHqSaAHV8N/t6663i74teGfh7o7fabizwkiJz+/nZQF47hQv516x8f/ANqPwr4NsbnR/BtzBr3iEqUDxHdbWrf3mYcMR/dH4muH/Y4+D+uar4qf4yfEFJnupnafTY7kfvJZW63DA9AAfl/PsKAPqnwN4d0/wn4R0zw9pltFb29jbJEFjUAFgBuY+pJySfetqiigAooooAKKKKACiiigAooooAKKKKACiiigDyj9rXw3Y+JPgJ4jivXSNrGD7dbyOcBJI+Rz7jI/GvN/+CdXiW41P4Yax4euHdxo98DDnJxHMC2B/wACVuPevT/2rbOa+/Z78XwwMVZbHzTz1CsGI/IV5r/wTpu7eb4P6raxwKk1vq7+a4HL7o0Iz9KAPpuiiigAooooAK+af2hv2o7XwP4hl8I+DNLi1vW4W8u5lkYmGB/7gC8u3qOAK9p+Mfir/hCvhh4g8ThWeSxs3eIKM/vD8q/+PEV8qf8ABPzwVZeIte8Q/EfXliv761nEFr52HKyv88kpB/iwQAfdqAM4ftLftCWo8288DwmOQfu92jTqMnpg55qgvg/9pL4+Xgn8RXF3o+jMeFu82lso/wBmEfM/1IP1r72IB6gH8KWgD57+DP7KvgfwTcwatr7HxNq8RDIbhNttE3qsf8R92z9K+gwAoCqAAOAB2paKACiiigAooooAKKKKACiiigAooooAKKKKACiiigDgf2iv+SFeM/8AsETf+g14p/wTb/5Jv4m/7C6/+iVr2f8AaTJHwG8ZkHH/ABKpf5V45/wTeA/4Vj4iOOTq4z/36WgD6mooooAKKKKAKHiHSNP1/Q73RdWtkubG9haGeJujKwwa+CdXsvGf7J/xjivbGSW+8L6k/Gf9XdwA8xt6SoDwfx6E1+gtfOX/AAUJuNLi+BkMF4IzezarCLHP3gwDFyPbbkH6igD3nwtrmn+JfDmn6/pMwmsb+BZ4X9VYZ59x0rTrx39jO3vLf9nTwyt7uDOsskQb/nmZWK/pXsVABRRRQAUUUUAFFFFABRRRQAUUUUAFFFFABRRRQAUUUUAeeftKf8kF8Z/9gqX+VeO/8E3/APkmHiH/ALC4/wDRS17F+0p/yQXxn/2Cpf5V47/wTf8A+SYeIf8AsLj/ANFLQB9TUUUUAFFFFACMyqpZiAoGST2FfAHxm8Ran+0d+0DpnhDw1DcDRdOma2jYjICB/wB9cNjoMDj2A9a+tf2mvHEPgL4N65q3nLHe3EJtLFc8tNINox9Blvwrxz/gnX4New8Ha142vIiJ9WnFtbMw5MMfLH6Fz/47QB9P+H9Ks9C0Ox0bT4xHaWVukEKjsqjA/lV6iigAooooAKKKKACiiigAooooAKKKKACiiigAooooAKKKKAPPP2lP+SC+M/8AsFS/yrx3/gm//wAkw8Q/9hcf+ilr2L9pT/kgvjP/ALBUv8q8d/4Jv/8AJMPEP/YXH/opaAPqaiiigAr58+Mn7VXgvwFrd74e0/T73XdYs5DFOseIoInHUFzySD1wPxr6Dr4B8V6Lpvhv9vBLLUbC11Kw1HVo5mguIxImLhc8g8ZDNn8KAIEt/ip+1Z48tJr61fTPDFm/31RltbVD97aT/rJSB/8AqFfd/hHw/pvhbwzp/h7R4RDY2ECwwr7AdT7nqfrWhaW9vZ26W1pBFbwIMJHEgVVHoAOBUtABRRRQAUUUUAFFFFABRRRQAUUUUAFFFFABRRRQAUUUUAFFFFAHnn7Sn/JBfGf/AGCpf5V47/wTf/5Jh4h/7C4/9FLXsX7Sn/JBfGf/AGCpf5V47/wTf/5Jh4h/7C4/9FLQB9TUUUUAeV/tS/EXUfhl8J7rxBoy251OSeO1tfOG5VZ85bHfABOK+fP2Vfhh4u+IXxDg+Nvj25Mtt5xubQyEb7uVflVgo4WNSOPpxVr/AIKQavdzan4N8Ko5W2kEt247M5YRqT9Bu/Ovqr4Z6Ha+Gfh5oOg2YAhsrCKMe52gk/iSTQB0VFFFABRRRQAUUUUAFFFFABRRRQAUUUUAFFFFABRRRQAUUUUAFFFFAHnn7Sn/ACQXxn/2Cpf5V47/AME3/wDkmHiH/sLj/wBFLXsX7Sn/ACQXxn/2Cpf5V47/AME3/wDkmHiH/sLj/wBFLQB9TUUUUAfKP/BRrwul14L0DxjG4S4027No47skoyMfRk/U17X+zh4kuvFnwR8L61fY+0yWQilI/iaMlM/jtzWT+1z4Vj8WfAbxDbkuJrCL+0INvd4ucH2IzXn/APwTw8Rz6p8JNS0O4maQ6PqJWEE/dilUMB9NwegD6YooooAKKKKACiiigAooooAKKKKACiiigAooooAKKKKACiiigAooooA88/aU/wCSC+M/+wVL/KvHf+Cb/wDyTDxD/wBhcf8Aopa9i/aU/wCSC+M/+wVL/KvHf+Cb/wDyTDxD/wBhcf8AopaAPqaiiigCnrmnw6tot9pdwMxXlvJA/wBGUqf518DfBPXPEf7Pn7Q03gnW0jbT9TuI7a7jjYPlWJ8mZSOhG7kehIr9Ba+Qf2uvgx46vvijY/Ev4d6e9/cFYjPFDtMsM8X3ZAp4YEBfxFAH17RXxd8K/wBp7xr4Q8W/8Ij8a9OmVDIEa8ktvJuLUnoXUAB09wMj3r7KsLu1v7KG+sriO4tp0EkUsbbldSMgg9xQBPRRRQAUUUUAFFFFABRRRQAUUUUAFFFFABRRRQAUUUUAFFFFAHnP7TTmP4BeM2Az/wASyQfnivI/+CcKbfhXrz5+9q/8okr1n9qAgfs/+M8nH/Etf+Yryn/gnIpHwm1tiODq5x/37SgD6gooooAKKKKAPJv2l/g7pXxV8FzolvFD4is42fTbwLhtw58tj3Runt1rxf8AYQ+Jt9a6hffCHxRI8dzaF30wTH5kKHEkHPp94D2avsGvkD9rP4G+IrXxZ/wtr4ZJP9vjkFxfWtr/AK5JV58+MD73T5l69+eaAPr6ivlj9n79qyz8Qaha+E/iNappOrsRDHqA+WGaTptkU/6tj69M+lfUw6Z7UALRRRQAUUUUAFFFFABRRRQAUUUUAFFFFABRRRQAUUUUAeY/tUsF/Z68Zk8f8S8/+hCvNP8AgnSpHwd1VscHWHx/37Suo/bY8XaP4c+Buq6Vfyn7bri/ZLKFfvM2QzMfRQByfcVif8E+LG7s/gjcTXVvLCl1qkssJdCu9NqDcM9RkHn2oA+jaKKKACiiigAooooA+Yf22vgtpmu+D7v4geHbCO213S1868ECbftcA+8SB1deoPcA11H7FXxIm8e/ClLHU7gzavoTi0nZjlpI8Zjc/hx9Vr3C/tobyxns7iNZIZ42jkRhwykYI/Kvh/8AYOb+y/2g/GGiW7tFaiyuEWHPB8u5QL+IBP5mgD7looooAKKKKACiiigAooooAKKKKACiiigAooooAKKKKAPhv/goBLJqHxu8H6JOxNn9gi+TPGZLhlY/ko/KvtrRrK103SbTT7KFIba3hSOKNBgKoGAAK+Gvj75njf8Abd0jw5fSrbW1rc2dnGx/uD96fxJY194AYAA6UAFFFFABRRRQAUUUUAFfAPh7WLL4Nftr6xca/L9j0mW5uVllKnCwzrvRsDkjO2vv6vA/2kv2c7P4s+JtL8QWmsLpF7Eot75jDv8AOhBJBH+2M4GeMfSgDhPEX7bOgW+rPDofg69vrJGIFxPcCJnHqFwcfia6rwz+2F8LdQ0159Xi1fR7pAM27W/nb/8AdZeD+OK9G+H3wS+G/gzw2mi2nhnTr/K4uLq+tkmmnPcsWB49hwK5/wAR/sw/BvWtU/tB/DTWLE5eKyuGhib/AICOB+GKAO3+GvxK8F/EXT3vPCeuQX3lgedAfkmi/wB5DyPr0rr6/PP42+ELr9mr4xaJr3gjWpjbXINxBBI+ZFRWAeKTH3kI4z/UV9/6Dfrquh2GqLG0S3ltHOEbqodQ2D+dAF2iiigAooooAKKKKACiiigAooooAKKKKAPi/wDb78G32h+LtB+K+gpLG+5IbuWNTiKaM7onJHTI4/4CK+m/gf4+s/iV8NtM8VWkbxNMpiuI36pMnDj6Z5Hsa5L9swgfs5+J8qD8kXXt+9Wuc/4J+gj4AIck51W549Pu0AfQ1FFFABRRRQAUUUUAFFFFABQaK5j4reKLXwX8ONe8UXiGSLT7N5BGDgux+VVz7sQPxoA+K/2ndYb42ftIaP4H8KCK4ismGnrdRjIZi26Zy391AD+Rr7w0mzXTtKtNPR2dLWBIVZurBVAyfyr42/4J2eFZrrxB4k8e3dinkhPslpMwyRIzbpNp+mAT719p0AFFFFABRRRQAUUUUAFFFFABRRRQAUUUhIAJJAA6k0AeRftiXem2v7PHiddSmWPz4UitwTy8xcFQPXp+QNcZ/wAE8V1Bfgldm5QLaNq0ptT3YbV3f+PA1418b9f1r9ob9oOy+H3hq4b+wtOnaCNl5T5T++uW9emB7AetfbPw/wDCekeB/CGn+F9DhMVjYxbEycs56szHuSSSfrQBvUUUUAFFFFABRRRQAUUUUAFfKH/BQD4maPbeEW+GdpJPJrN3LBc3IThIoQSwDHuSQOPxr6j1y+XS9FvtSaN5VtLeScogyzBVJwPfivgn4E2up/H79puTxp4iaxS306RL+e0OPmjTiKJUP3gCF3E/1FAH1N+yJ4XufCnwE0GzvbU213dK97MjDDAyNlc++3bXrdIOBgcD0paACiiigAooooAKKKKACiiigAooooAK8P8A2w/irB8O/hrcadY3KjxBrUbW9min5ooyMPKfQAHA9zXX/Gz4teFfhRoKX+vzPLd3Ab7FYw8y3DD+S9Msa+RvhD4R8SftJ/Gi58e+MraRPDdtKGmAyI2VfuW0Z7j+8fr3NAHr/wCwR8Mm8N+Crjx1q9uV1TXQBbbx80dqDkH6u3P0C19OVHbQQ21tHb28axQxIEjRRgKoGAAKkoAKKKKACiiigAooooAKKKKAEdVdCjKGVhggjgivgn4/+DNa/Z7+M2n/ABI8Eo8WiXdwZI0XPlxueZLZ/wDYYZx/9avvesXxv4W0Txn4YvPDniGyS70+7TbIh6qezKezA8g0AZvwq8eaD8RvB1p4k0G4V4plAmhLDfbyY+aNh2IP59a6uvz11vTfiD+yj8Uo9S0+Q3vh2/lYRZYmG9hB/wBXJx8soGDkfUcV9j/D/wCNHw28bS2lnovimwbUrmJXFjJJslDEZKAMBuI6cUAeh0UUUAFFFFABRRRQAUUUUAFFFNlkWKJ5HOFRSzH0AoA+E/2y4l1D9qzw5p2vF30d4LKMITgeU0pDgfU5r7h0LSdL0LSYNK0axt7Cxt12xQQIFRR7AV8HeALC9/aE/avvtY1a5lGk6ZOboKD9y3hfEMS+mTgn/gRr7/FABRRRQAUUUUAFFFFABRRRQAUUUUAFFFFAHF/GP4b+H/ij4Ol8Oa+siLvEttcxYElvKAQGXP1wR3FfE37T/wADdP8AgzovhjWPDmrard3sszrc3DLtVJECsrqV+5yemT0r9DahvbS1vrZra9tobmBxho5UDq31B4oA+avg7+1t4I1q303RPFy3mi6n5McMl7OA9tLIFALFhymTzyMDPWvpeGSOaFJoZEkjdQyOhyGB6EEdRXzr+09+zv4W8QeBdR1rwZ4ettO8SWMZuI0s02LdKvLRlBxuIzjHORjvWB+w58ZtPv8AwvF8OvFGpx22rae3l6Ybl9puIe0YJ/iU8AdcY9KAPqyiiigAooooAKKKKACuM+N/ii18HfCjxFr125UQ2MiRAdWkcbUA/EiuzrxP9tlNJl/Z91mLVNTjsGMkTWm7JM0ytkRgD1Gfp1oA8r/4Ju6BcLYeLPFc8LLHcyxWcEhH3yuXfH03LX2DXy5/wTr8S6jqXw41fw7c2qLZaPdqbadVIL+buZlJ6EgjP/Aq+o6ACiiigAooooAKKKKACiiigAooooAKKKKACiiigAr48/bO+Avh7TfDuqfFLwuzaZeW8yTX1qhxFJvcKZEH8LbmB4469K+w684/ab8P3/if4EeK9H0xN93JZiWNP7/lushUe5CEUAYf7HnjPU/G/wAD9Mv9Zma4v7KWSxlmc5aUR42sT67SAfpXsVfKX/BOfxVa3XgfWvB7KEu7C7+2L83MkcgAPHsV/Wvq2gAooooAKKKKACvij/gofqt3qXjvwd4MjlKWxh+0EdjJLJ5YP4BT+Zr6j+JfxR8D/DmOA+LNaSykuAWihWNpJGUHBbaoJAzxk8V8Y/tn/EX4d/Ea48P674N1mefVtPL28yNavHmIncrAkdQwP50AfcHw28JaN4I8G6f4e0Ozitba3iXdsGDJJgbnY9yTzmujrjfghrt94m+EXhfXtSjKXl5psUkwIxlsYLfjjP412VABRRRQAUUUUAFFFFABRRRQAUUUUAFFFFABRRRQAUjAMpVgCCMEHvS1ynxf1bXNB+GHiLWPDVobvV7SxkktIgm4lwOu3vgZOO+KAPjf4N2kPgn9uu+8O+Hg4003l1aGNWyFiKF9p9lYD8q+8q+DP2B20LVPjFq2ueI9YeXxS8MjWUU45nZzmWTcer47ehNfeZ60AFFeafFX45fDn4b3BsvEGs+ZqIGTY2iebMvpuA4X8SK80tf2zPhlLdrFNpXiCCItgytAhCj1wGzQB9LV81ftO/tH6p8OfGkXgvwpodvqGqeQktxLcBmClxlERV5Y4wfxr6A8LeItD8UaNBrHh/U7bUbKdQySwSBsZ7Edj7HmvjL9vKxm8M/HDwn46t42VZIImaRR1kt5c9fXaV/KgCn8Hvg/8RvjL47ufG/xOk1ax0e9VhcO58mS6XjEKIeVj98duPWvftK/ZU+DNhfQ3X9g3d0YmDCO4vXdGI/vDv8ASvZNB1K21jRLHVrORZba8t0nicdGVlBB/WrtAEdrbw2ttFa20KQwRIEjjRcKigYAA7CpKKKACiiigAooooAKKKKACiiigAooooAKKKKACiiigAooooA+D/2tPDMnwl+Pmg/Enw3pgtdOuZ47srANkZuI2zKnH3d69vc16l8Vv2tPBlv8OGufA95Jd+Ir6LZDC8RU2TEcu+RglewGcn2r6E8a+FfD/jPw/PoPibTIdR0+cfNFJ2PZlI5Uj1HNePaN+yV8IdM16DVVtdXuRBKJUtbi8DwEg5AI2gkexP1oA8Z/ZV/Z7sviJpknxG+JUt5fwXs7tbWrTMrXJDENLK4O4gtkAAjOCa+gPE/7NXwf1nQJ9Lt/CdtpMsi4jvLMss0TDoQSTn6HOa9ehijhiWKGNI41GFVFAAHsBT6APgzxR8DvjN8D9TfxL8N9bu9U0+I7nayGJNo7SwHIcfTP4Vx/xu+PV38V/h3pnhrX/DSW/iGwvhJ9rtzhHG0qRsPzKxJHGSOK/SOudn8C+C5teXXpvCujPqincLs2aeZn1zjr70AYX7Oml6po3wO8IaZrMbxX0GmoJI3+8gOSqn3CkD8K7+iigAooooAKKKKACiiigAooooAKKKKACiiigAooooAKKKKACiiigAooooAKKKKACiiigAooooAKKKKACiiigAooooA//9k="/>
          <p:cNvSpPr/>
          <p:nvPr/>
        </p:nvSpPr>
        <p:spPr>
          <a:xfrm>
            <a:off x="365125" y="7937"/>
            <a:ext cx="304800" cy="3048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4C55"/>
              </a:solidFill>
              <a:effectLst/>
              <a:uLnTx/>
              <a:uFillTx/>
              <a:latin typeface="Calibri"/>
              <a:ea typeface="Calibri"/>
              <a:cs typeface="Calibri"/>
              <a:sym typeface="Calibri"/>
            </a:endParaRPr>
          </a:p>
        </p:txBody>
      </p:sp>
      <p:graphicFrame>
        <p:nvGraphicFramePr>
          <p:cNvPr id="3" name="Diagram 2">
            <a:extLst>
              <a:ext uri="{FF2B5EF4-FFF2-40B4-BE49-F238E27FC236}">
                <a16:creationId xmlns:a16="http://schemas.microsoft.com/office/drawing/2014/main" id="{05D73BBB-9734-463C-A9D2-59EB7F1E74ED}"/>
              </a:ext>
            </a:extLst>
          </p:cNvPr>
          <p:cNvGraphicFramePr/>
          <p:nvPr>
            <p:extLst>
              <p:ext uri="{D42A27DB-BD31-4B8C-83A1-F6EECF244321}">
                <p14:modId xmlns:p14="http://schemas.microsoft.com/office/powerpoint/2010/main" val="3893245607"/>
              </p:ext>
            </p:extLst>
          </p:nvPr>
        </p:nvGraphicFramePr>
        <p:xfrm>
          <a:off x="487361" y="818914"/>
          <a:ext cx="10903727" cy="56747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a:extLst>
              <a:ext uri="{FF2B5EF4-FFF2-40B4-BE49-F238E27FC236}">
                <a16:creationId xmlns:a16="http://schemas.microsoft.com/office/drawing/2014/main" id="{5F526069-DD89-279B-FC9A-977EEE063C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2695" y="5629516"/>
            <a:ext cx="818407" cy="810018"/>
          </a:xfrm>
          <a:prstGeom prst="rect">
            <a:avLst/>
          </a:prstGeom>
        </p:spPr>
      </p:pic>
      <p:pic>
        <p:nvPicPr>
          <p:cNvPr id="6" name="Picture 5">
            <a:extLst>
              <a:ext uri="{FF2B5EF4-FFF2-40B4-BE49-F238E27FC236}">
                <a16:creationId xmlns:a16="http://schemas.microsoft.com/office/drawing/2014/main" id="{937A595C-BFF5-B334-6047-B6EB87AC50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0456" y="3022820"/>
            <a:ext cx="822254" cy="810018"/>
          </a:xfrm>
          <a:prstGeom prst="rect">
            <a:avLst/>
          </a:prstGeom>
        </p:spPr>
      </p:pic>
      <p:pic>
        <p:nvPicPr>
          <p:cNvPr id="8" name="Picture 7">
            <a:extLst>
              <a:ext uri="{FF2B5EF4-FFF2-40B4-BE49-F238E27FC236}">
                <a16:creationId xmlns:a16="http://schemas.microsoft.com/office/drawing/2014/main" id="{5C0450E4-53DE-CE61-D9CF-A7962BFD39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9021" y="1432428"/>
            <a:ext cx="805123" cy="810018"/>
          </a:xfrm>
          <a:prstGeom prst="rect">
            <a:avLst/>
          </a:prstGeom>
        </p:spPr>
      </p:pic>
      <p:pic>
        <p:nvPicPr>
          <p:cNvPr id="13" name="Picture 12">
            <a:extLst>
              <a:ext uri="{FF2B5EF4-FFF2-40B4-BE49-F238E27FC236}">
                <a16:creationId xmlns:a16="http://schemas.microsoft.com/office/drawing/2014/main" id="{4062932A-AD1D-17D2-8C26-182366EB5E9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1595" y="3927362"/>
            <a:ext cx="830819" cy="831942"/>
          </a:xfrm>
          <a:prstGeom prst="rect">
            <a:avLst/>
          </a:prstGeom>
        </p:spPr>
      </p:pic>
      <p:sp>
        <p:nvSpPr>
          <p:cNvPr id="2" name="Freeform 2">
            <a:extLst>
              <a:ext uri="{FF2B5EF4-FFF2-40B4-BE49-F238E27FC236}">
                <a16:creationId xmlns:a16="http://schemas.microsoft.com/office/drawing/2014/main" id="{4AAE221A-A257-C4DC-280E-CE4E278DEDB4}"/>
              </a:ext>
            </a:extLst>
          </p:cNvPr>
          <p:cNvSpPr/>
          <p:nvPr/>
        </p:nvSpPr>
        <p:spPr>
          <a:xfrm>
            <a:off x="6285375" y="5673213"/>
            <a:ext cx="6339244" cy="2641084"/>
          </a:xfrm>
          <a:custGeom>
            <a:avLst/>
            <a:gdLst/>
            <a:ahLst/>
            <a:cxnLst/>
            <a:rect l="l" t="t" r="r" b="b"/>
            <a:pathLst>
              <a:path w="8509226" h="3871698">
                <a:moveTo>
                  <a:pt x="0" y="0"/>
                </a:moveTo>
                <a:lnTo>
                  <a:pt x="8509226" y="0"/>
                </a:lnTo>
                <a:lnTo>
                  <a:pt x="8509226" y="3871698"/>
                </a:lnTo>
                <a:lnTo>
                  <a:pt x="0" y="387169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400190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9"/>
          <p:cNvPicPr preferRelativeResize="0"/>
          <p:nvPr/>
        </p:nvPicPr>
        <p:blipFill rotWithShape="1">
          <a:blip r:embed="rId3">
            <a:alphaModFix/>
          </a:blip>
          <a:srcRect/>
          <a:stretch/>
        </p:blipFill>
        <p:spPr>
          <a:xfrm>
            <a:off x="653225" y="127521"/>
            <a:ext cx="2280347" cy="767456"/>
          </a:xfrm>
          <a:prstGeom prst="rect">
            <a:avLst/>
          </a:prstGeom>
          <a:noFill/>
          <a:ln>
            <a:noFill/>
          </a:ln>
        </p:spPr>
      </p:pic>
      <p:sp>
        <p:nvSpPr>
          <p:cNvPr id="166" name="Google Shape;166;p29"/>
          <p:cNvSpPr/>
          <p:nvPr/>
        </p:nvSpPr>
        <p:spPr>
          <a:xfrm>
            <a:off x="239488" y="10696"/>
            <a:ext cx="252620" cy="6836608"/>
          </a:xfrm>
          <a:prstGeom prst="rect">
            <a:avLst/>
          </a:prstGeom>
          <a:solidFill>
            <a:srgbClr val="B5CCDC"/>
          </a:solidFill>
          <a:ln w="12700" cap="flat" cmpd="sng">
            <a:solidFill>
              <a:srgbClr val="B5CC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67;p29"/>
          <p:cNvSpPr/>
          <p:nvPr/>
        </p:nvSpPr>
        <p:spPr>
          <a:xfrm>
            <a:off x="8706" y="10696"/>
            <a:ext cx="344057" cy="6836607"/>
          </a:xfrm>
          <a:prstGeom prst="rect">
            <a:avLst/>
          </a:prstGeom>
          <a:solidFill>
            <a:srgbClr val="5190BB"/>
          </a:solidFill>
          <a:ln w="12700" cap="flat" cmpd="sng">
            <a:solidFill>
              <a:srgbClr val="5190B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5190BB"/>
              </a:solidFill>
              <a:effectLst/>
              <a:uLnTx/>
              <a:uFillTx/>
              <a:latin typeface="Calibri"/>
              <a:ea typeface="Calibri"/>
              <a:cs typeface="Calibri"/>
              <a:sym typeface="Calibri"/>
            </a:endParaRPr>
          </a:p>
        </p:txBody>
      </p:sp>
      <p:sp>
        <p:nvSpPr>
          <p:cNvPr id="168" name="Google Shape;168;p29"/>
          <p:cNvSpPr/>
          <p:nvPr/>
        </p:nvSpPr>
        <p:spPr>
          <a:xfrm>
            <a:off x="653225" y="1383500"/>
            <a:ext cx="11304000" cy="12465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000"/>
              <a:buFont typeface="Arial"/>
              <a:buNone/>
              <a:tabLst/>
              <a:defRPr/>
            </a:pPr>
            <a:r>
              <a:rPr kumimoji="0" lang="en-US" sz="5000" b="0" i="0" u="none" strike="noStrike" kern="0" cap="none" spc="0" normalizeH="0" baseline="0" noProof="0">
                <a:ln>
                  <a:noFill/>
                </a:ln>
                <a:solidFill>
                  <a:srgbClr val="1E3653"/>
                </a:solidFill>
                <a:effectLst/>
                <a:uLnTx/>
                <a:uFillTx/>
                <a:latin typeface="Aleo Black"/>
                <a:ea typeface="Aleo Black"/>
                <a:cs typeface="Aleo Black"/>
                <a:sym typeface="Aleo Black"/>
              </a:rPr>
              <a:t>Perinatal Mental Health  </a:t>
            </a:r>
            <a:endParaRPr kumimoji="0" sz="5000" b="0" i="0" u="none" strike="noStrike" kern="0" cap="none" spc="0" normalizeH="0" baseline="0" noProof="0">
              <a:ln>
                <a:noFill/>
              </a:ln>
              <a:solidFill>
                <a:srgbClr val="1E3653"/>
              </a:solidFill>
              <a:effectLst/>
              <a:uLnTx/>
              <a:uFillTx/>
              <a:latin typeface="Aleo Black"/>
              <a:ea typeface="Aleo Black"/>
              <a:cs typeface="Aleo Black"/>
              <a:sym typeface="Aleo Black"/>
            </a:endParaRPr>
          </a:p>
          <a:p>
            <a:pPr marL="0" marR="0" lvl="0" indent="0" algn="ctr" defTabSz="914400" rtl="0" eaLnBrk="1" fontAlgn="auto" latinLnBrk="0" hangingPunct="1">
              <a:lnSpc>
                <a:spcPct val="100000"/>
              </a:lnSpc>
              <a:spcBef>
                <a:spcPts val="0"/>
              </a:spcBef>
              <a:spcAft>
                <a:spcPts val="0"/>
              </a:spcAft>
              <a:buClr>
                <a:srgbClr val="000000"/>
              </a:buClr>
              <a:buSzPts val="5000"/>
              <a:buFont typeface="Arial"/>
              <a:buNone/>
              <a:tabLst/>
              <a:defRPr/>
            </a:pPr>
            <a:r>
              <a:rPr kumimoji="0" lang="en-US" sz="5000" b="0" i="0" u="none" strike="noStrike" kern="0" cap="none" spc="0" normalizeH="0" baseline="0" noProof="0">
                <a:ln>
                  <a:noFill/>
                </a:ln>
                <a:solidFill>
                  <a:srgbClr val="1E3653"/>
                </a:solidFill>
                <a:effectLst/>
                <a:uLnTx/>
                <a:uFillTx/>
                <a:latin typeface="Aleo Black"/>
                <a:ea typeface="Aleo Black"/>
                <a:cs typeface="Aleo Black"/>
                <a:sym typeface="Aleo Black"/>
              </a:rPr>
              <a:t>Resources From PSI</a:t>
            </a:r>
            <a:endParaRPr kumimoji="0" sz="5000" b="0" i="0" u="none" strike="noStrike" kern="0" cap="none" spc="0" normalizeH="0" baseline="0" noProof="0">
              <a:ln>
                <a:noFill/>
              </a:ln>
              <a:solidFill>
                <a:srgbClr val="1E3653"/>
              </a:solidFill>
              <a:effectLst/>
              <a:uLnTx/>
              <a:uFillTx/>
              <a:latin typeface="Aleo Black"/>
              <a:ea typeface="Aleo Black"/>
              <a:cs typeface="Aleo Black"/>
              <a:sym typeface="Aleo Black"/>
            </a:endParaRPr>
          </a:p>
          <a:p>
            <a:pPr marL="0" marR="0" lvl="0" indent="0" algn="l" defTabSz="914400" rtl="0" eaLnBrk="1" fontAlgn="auto" latinLnBrk="0" hangingPunct="1">
              <a:lnSpc>
                <a:spcPct val="100000"/>
              </a:lnSpc>
              <a:spcBef>
                <a:spcPts val="0"/>
              </a:spcBef>
              <a:spcAft>
                <a:spcPts val="0"/>
              </a:spcAft>
              <a:buClr>
                <a:srgbClr val="000000"/>
              </a:buClr>
              <a:buSzPts val="5000"/>
              <a:buFont typeface="Arial"/>
              <a:buNone/>
              <a:tabLst/>
              <a:defRPr/>
            </a:pPr>
            <a:endParaRPr kumimoji="0" sz="1400" b="0" i="0" u="none" strike="noStrike" kern="0" cap="none" spc="0" normalizeH="0" baseline="0" noProof="0">
              <a:ln>
                <a:noFill/>
              </a:ln>
              <a:solidFill>
                <a:srgbClr val="1E3653"/>
              </a:solidFill>
              <a:effectLst/>
              <a:uLnTx/>
              <a:uFillTx/>
              <a:latin typeface="Aleo Black"/>
              <a:ea typeface="Aleo Black"/>
              <a:cs typeface="Aleo Black"/>
              <a:sym typeface="Aleo Black"/>
            </a:endParaRPr>
          </a:p>
          <a:p>
            <a:pPr marL="0" marR="0" lvl="0" indent="0" algn="ctr" defTabSz="914400" rtl="0" eaLnBrk="1" fontAlgn="auto" latinLnBrk="0" hangingPunct="1">
              <a:lnSpc>
                <a:spcPct val="100000"/>
              </a:lnSpc>
              <a:spcBef>
                <a:spcPts val="0"/>
              </a:spcBef>
              <a:spcAft>
                <a:spcPts val="0"/>
              </a:spcAft>
              <a:buClr>
                <a:srgbClr val="000000"/>
              </a:buClr>
              <a:buSzPts val="100"/>
              <a:buFont typeface="Arial"/>
              <a:buNone/>
              <a:tabLst/>
              <a:defRPr/>
            </a:pPr>
            <a:endParaRPr kumimoji="0" sz="800" b="0" i="0" u="none" strike="noStrike" kern="0" cap="none" spc="0" normalizeH="0" baseline="0" noProof="0">
              <a:ln>
                <a:noFill/>
              </a:ln>
              <a:solidFill>
                <a:srgbClr val="1E3653"/>
              </a:solidFill>
              <a:effectLst/>
              <a:uLnTx/>
              <a:uFillTx/>
              <a:latin typeface="Aleo Black"/>
              <a:ea typeface="Aleo Black"/>
              <a:cs typeface="Aleo Black"/>
              <a:sym typeface="Aleo Black"/>
            </a:endParaRPr>
          </a:p>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1E3653"/>
              </a:solidFill>
              <a:effectLst/>
              <a:uLnTx/>
              <a:uFillTx/>
              <a:latin typeface="Aleo Black"/>
              <a:ea typeface="Aleo Black"/>
              <a:cs typeface="Aleo Black"/>
              <a:sym typeface="Ale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1142700" y="135892"/>
            <a:ext cx="11360700" cy="11223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a:t>Introduction</a:t>
            </a:r>
            <a:endParaRPr/>
          </a:p>
        </p:txBody>
      </p:sp>
      <p:sp>
        <p:nvSpPr>
          <p:cNvPr id="175" name="Google Shape;175;p30"/>
          <p:cNvSpPr txBox="1">
            <a:spLocks noGrp="1"/>
          </p:cNvSpPr>
          <p:nvPr>
            <p:ph type="body" idx="4294967295"/>
          </p:nvPr>
        </p:nvSpPr>
        <p:spPr>
          <a:xfrm>
            <a:off x="981675" y="1490075"/>
            <a:ext cx="9907500" cy="3829200"/>
          </a:xfrm>
          <a:prstGeom prst="rect">
            <a:avLst/>
          </a:prstGeom>
        </p:spPr>
        <p:txBody>
          <a:bodyPr spcFirstLastPara="1" wrap="square" lIns="121900" tIns="121900" rIns="121900" bIns="121900" anchor="t" anchorCtr="0">
            <a:noAutofit/>
          </a:bodyPr>
          <a:lstStyle/>
          <a:p>
            <a:pPr marL="0" lvl="0" indent="0" algn="l" rtl="0">
              <a:lnSpc>
                <a:spcPct val="105000"/>
              </a:lnSpc>
              <a:spcBef>
                <a:spcPts val="0"/>
              </a:spcBef>
              <a:spcAft>
                <a:spcPts val="0"/>
              </a:spcAft>
              <a:buSzPts val="605"/>
              <a:buNone/>
            </a:pPr>
            <a:r>
              <a:rPr lang="en-US" b="0">
                <a:solidFill>
                  <a:srgbClr val="5190BB"/>
                </a:solidFill>
                <a:latin typeface="Lato Black"/>
                <a:ea typeface="Lato Black"/>
                <a:cs typeface="Lato Black"/>
                <a:sym typeface="Lato Black"/>
              </a:rPr>
              <a:t>Postpartum Support International</a:t>
            </a:r>
            <a:endParaRPr b="0">
              <a:solidFill>
                <a:srgbClr val="5190BB"/>
              </a:solidFill>
              <a:latin typeface="Lato Black"/>
              <a:ea typeface="Lato Black"/>
              <a:cs typeface="Lato Black"/>
              <a:sym typeface="Lato Black"/>
            </a:endParaRPr>
          </a:p>
          <a:p>
            <a:pPr marL="609600" lvl="0" indent="-425450" algn="l" rtl="0">
              <a:lnSpc>
                <a:spcPct val="105000"/>
              </a:lnSpc>
              <a:spcBef>
                <a:spcPts val="1600"/>
              </a:spcBef>
              <a:spcAft>
                <a:spcPts val="0"/>
              </a:spcAft>
              <a:buSzPts val="1900"/>
              <a:buFont typeface="Lato"/>
              <a:buChar char="●"/>
            </a:pPr>
            <a:r>
              <a:rPr lang="en-US" sz="1900" b="0">
                <a:solidFill>
                  <a:srgbClr val="4E4B48"/>
                </a:solidFill>
                <a:latin typeface="Lato"/>
                <a:ea typeface="Lato"/>
                <a:cs typeface="Lato"/>
                <a:sym typeface="Lato"/>
              </a:rPr>
              <a:t>Founded in 1987, PSI’s vision is that every family worldwide will have access to information, social support, and informed professional care to deal with mental health issues related to childbearing. </a:t>
            </a:r>
            <a:endParaRPr sz="1900" b="0">
              <a:solidFill>
                <a:srgbClr val="4E4B48"/>
              </a:solidFill>
              <a:latin typeface="Lato"/>
              <a:ea typeface="Lato"/>
              <a:cs typeface="Lato"/>
              <a:sym typeface="Lato"/>
            </a:endParaRPr>
          </a:p>
          <a:p>
            <a:pPr marL="609600" lvl="0" indent="-425450" algn="l" rtl="0">
              <a:lnSpc>
                <a:spcPct val="105000"/>
              </a:lnSpc>
              <a:spcBef>
                <a:spcPts val="0"/>
              </a:spcBef>
              <a:spcAft>
                <a:spcPts val="0"/>
              </a:spcAft>
              <a:buSzPts val="1900"/>
              <a:buFont typeface="Lato"/>
              <a:buChar char="●"/>
            </a:pPr>
            <a:r>
              <a:rPr lang="en-US" sz="1900" b="0">
                <a:solidFill>
                  <a:srgbClr val="4E4B48"/>
                </a:solidFill>
                <a:latin typeface="Lato"/>
                <a:ea typeface="Lato"/>
                <a:cs typeface="Lato"/>
                <a:sym typeface="Lato"/>
              </a:rPr>
              <a:t>We promote this vision through: </a:t>
            </a:r>
            <a:endParaRPr sz="1900" b="0">
              <a:solidFill>
                <a:srgbClr val="4E4B48"/>
              </a:solidFill>
              <a:latin typeface="Lato"/>
              <a:ea typeface="Lato"/>
              <a:cs typeface="Lato"/>
              <a:sym typeface="Lato"/>
            </a:endParaRPr>
          </a:p>
          <a:p>
            <a:pPr marL="1219200" lvl="1" indent="-425450" algn="l" rtl="0">
              <a:lnSpc>
                <a:spcPct val="105000"/>
              </a:lnSpc>
              <a:spcBef>
                <a:spcPts val="0"/>
              </a:spcBef>
              <a:spcAft>
                <a:spcPts val="0"/>
              </a:spcAft>
              <a:buClr>
                <a:srgbClr val="5190BB"/>
              </a:buClr>
              <a:buSzPts val="1900"/>
              <a:buChar char="○"/>
            </a:pPr>
            <a:r>
              <a:rPr lang="en-US">
                <a:solidFill>
                  <a:srgbClr val="4E4B48"/>
                </a:solidFill>
              </a:rPr>
              <a:t>E</a:t>
            </a:r>
            <a:r>
              <a:rPr lang="en-US" b="0">
                <a:solidFill>
                  <a:srgbClr val="4E4B48"/>
                </a:solidFill>
                <a:latin typeface="Lato"/>
                <a:ea typeface="Lato"/>
                <a:cs typeface="Lato"/>
                <a:sym typeface="Lato"/>
              </a:rPr>
              <a:t>ducating and training the professional community and the public</a:t>
            </a:r>
            <a:r>
              <a:rPr lang="en-US">
                <a:solidFill>
                  <a:srgbClr val="4E4B48"/>
                </a:solidFill>
              </a:rPr>
              <a:t> </a:t>
            </a:r>
            <a:endParaRPr b="0">
              <a:solidFill>
                <a:srgbClr val="4E4B48"/>
              </a:solidFill>
              <a:latin typeface="Lato"/>
              <a:ea typeface="Lato"/>
              <a:cs typeface="Lato"/>
              <a:sym typeface="Lato"/>
            </a:endParaRPr>
          </a:p>
          <a:p>
            <a:pPr marL="1219200" lvl="1" indent="-425450" algn="l" rtl="0">
              <a:lnSpc>
                <a:spcPct val="105000"/>
              </a:lnSpc>
              <a:spcBef>
                <a:spcPts val="0"/>
              </a:spcBef>
              <a:spcAft>
                <a:spcPts val="0"/>
              </a:spcAft>
              <a:buClr>
                <a:srgbClr val="5190BB"/>
              </a:buClr>
              <a:buSzPts val="1900"/>
              <a:buChar char="○"/>
            </a:pPr>
            <a:r>
              <a:rPr lang="en-US">
                <a:solidFill>
                  <a:srgbClr val="4E4B48"/>
                </a:solidFill>
              </a:rPr>
              <a:t>Advocacy and collaboration</a:t>
            </a:r>
            <a:endParaRPr>
              <a:solidFill>
                <a:srgbClr val="4E4B48"/>
              </a:solidFill>
            </a:endParaRPr>
          </a:p>
          <a:p>
            <a:pPr marL="1219200" lvl="1" indent="-425450" algn="l" rtl="0">
              <a:lnSpc>
                <a:spcPct val="105000"/>
              </a:lnSpc>
              <a:spcBef>
                <a:spcPts val="0"/>
              </a:spcBef>
              <a:spcAft>
                <a:spcPts val="0"/>
              </a:spcAft>
              <a:buClr>
                <a:srgbClr val="5190BB"/>
              </a:buClr>
              <a:buSzPts val="1900"/>
              <a:buChar char="○"/>
            </a:pPr>
            <a:r>
              <a:rPr lang="en-US">
                <a:solidFill>
                  <a:srgbClr val="4E4B48"/>
                </a:solidFill>
              </a:rPr>
              <a:t>Direct support services</a:t>
            </a:r>
            <a:endParaRPr>
              <a:solidFill>
                <a:srgbClr val="4E4B48"/>
              </a:solidFill>
            </a:endParaRPr>
          </a:p>
          <a:p>
            <a:pPr marL="609600" lvl="0" indent="0" algn="l" rtl="0">
              <a:lnSpc>
                <a:spcPct val="105000"/>
              </a:lnSpc>
              <a:spcBef>
                <a:spcPts val="1600"/>
              </a:spcBef>
              <a:spcAft>
                <a:spcPts val="1600"/>
              </a:spcAft>
              <a:buSzPts val="605"/>
              <a:buNone/>
            </a:pPr>
            <a:endParaRPr sz="1245" b="0">
              <a:solidFill>
                <a:srgbClr val="4E4B48"/>
              </a:solidFill>
              <a:latin typeface="Lato"/>
              <a:ea typeface="Lato"/>
              <a:cs typeface="Lato"/>
              <a:sym typeface="Lato"/>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roject_x_autumn">
  <a:themeElements>
    <a:clrScheme name="LCHD Theme">
      <a:dk1>
        <a:sysClr val="windowText" lastClr="000000"/>
      </a:dk1>
      <a:lt1>
        <a:sysClr val="window" lastClr="FFFFFF"/>
      </a:lt1>
      <a:dk2>
        <a:srgbClr val="385483"/>
      </a:dk2>
      <a:lt2>
        <a:srgbClr val="DBEFF9"/>
      </a:lt2>
      <a:accent1>
        <a:srgbClr val="385483"/>
      </a:accent1>
      <a:accent2>
        <a:srgbClr val="307FE2"/>
      </a:accent2>
      <a:accent3>
        <a:srgbClr val="27BFD6"/>
      </a:accent3>
      <a:accent4>
        <a:srgbClr val="17BE46"/>
      </a:accent4>
      <a:accent5>
        <a:srgbClr val="64A70B"/>
      </a:accent5>
      <a:accent6>
        <a:srgbClr val="4A7D08"/>
      </a:accent6>
      <a:hlink>
        <a:srgbClr val="307FE2"/>
      </a:hlink>
      <a:folHlink>
        <a:srgbClr val="307FE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project_x_autumn" id="{1BEE7F27-BC81-4D2A-9B38-26E6A2A87FA3}" vid="{079B0DD6-761E-4CBB-A383-583DABBD4023}"/>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owering Barriers to MOUD" id="{537D09A4-8125-4743-AA9F-E2F0549BCBDE}" vid="{FAD34638-CAFF-CB4B-AADE-1B2A001F5ED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9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A5B5705C-7FF1-E640-8F8B-C0ADB409E340}" vid="{9A83D535-0472-ED4A-921B-449865DBC265}"/>
    </a:ext>
  </a:extLst>
</a:theme>
</file>

<file path=ppt/theme/theme8.xml><?xml version="1.0" encoding="utf-8"?>
<a:theme xmlns:a="http://schemas.openxmlformats.org/drawingml/2006/main" name="IDA new slide template (new logo) 6.21.24">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2402334_IDA_ ppt_template_master" id="{E9159644-04F6-6548-BC89-1CA93019F78D}" vid="{BD3687A2-CFE9-7840-9629-04815E31106D}"/>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1258</TotalTime>
  <Words>5641</Words>
  <Application>Microsoft Office PowerPoint</Application>
  <PresentationFormat>Widescreen</PresentationFormat>
  <Paragraphs>486</Paragraphs>
  <Slides>44</Slides>
  <Notes>38</Notes>
  <HiddenSlides>0</HiddenSlides>
  <MMClips>0</MMClips>
  <ScaleCrop>false</ScaleCrop>
  <HeadingPairs>
    <vt:vector size="8" baseType="variant">
      <vt:variant>
        <vt:lpstr>Fonts Used</vt:lpstr>
      </vt:variant>
      <vt:variant>
        <vt:i4>30</vt:i4>
      </vt:variant>
      <vt:variant>
        <vt:lpstr>Theme</vt:lpstr>
      </vt:variant>
      <vt:variant>
        <vt:i4>11</vt:i4>
      </vt:variant>
      <vt:variant>
        <vt:lpstr>Embedded OLE Servers</vt:lpstr>
      </vt:variant>
      <vt:variant>
        <vt:i4>1</vt:i4>
      </vt:variant>
      <vt:variant>
        <vt:lpstr>Slide Titles</vt:lpstr>
      </vt:variant>
      <vt:variant>
        <vt:i4>44</vt:i4>
      </vt:variant>
    </vt:vector>
  </HeadingPairs>
  <TitlesOfParts>
    <vt:vector size="86" baseType="lpstr">
      <vt:lpstr>MS PGothic</vt:lpstr>
      <vt:lpstr>Aleo</vt:lpstr>
      <vt:lpstr>Aleo Black</vt:lpstr>
      <vt:lpstr>Aptos</vt:lpstr>
      <vt:lpstr>Arial</vt:lpstr>
      <vt:lpstr>Avenir Next LT Pro Demi</vt:lpstr>
      <vt:lpstr>Calibri</vt:lpstr>
      <vt:lpstr>Calibri Light</vt:lpstr>
      <vt:lpstr>Cambria</vt:lpstr>
      <vt:lpstr>DM Sans</vt:lpstr>
      <vt:lpstr>Fairwater Script</vt:lpstr>
      <vt:lpstr>Helvetica Neue</vt:lpstr>
      <vt:lpstr>Helvetica Neue Medium</vt:lpstr>
      <vt:lpstr>Lato</vt:lpstr>
      <vt:lpstr>Lato Black</vt:lpstr>
      <vt:lpstr>Lato Medium</vt:lpstr>
      <vt:lpstr>Lucida Sans</vt:lpstr>
      <vt:lpstr>Montserrat</vt:lpstr>
      <vt:lpstr>Montserrat ExtraBold</vt:lpstr>
      <vt:lpstr>Montserrat Light</vt:lpstr>
      <vt:lpstr>Montserrat Medium</vt:lpstr>
      <vt:lpstr>Montserrat SemiBold</vt:lpstr>
      <vt:lpstr>Noto Sans Symbols</vt:lpstr>
      <vt:lpstr>Open Sans</vt:lpstr>
      <vt:lpstr>Roboto</vt:lpstr>
      <vt:lpstr>Times</vt:lpstr>
      <vt:lpstr>Times New Roman</vt:lpstr>
      <vt:lpstr>Trade Gothic</vt:lpstr>
      <vt:lpstr>Verdana</vt:lpstr>
      <vt:lpstr>Wingdings</vt:lpstr>
      <vt:lpstr>1_Office Theme</vt:lpstr>
      <vt:lpstr>1_Office Theme</vt:lpstr>
      <vt:lpstr>1_project_x_autumn</vt:lpstr>
      <vt:lpstr>Simple Light</vt:lpstr>
      <vt:lpstr>Office Theme</vt:lpstr>
      <vt:lpstr>19_Office Theme</vt:lpstr>
      <vt:lpstr>2_Office Theme</vt:lpstr>
      <vt:lpstr>IDA new slide template (new logo) 6.21.24</vt:lpstr>
      <vt:lpstr>3_Office Theme</vt:lpstr>
      <vt:lpstr>1_Simple Light</vt:lpstr>
      <vt:lpstr>4_Office Theme</vt:lpstr>
      <vt:lpstr>think-cell Slide</vt:lpstr>
      <vt:lpstr>Support for Providers and  Patients: Innovative Resources  to Improve PMH Care Every  Patient Every Time  Moderated by: Patti Lee King, PHD, MSW,  ILPQC State Project Director </vt:lpstr>
      <vt:lpstr>PowerPoint Presentation</vt:lpstr>
      <vt:lpstr>What Does Optimal PMH Care Look Like?</vt:lpstr>
      <vt:lpstr>ILPQC Resources: Innovative Strategies  to Address Barriers to PMH Care</vt:lpstr>
      <vt:lpstr>PowerPoint Presentation</vt:lpstr>
      <vt:lpstr>PowerPoint Presentation</vt:lpstr>
      <vt:lpstr>Innovative Resources Panelists</vt:lpstr>
      <vt:lpstr>PowerPoint Presentation</vt:lpstr>
      <vt:lpstr>Introduction</vt:lpstr>
      <vt:lpstr>PSI Resources</vt:lpstr>
      <vt:lpstr>PowerPoint Presentation</vt:lpstr>
      <vt:lpstr>PowerPoint Presentation</vt:lpstr>
      <vt:lpstr>PowerPoint Presentation</vt:lpstr>
      <vt:lpstr>PowerPoint Presentation</vt:lpstr>
      <vt:lpstr>PowerPoint Presentation</vt:lpstr>
      <vt:lpstr>English Support Group Topics Include…</vt:lpstr>
      <vt:lpstr>Making a Referral to PSI</vt:lpstr>
      <vt:lpstr>Making a Referral to PSI</vt:lpstr>
      <vt:lpstr>PowerPoint Presentation</vt:lpstr>
      <vt:lpstr>PowerPoint Presentation</vt:lpstr>
      <vt:lpstr>PowerPoint Presentation</vt:lpstr>
      <vt:lpstr>PowerPoint Presentation</vt:lpstr>
      <vt:lpstr>Supporting Perinatal Mental Health  Through Home Visiting</vt:lpstr>
      <vt:lpstr>Strengthening Perinatal Mental Health Support in Illinois</vt:lpstr>
      <vt:lpstr>PowerPoint Presentation</vt:lpstr>
      <vt:lpstr>Home Visiting Program Locators </vt:lpstr>
      <vt:lpstr>Innovative Interventions in Home Visiting</vt:lpstr>
      <vt:lpstr>Why Home Visiting Matters</vt:lpstr>
      <vt:lpstr>Ways to Strengthen Support</vt:lpstr>
      <vt:lpstr>Thank you! </vt:lpstr>
      <vt:lpstr>PMH &amp; Home Visiting</vt:lpstr>
      <vt:lpstr>PowerPoint Presentation</vt:lpstr>
      <vt:lpstr>PowerPoint Presentation</vt:lpstr>
      <vt:lpstr>Illinois DocAssist Services</vt:lpstr>
      <vt:lpstr>Psychiatric Consultation</vt:lpstr>
      <vt:lpstr>PowerPoint Presentation</vt:lpstr>
      <vt:lpstr>PowerPoint Presentation</vt:lpstr>
      <vt:lpstr>PowerPoint Presentation</vt:lpstr>
      <vt:lpstr>PowerPoint Presentation</vt:lpstr>
      <vt:lpstr>Resources and Referrals</vt:lpstr>
      <vt:lpstr>Education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dc:creator>
  <cp:lastModifiedBy>Rebecca Hannah Ainis</cp:lastModifiedBy>
  <cp:revision>516</cp:revision>
  <dcterms:created xsi:type="dcterms:W3CDTF">2024-05-11T05:47:40Z</dcterms:created>
  <dcterms:modified xsi:type="dcterms:W3CDTF">2026-06-01T16:42:49Z</dcterms:modified>
</cp:coreProperties>
</file>