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3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4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theme/theme5.xml" ContentType="application/vnd.openxmlformats-officedocument.theme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849" r:id="rId2"/>
    <p:sldMasterId id="2147483869" r:id="rId3"/>
    <p:sldMasterId id="2147483883" r:id="rId4"/>
    <p:sldMasterId id="2147483900" r:id="rId5"/>
    <p:sldMasterId id="2147484558" r:id="rId6"/>
  </p:sldMasterIdLst>
  <p:notesMasterIdLst>
    <p:notesMasterId r:id="rId2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3" r:id="rId13"/>
    <p:sldId id="1426" r:id="rId14"/>
    <p:sldId id="2570" r:id="rId15"/>
    <p:sldId id="2571" r:id="rId16"/>
    <p:sldId id="2572" r:id="rId17"/>
    <p:sldId id="2569" r:id="rId18"/>
    <p:sldId id="264" r:id="rId19"/>
    <p:sldId id="265" r:id="rId20"/>
    <p:sldId id="2603" r:id="rId21"/>
    <p:sldId id="266" r:id="rId22"/>
    <p:sldId id="268" r:id="rId23"/>
    <p:sldId id="2573" r:id="rId24"/>
  </p:sldIdLst>
  <p:sldSz cx="12192000" cy="6858000"/>
  <p:notesSz cx="6858000" cy="9144000"/>
  <p:embeddedFontLst>
    <p:embeddedFont>
      <p:font typeface="DM Sans" pitchFamily="2" charset="0"/>
      <p:regular r:id="rId26"/>
      <p:bold r:id="rId27"/>
      <p:italic r:id="rId28"/>
      <p:boldItalic r:id="rId29"/>
    </p:embeddedFont>
    <p:embeddedFont>
      <p:font typeface="Helvetica Neue" panose="020B0604020202020204" charset="0"/>
      <p:regular r:id="rId30"/>
      <p:bold r:id="rId31"/>
      <p:italic r:id="rId32"/>
      <p:boldItalic r:id="rId33"/>
    </p:embeddedFont>
    <p:embeddedFont>
      <p:font typeface="Montserrat Bold" panose="00000800000000000000" pitchFamily="2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gQ6asCqwJxlb8jSgAipKTbM7aq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BBF1A4-0F42-2599-FB4C-0BB09E78A17D}" v="2" dt="2026-05-21T02:25:38.016"/>
  </p1510:revLst>
</p1510:revInfo>
</file>

<file path=ppt/tableStyles.xml><?xml version="1.0" encoding="utf-8"?>
<a:tblStyleLst xmlns:a="http://schemas.openxmlformats.org/drawingml/2006/main" def="{CCF59D56-46B8-4A43-9EA6-1C992A019B6E}">
  <a:tblStyle styleId="{CCF59D56-46B8-4A43-9EA6-1C992A019B6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DEA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DEAEE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2"/>
    <p:restoredTop sz="58053"/>
  </p:normalViewPr>
  <p:slideViewPr>
    <p:cSldViewPr snapToGrid="0">
      <p:cViewPr varScale="1">
        <p:scale>
          <a:sx n="65" d="100"/>
          <a:sy n="65" d="100"/>
        </p:scale>
        <p:origin x="1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50" Type="http://customschemas.google.com/relationships/presentationmetadata" Target="metadata"/><Relationship Id="rId55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56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ujieze, Tochukwu" userId="S::tochukwu.akujieze_endeavorhealth.org#ext#@nuwildcat.onmicrosoft.com::27165aaa-b6d6-4f71-93a8-8659dc914c21" providerId="AD" clId="Web-{88BBF1A4-0F42-2599-FB4C-0BB09E78A17D}"/>
    <pc:docChg chg="addSld delSld addMainMaster">
      <pc:chgData name="Akujieze, Tochukwu" userId="S::tochukwu.akujieze_endeavorhealth.org#ext#@nuwildcat.onmicrosoft.com::27165aaa-b6d6-4f71-93a8-8659dc914c21" providerId="AD" clId="Web-{88BBF1A4-0F42-2599-FB4C-0BB09E78A17D}" dt="2026-05-21T02:25:38.016" v="1"/>
      <pc:docMkLst>
        <pc:docMk/>
      </pc:docMkLst>
      <pc:sldChg chg="del">
        <pc:chgData name="Akujieze, Tochukwu" userId="S::tochukwu.akujieze_endeavorhealth.org#ext#@nuwildcat.onmicrosoft.com::27165aaa-b6d6-4f71-93a8-8659dc914c21" providerId="AD" clId="Web-{88BBF1A4-0F42-2599-FB4C-0BB09E78A17D}" dt="2026-05-21T02:25:38.016" v="1"/>
        <pc:sldMkLst>
          <pc:docMk/>
          <pc:sldMk cId="0" sldId="267"/>
        </pc:sldMkLst>
      </pc:sldChg>
      <pc:sldChg chg="add">
        <pc:chgData name="Akujieze, Tochukwu" userId="S::tochukwu.akujieze_endeavorhealth.org#ext#@nuwildcat.onmicrosoft.com::27165aaa-b6d6-4f71-93a8-8659dc914c21" providerId="AD" clId="Web-{88BBF1A4-0F42-2599-FB4C-0BB09E78A17D}" dt="2026-05-21T02:25:17.281" v="0"/>
        <pc:sldMkLst>
          <pc:docMk/>
          <pc:sldMk cId="0" sldId="2603"/>
        </pc:sldMkLst>
      </pc:sldChg>
      <pc:sldMasterChg chg="add addSldLayout">
        <pc:chgData name="Akujieze, Tochukwu" userId="S::tochukwu.akujieze_endeavorhealth.org#ext#@nuwildcat.onmicrosoft.com::27165aaa-b6d6-4f71-93a8-8659dc914c21" providerId="AD" clId="Web-{88BBF1A4-0F42-2599-FB4C-0BB09E78A17D}" dt="2026-05-21T02:25:17.281" v="0"/>
        <pc:sldMasterMkLst>
          <pc:docMk/>
          <pc:sldMasterMk cId="0" sldId="2147484558"/>
        </pc:sldMasterMkLst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59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0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1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2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3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4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5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6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7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8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4569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6185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6187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6189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6192"/>
          </pc:sldLayoutMkLst>
        </pc:sldLayoutChg>
        <pc:sldLayoutChg chg="add">
          <pc:chgData name="Akujieze, Tochukwu" userId="S::tochukwu.akujieze_endeavorhealth.org#ext#@nuwildcat.onmicrosoft.com::27165aaa-b6d6-4f71-93a8-8659dc914c21" providerId="AD" clId="Web-{88BBF1A4-0F42-2599-FB4C-0BB09E78A17D}" dt="2026-05-21T02:25:17.281" v="0"/>
          <pc:sldLayoutMkLst>
            <pc:docMk/>
            <pc:sldMasterMk cId="0" sldId="2147484558"/>
            <pc:sldLayoutMk cId="0" sldId="214748619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4" name="Google Shape;59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5" name="Google Shape;59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36" name="Google Shape;59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95E44-59BE-4656-A4E7-CD0D6F80D0E1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20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g3e34d86ff8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7" name="Google Shape;6037;g3e34d86ff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" name="Google Shape;60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2" name="Google Shape;60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6" name="Google Shape;60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3" name="Google Shape;60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4" name="Google Shape;609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5" name="Google Shape;6095;p12:notes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9">
          <a:extLst>
            <a:ext uri="{FF2B5EF4-FFF2-40B4-BE49-F238E27FC236}">
              <a16:creationId xmlns:a16="http://schemas.microsoft.com/office/drawing/2014/main" id="{65D467C8-F987-0024-E655-0F2D64C33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0" name="Google Shape;5950;p3:notes">
            <a:extLst>
              <a:ext uri="{FF2B5EF4-FFF2-40B4-BE49-F238E27FC236}">
                <a16:creationId xmlns:a16="http://schemas.microsoft.com/office/drawing/2014/main" id="{C256E29B-F83A-55DD-675D-2FC3326C4A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951" name="Google Shape;5951;p3:notes">
            <a:extLst>
              <a:ext uri="{FF2B5EF4-FFF2-40B4-BE49-F238E27FC236}">
                <a16:creationId xmlns:a16="http://schemas.microsoft.com/office/drawing/2014/main" id="{0ABC1225-A899-48B1-48A8-DFBCF67820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660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" name="Google Shape;59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0" name="Google Shape;59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951" name="Google Shape;59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1" name="Google Shape;59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2" name="Google Shape;59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Make fonts bigger</a:t>
            </a:r>
            <a:endParaRPr/>
          </a:p>
        </p:txBody>
      </p:sp>
      <p:sp>
        <p:nvSpPr>
          <p:cNvPr id="5963" name="Google Shape;596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1" name="Google Shape;59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2" name="Google Shape;59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dirty="0"/>
              <a:t>Make fonts bigger</a:t>
            </a:r>
            <a:endParaRPr dirty="0"/>
          </a:p>
        </p:txBody>
      </p:sp>
      <p:sp>
        <p:nvSpPr>
          <p:cNvPr id="5973" name="Google Shape;597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3" name="Google Shape;59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Make fonts bigger</a:t>
            </a:r>
            <a:endParaRPr/>
          </a:p>
        </p:txBody>
      </p:sp>
      <p:sp>
        <p:nvSpPr>
          <p:cNvPr id="5984" name="Google Shape;59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5" name="Google Shape;60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06" name="Google Shape;60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610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25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5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5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5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5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5.xml"/></Relationships>
</file>

<file path=ppt/slideLayouts/_rels/slideLayout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oogle Shape;19;p1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" name="Google Shape;20;p1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22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" name="Google Shape;111;p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6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4" name="Google Shape;114;p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" name="Google Shape;115;p6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6" name="Google Shape;116;p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8" name="Google Shape;118;p6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9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5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5" name="Google Shape;1055;p15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6" name="Google Shape;1056;p15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057" name="Google Shape;1057;p15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5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9" name="Google Shape;1059;p15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060" name="Google Shape;1060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5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5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15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5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5" name="Google Shape;1065;p15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66" name="Google Shape;1066;p15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7" name="Google Shape;1067;p15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68" name="Google Shape;1068;p15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69" name="Google Shape;1069;p1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0" name="Google Shape;1070;p15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71" name="Google Shape;1071;p15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5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73" name="Google Shape;1073;p15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9"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oogle Shape;1075;p15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76" name="Google Shape;1076;p1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7" name="Google Shape;1077;p15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78" name="Google Shape;1078;p1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1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0" name="Google Shape;1080;p15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5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5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3" name="Google Shape;1083;p1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4" name="Google Shape;1084;p1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9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5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5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88" name="Google Shape;1088;p15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89" name="Google Shape;1089;p1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0" name="Google Shape;1090;p1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91" name="Google Shape;1091;p1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1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3" name="Google Shape;1093;p15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5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5" name="Google Shape;1095;p1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6" name="Google Shape;1096;p1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8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15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99" name="Google Shape;1099;p1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0" name="Google Shape;1100;p15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01" name="Google Shape;1101;p1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3" name="Google Shape;1103;p15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5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5" name="Google Shape;1105;p15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6" name="Google Shape;1106;p15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7" name="Google Shape;1107;p15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8" name="Google Shape;1108;p1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9" name="Google Shape;1109;p1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0" name="Google Shape;1110;p1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9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15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13" name="Google Shape;1113;p1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14" name="Google Shape;1114;p15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15" name="Google Shape;1115;p1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17" name="Google Shape;1117;p15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p1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9" name="Google Shape;1119;p1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0" name="Google Shape;1120;p1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9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2" name="Google Shape;1122;p15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123" name="Google Shape;1123;p15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5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5" name="Google Shape;1125;p157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5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7" name="Google Shape;1127;p15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8" name="Google Shape;1128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5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8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32" name="Google Shape;1132;p1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3" name="Google Shape;1133;p1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134" name="Google Shape;1134;p15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35" name="Google Shape;1135;p1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6" name="Google Shape;1136;p15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37" name="Google Shape;1137;p1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1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1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5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15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5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3" name="Google Shape;1143;p15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44" name="Google Shape;1144;p15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145" name="Google Shape;1145;p15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5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7" name="Google Shape;1147;p1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0">
    <p:bg>
      <p:bgPr>
        <a:solidFill>
          <a:schemeClr val="lt2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p16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150" name="Google Shape;1150;p16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6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6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3" name="Google Shape;1153;p1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4" name="Google Shape;1154;p16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16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6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1" name="Google Shape;121;p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" name="Google Shape;122;p6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3" name="Google Shape;123;p6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6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5" name="Google Shape;125;p6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6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8" name="Google Shape;128;p6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6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0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6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58" name="Google Shape;1158;p16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9" name="Google Shape;1159;p16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60" name="Google Shape;1160;p16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6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2" name="Google Shape;1162;p16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63" name="Google Shape;1163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6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6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6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6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8" name="Google Shape;1168;p16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9" name="Google Shape;1169;p16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0" name="Google Shape;1170;p16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171" name="Google Shape;1171;p16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72" name="Google Shape;1172;p1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3" name="Google Shape;1173;p16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74" name="Google Shape;1174;p16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16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76" name="Google Shape;1176;p16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0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16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79" name="Google Shape;1179;p1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0" name="Google Shape;1180;p16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81" name="Google Shape;1181;p16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16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83" name="Google Shape;1183;p16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6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1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6" name="Google Shape;1186;p16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7" name="Google Shape;1187;p16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0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6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1" name="Google Shape;1191;p16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92" name="Google Shape;1192;p1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3" name="Google Shape;1193;p16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94" name="Google Shape;1194;p1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96" name="Google Shape;1196;p16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p16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8" name="Google Shape;1198;p1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9" name="Google Shape;1199;p1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9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16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02" name="Google Shape;1202;p1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3" name="Google Shape;1203;p16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04" name="Google Shape;1204;p1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1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6" name="Google Shape;1206;p16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16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8" name="Google Shape;1208;p16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p16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0" name="Google Shape;1210;p1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1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12" name="Google Shape;1212;p1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3" name="Google Shape;1213;p1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0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16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16" name="Google Shape;1216;p1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7" name="Google Shape;1217;p16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18" name="Google Shape;1218;p1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20" name="Google Shape;1220;p16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22" name="Google Shape;1222;p1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3" name="Google Shape;1223;p1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0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16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226" name="Google Shape;1226;p16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6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8" name="Google Shape;1228;p167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16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0" name="Google Shape;1230;p16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1" name="Google Shape;1231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6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9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5" name="Google Shape;1235;p1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6" name="Google Shape;1236;p1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237" name="Google Shape;1237;p16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38" name="Google Shape;1238;p1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9" name="Google Shape;1239;p16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40" name="Google Shape;1240;p1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3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6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6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5" name="Google Shape;1245;p16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6" name="Google Shape;1246;p1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47" name="Google Shape;1247;p1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8" name="Google Shape;1248;p1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249" name="Google Shape;1249;p16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50" name="Google Shape;1250;p1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1" name="Google Shape;1251;p16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52" name="Google Shape;1252;p1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54" name="Google Shape;1254;p16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7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17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8" name="Google Shape;1258;p17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9" name="Google Shape;1259;p17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p17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3" name="Google Shape;133;p6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34" name="Google Shape;134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" name="Google Shape;135;p6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6" name="Google Shape;136;p6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6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8" name="Google Shape;138;p63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63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0" name="Google Shape;140;p6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6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71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3" name="Google Shape;1263;p171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7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17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7" name="Google Shape;1267;p171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171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71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70" name="Google Shape;1270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2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7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3" name="Google Shape;1273;p17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1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5" name="Google Shape;1275;p1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1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7" name="Google Shape;1277;p172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72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7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0" name="Google Shape;1280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73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17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7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73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6" name="Google Shape;1286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7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9" name="Google Shape;1289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7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74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74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7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17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175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7" name="Google Shape;1297;p175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8" name="Google Shape;1298;p175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99" name="Google Shape;1299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3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76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2" name="Google Shape;1302;p176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17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4" name="Google Shape;1304;p1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1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6" name="Google Shape;1306;p176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76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76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09" name="Google Shape;1309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2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7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17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17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7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5" name="Google Shape;1315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2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7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8" name="Google Shape;1318;p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7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178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1" name="Google Shape;1321;p178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2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7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17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179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6" name="Google Shape;1326;p179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7" name="Google Shape;1327;p179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28" name="Google Shape;1328;p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4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80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1" name="Google Shape;1331;p180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8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3" name="Google Shape;1333;p1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18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5" name="Google Shape;1335;p180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180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180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38" name="Google Shape;1338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6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4" name="Google Shape;144;p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" name="Google Shape;145;p6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6" name="Google Shape;146;p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" name="Google Shape;148;p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4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64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6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6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6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" name="Google Shape;154;p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3"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1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18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18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181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4" name="Google Shape;1344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3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8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7" name="Google Shape;1347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8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82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182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3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8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8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83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5" name="Google Shape;1355;p183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6" name="Google Shape;1356;p183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7" name="Google Shape;1357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5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84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184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18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2" name="Google Shape;1362;p1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1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4" name="Google Shape;1364;p184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84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84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67" name="Google Shape;1367;p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6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85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0" name="Google Shape;1370;p185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18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2" name="Google Shape;1372;p1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1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4" name="Google Shape;1374;p185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185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185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77" name="Google Shape;1377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4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86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8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8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86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83" name="Google Shape;1383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4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8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6" name="Google Shape;1386;p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18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187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187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4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8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8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188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4" name="Google Shape;1394;p188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5" name="Google Shape;1395;p188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96" name="Google Shape;1396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7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89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9" name="Google Shape;1399;p189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18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1" name="Google Shape;1401;p1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1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3" name="Google Shape;1403;p189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189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189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6" name="Google Shape;1406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5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90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90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90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190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12" name="Google Shape;1412;p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8" name="Google Shape;158;p6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9" name="Google Shape;159;p6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60" name="Google Shape;160;p6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6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63" name="Google Shape;163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5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9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5" name="Google Shape;1415;p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9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191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8" name="Google Shape;1418;p191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5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9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19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192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p192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4" name="Google Shape;1424;p192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5" name="Google Shape;1425;p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6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93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19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9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93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31" name="Google Shape;1431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6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9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4" name="Google Shape;1434;p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9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94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194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6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19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19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195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2" name="Google Shape;1442;p195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3" name="Google Shape;1443;p195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4" name="Google Shape;1444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2"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19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19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19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9" name="Google Shape;1449;p19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50" name="Google Shape;1450;p19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451" name="Google Shape;1451;p19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19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3" name="Google Shape;1453;p1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1">
    <p:bg>
      <p:bgPr>
        <a:solidFill>
          <a:schemeClr val="lt2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19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456" name="Google Shape;1456;p19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19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19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9" name="Google Shape;1459;p1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0" name="Google Shape;1460;p19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1" name="Google Shape;1461;p19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1"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98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64" name="Google Shape;1464;p19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65" name="Google Shape;1465;p198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466" name="Google Shape;1466;p19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19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8" name="Google Shape;1468;p19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469" name="Google Shape;1469;p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7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9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9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19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4" name="Google Shape;1474;p19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75" name="Google Shape;1475;p1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6" name="Google Shape;1476;p1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477" name="Google Shape;1477;p19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78" name="Google Shape;1478;p1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9" name="Google Shape;1479;p19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0" name="Google Shape;1480;p1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1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82" name="Google Shape;1482;p19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0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85" name="Google Shape;1485;p2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6" name="Google Shape;1486;p2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7" name="Google Shape;1487;p2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2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9" name="Google Shape;1489;p20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20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1" name="Google Shape;1491;p20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92" name="Google Shape;1492;p2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3" name="Google Shape;1493;p2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6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" name="Google Shape;169;p6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70" name="Google Shape;170;p6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6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172;p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1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20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20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97" name="Google Shape;1497;p20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98" name="Google Shape;1498;p2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9" name="Google Shape;1499;p20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00" name="Google Shape;1500;p2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2" name="Google Shape;1502;p201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3" name="Google Shape;1503;p201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4" name="Google Shape;1504;p2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5" name="Google Shape;1505;p2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0"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p20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08" name="Google Shape;1508;p2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9" name="Google Shape;1509;p20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10" name="Google Shape;1510;p2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2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12" name="Google Shape;1512;p20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02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4" name="Google Shape;1514;p202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5" name="Google Shape;1515;p20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6" name="Google Shape;1516;p20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7" name="Google Shape;1517;p2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8" name="Google Shape;1518;p2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9" name="Google Shape;1519;p2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1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0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22" name="Google Shape;1522;p2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3" name="Google Shape;1523;p20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24" name="Google Shape;1524;p2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2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26" name="Google Shape;1526;p2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2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28" name="Google Shape;1528;p2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9" name="Google Shape;1529;p2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1"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p20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532" name="Google Shape;1532;p20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0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4" name="Google Shape;1534;p204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204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6" name="Google Shape;1536;p20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7" name="Google Shape;1537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20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0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2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1" name="Google Shape;1541;p2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2" name="Google Shape;1542;p2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543" name="Google Shape;1543;p20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44" name="Google Shape;1544;p2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5" name="Google Shape;1545;p20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46" name="Google Shape;1546;p2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2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3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0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20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0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2" name="Google Shape;1552;p20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53" name="Google Shape;1553;p20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554" name="Google Shape;1554;p20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20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6" name="Google Shape;1556;p2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2">
    <p:bg>
      <p:bgPr>
        <a:solidFill>
          <a:schemeClr val="lt2"/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8" name="Google Shape;1558;p20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559" name="Google Shape;1559;p20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20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20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2" name="Google Shape;1562;p2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3" name="Google Shape;1563;p20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0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2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08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67" name="Google Shape;1567;p20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68" name="Google Shape;1568;p208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569" name="Google Shape;1569;p20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0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1" name="Google Shape;1571;p20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572" name="Google Shape;1572;p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8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0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20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0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7" name="Google Shape;1577;p20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78" name="Google Shape;1578;p20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9" name="Google Shape;1579;p20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580" name="Google Shape;1580;p20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81" name="Google Shape;1581;p2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2" name="Google Shape;1582;p20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83" name="Google Shape;1583;p20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20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85" name="Google Shape;1585;p20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2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21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88" name="Google Shape;1588;p2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9" name="Google Shape;1589;p21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90" name="Google Shape;1590;p2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92" name="Google Shape;1592;p21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21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4" name="Google Shape;1594;p2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5" name="Google Shape;1595;p2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6" name="Google Shape;1596;p2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2">
    <p:bg>
      <p:bgPr>
        <a:solidFill>
          <a:schemeClr val="l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6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75" name="Google Shape;175;p6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6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" name="Google Shape;178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6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2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1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21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00" name="Google Shape;1600;p21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01" name="Google Shape;1601;p2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2" name="Google Shape;1602;p21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03" name="Google Shape;1603;p2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05" name="Google Shape;1605;p211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6" name="Google Shape;1606;p211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07" name="Google Shape;1607;p2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8" name="Google Shape;1608;p2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1"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21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11" name="Google Shape;1611;p2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2" name="Google Shape;1612;p21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13" name="Google Shape;1613;p2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2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15" name="Google Shape;1615;p21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212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7" name="Google Shape;1617;p212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8" name="Google Shape;1618;p2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9" name="Google Shape;1619;p2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0" name="Google Shape;1620;p2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21" name="Google Shape;1621;p2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2" name="Google Shape;1622;p2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2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4" name="Google Shape;1624;p21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25" name="Google Shape;1625;p2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6" name="Google Shape;1626;p21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27" name="Google Shape;1627;p2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2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9" name="Google Shape;1629;p2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0" name="Google Shape;1630;p2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31" name="Google Shape;1631;p2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2" name="Google Shape;1632;p2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2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21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635" name="Google Shape;1635;p21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21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7" name="Google Shape;1637;p214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214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9" name="Google Shape;1639;p21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0" name="Google Shape;1640;p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21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1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2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44" name="Google Shape;1644;p2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5" name="Google Shape;1645;p2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646" name="Google Shape;1646;p21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47" name="Google Shape;1647;p2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8" name="Google Shape;1648;p21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49" name="Google Shape;1649;p2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2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216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3" name="Google Shape;1653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4" name="Google Shape;1654;p216"/>
          <p:cNvGrpSpPr/>
          <p:nvPr/>
        </p:nvGrpSpPr>
        <p:grpSpPr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655" name="Google Shape;1655;p216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6" name="Google Shape;1656;p2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657" name="Google Shape;1657;p216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8" name="Google Shape;1658;p216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9" name="Google Shape;1659;p216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0" name="Google Shape;1660;p216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21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217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4" name="Google Shape;1664;p217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5" name="Google Shape;1665;p217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6" name="Google Shape;1666;p21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67" name="Google Shape;1667;p217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8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218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0" name="Google Shape;1670;p218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1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2" name="Google Shape;1672;p2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4" name="Google Shape;1674;p218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218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218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77" name="Google Shape;1677;p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 2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219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0" name="Google Shape;1680;p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1" name="Google Shape;1681;p219"/>
          <p:cNvGrpSpPr/>
          <p:nvPr/>
        </p:nvGrpSpPr>
        <p:grpSpPr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682" name="Google Shape;1682;p219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3" name="Google Shape;1683;p2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684" name="Google Shape;1684;p219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5" name="Google Shape;1685;p219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6" name="Google Shape;1686;p219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7" name="Google Shape;1687;p219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 2"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220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220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220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2" name="Google Shape;1692;p220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3" name="Google Shape;1693;p2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67"/>
              <a:buFont typeface="Calibri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4" name="Google Shape;1694;p220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8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3" name="Google Shape;183;p6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4" name="Google Shape;184;p68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85" name="Google Shape;185;p6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6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88" name="Google Shape;188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9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21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7" name="Google Shape;1697;p221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9" name="Google Shape;1699;p2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2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1" name="Google Shape;1701;p221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221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221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04" name="Google Shape;1704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7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22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2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22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222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0" name="Google Shape;1710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7"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22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3" name="Google Shape;1713;p2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22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223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223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7"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22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22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224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1" name="Google Shape;1721;p224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2" name="Google Shape;1722;p224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3" name="Google Shape;1723;p2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225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22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1727" name="Google Shape;1727;p2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8" name="Google Shape;1728;p2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22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226"/>
          <p:cNvSpPr txBox="1"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2" name="Google Shape;1732;p226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3" name="Google Shape;1733;p226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34" name="Google Shape;1734;p2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5" name="Google Shape;1735;p2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2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"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227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227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0" name="Google Shape;1740;p227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1" name="Google Shape;1741;p227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2" name="Google Shape;1742;p227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227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44" name="Google Shape;1744;p227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5" name="Google Shape;1745;p227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6" name="Google Shape;1746;p2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2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22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22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1" name="Google Shape;1751;p2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52" name="Google Shape;1752;p2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3" name="Google Shape;1753;p2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754" name="Google Shape;1754;p22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755" name="Google Shape;1755;p2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56" name="Google Shape;1756;p2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757" name="Google Shape;1757;p2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2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759" name="Google Shape;1759;p22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 2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229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p229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3" name="Google Shape;1763;p229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4" name="Google Shape;1764;p229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56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5" name="Google Shape;1765;p229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229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67" name="Google Shape;1767;p229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8" name="Google Shape;1768;p229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9" name="Google Shape;1769;p2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3">
    <p:bg>
      <p:bgPr>
        <a:solidFill>
          <a:schemeClr val="lt2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3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772" name="Google Shape;1772;p23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23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23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5" name="Google Shape;1775;p2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6" name="Google Shape;1776;p23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23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6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" name="Google Shape;194;p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6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7" name="Google Shape;197;p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198;p6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9" name="Google Shape;199;p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1" name="Google Shape;201;p6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3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23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80" name="Google Shape;1780;p23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81" name="Google Shape;1781;p23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782" name="Google Shape;1782;p23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23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4" name="Google Shape;1784;p23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785" name="Google Shape;1785;p2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2"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2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88" name="Google Shape;1788;p23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9" name="Google Shape;1789;p2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790" name="Google Shape;1790;p23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791" name="Google Shape;1791;p2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2" name="Google Shape;1792;p23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793" name="Google Shape;1793;p23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23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9"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3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p23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8" name="Google Shape;1798;p23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9" name="Google Shape;1799;p2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00" name="Google Shape;1800;p2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1" name="Google Shape;1801;p2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02" name="Google Shape;1802;p23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03" name="Google Shape;1803;p2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04" name="Google Shape;1804;p23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05" name="Google Shape;1805;p2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2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07" name="Google Shape;1807;p23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2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9" name="Google Shape;1809;p23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10" name="Google Shape;1810;p2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1" name="Google Shape;1811;p23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12" name="Google Shape;1812;p2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2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14" name="Google Shape;1814;p23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234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6" name="Google Shape;1816;p234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7" name="Google Shape;1817;p2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8" name="Google Shape;1818;p2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9" name="Google Shape;1819;p2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20" name="Google Shape;1820;p2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1" name="Google Shape;1821;p2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3"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23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824" name="Google Shape;1824;p23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23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6" name="Google Shape;1826;p235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235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8" name="Google Shape;1828;p23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29" name="Google Shape;1829;p2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23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 2"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3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23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23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5" name="Google Shape;1835;p23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36" name="Google Shape;1836;p2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7" name="Google Shape;1837;p2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38" name="Google Shape;1838;p23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39" name="Google Shape;1839;p2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0" name="Google Shape;1840;p23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41" name="Google Shape;1841;p2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2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43" name="Google Shape;1843;p23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 3"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237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6" name="Google Shape;1846;p237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47" name="Google Shape;1847;p237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1848" name="Google Shape;1848;p237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237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50" name="Google Shape;1850;p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4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238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238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4" name="Google Shape;1854;p238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5" name="Google Shape;1855;p23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56" name="Google Shape;1856;p238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857" name="Google Shape;1857;p23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23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9" name="Google Shape;1859;p2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4">
    <p:bg>
      <p:bgPr>
        <a:solidFill>
          <a:schemeClr val="lt2"/>
        </a:solidFill>
        <a:effectLst/>
      </p:bgPr>
    </p:bg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1" name="Google Shape;1861;p239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862" name="Google Shape;1862;p23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23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23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65" name="Google Shape;1865;p2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6" name="Google Shape;1866;p239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7" name="Google Shape;1867;p239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4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240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0" name="Google Shape;1870;p240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71" name="Google Shape;1871;p240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872" name="Google Shape;1872;p24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24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4" name="Google Shape;1874;p24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875" name="Google Shape;1875;p2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7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4" name="Google Shape;204;p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" name="Google Shape;205;p7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6" name="Google Shape;206;p7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7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8" name="Google Shape;208;p7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7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7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1" name="Google Shape;211;p7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p7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0"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4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8" name="Google Shape;1878;p24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9" name="Google Shape;1879;p24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0" name="Google Shape;1880;p24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81" name="Google Shape;1881;p24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2" name="Google Shape;1882;p2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83" name="Google Shape;1883;p24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84" name="Google Shape;1884;p2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5" name="Google Shape;1885;p24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86" name="Google Shape;1886;p24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24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88" name="Google Shape;1888;p24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1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24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24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2" name="Google Shape;1892;p24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3" name="Google Shape;1893;p24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94" name="Google Shape;1894;p2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5" name="Google Shape;1895;p2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896" name="Google Shape;1896;p24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97" name="Google Shape;1897;p2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8" name="Google Shape;1898;p2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99" name="Google Shape;1899;p2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2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01" name="Google Shape;1901;p24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3"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24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04" name="Google Shape;1904;p2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05" name="Google Shape;1905;p24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06" name="Google Shape;1906;p2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2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08" name="Google Shape;1908;p24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9" name="Google Shape;1909;p24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0" name="Google Shape;1910;p24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11" name="Google Shape;1911;p2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2" name="Google Shape;1912;p2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3"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2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5" name="Google Shape;1915;p2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916" name="Google Shape;1916;p2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17" name="Google Shape;1917;p2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18" name="Google Shape;1918;p2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19" name="Google Shape;1919;p2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2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21" name="Google Shape;1921;p24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2" name="Google Shape;1922;p24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23" name="Google Shape;1923;p2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4" name="Google Shape;1924;p2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3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6" name="Google Shape;1926;p24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27" name="Google Shape;1927;p2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8" name="Google Shape;1928;p24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29" name="Google Shape;1929;p24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24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31" name="Google Shape;1931;p24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24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3" name="Google Shape;1933;p24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4" name="Google Shape;1934;p2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5" name="Google Shape;1935;p2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6" name="Google Shape;1936;p24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7" name="Google Shape;1937;p24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8" name="Google Shape;1938;p24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3"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oogle Shape;1940;p24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41" name="Google Shape;1941;p2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2" name="Google Shape;1942;p24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43" name="Google Shape;1943;p2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2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45" name="Google Shape;1945;p24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7" name="Google Shape;1947;p2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8" name="Google Shape;1948;p2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4"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" name="Google Shape;1950;p24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951" name="Google Shape;1951;p24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24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3" name="Google Shape;1953;p247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4" name="Google Shape;1954;p24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5" name="Google Shape;1955;p24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56" name="Google Shape;1956;p2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24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3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24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60" name="Google Shape;1960;p2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1" name="Google Shape;1961;p2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62" name="Google Shape;1962;p2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63" name="Google Shape;1963;p2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4" name="Google Shape;1964;p2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65" name="Google Shape;1965;p2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2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 2">
    <p:bg>
      <p:bgPr>
        <a:solidFill>
          <a:schemeClr val="lt1"/>
        </a:solidFill>
        <a:effectLst/>
      </p:bgPr>
    </p:bg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24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9" name="Google Shape;1969;p249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0" name="Google Shape;1970;p2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1" name="Google Shape;1971;p24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2" name="Google Shape;1972;p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249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4" name="Google Shape;1974;p249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5" name="Google Shape;1975;p249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6" name="Google Shape;1976;p2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77" name="Google Shape;1977;p24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8" name="Google Shape;1978;p2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3"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250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250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2" name="Google Shape;1982;p25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3" name="Google Shape;1983;p25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84" name="Google Shape;1984;p2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5" name="Google Shape;1985;p2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86" name="Google Shape;1986;p25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87" name="Google Shape;1987;p2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8" name="Google Shape;1988;p2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89" name="Google Shape;1989;p2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2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1" name="Google Shape;1991;p25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1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5" name="Google Shape;25;p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oogle Shape;26;p1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7" name="Google Shape;27;p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" name="Google Shape;32;p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6" name="Google Shape;216;p7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17" name="Google Shape;217;p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8" name="Google Shape;218;p7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19" name="Google Shape;219;p7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7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1" name="Google Shape;221;p71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71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3" name="Google Shape;223;p7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25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4" name="Google Shape;1994;p25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5" name="Google Shape;1995;p25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6" name="Google Shape;1996;p25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97" name="Google Shape;1997;p2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8" name="Google Shape;1998;p2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999" name="Google Shape;1999;p25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00" name="Google Shape;2000;p2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1" name="Google Shape;2001;p2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02" name="Google Shape;2002;p2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2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04" name="Google Shape;2004;p25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17"/>
          <p:cNvSpPr txBox="1">
            <a:spLocks noGrp="1"/>
          </p:cNvSpPr>
          <p:nvPr>
            <p:ph type="ftr" idx="11"/>
          </p:nvPr>
        </p:nvSpPr>
        <p:spPr>
          <a:xfrm>
            <a:off x="5003095" y="6472051"/>
            <a:ext cx="25278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5" name="Google Shape;2015;p17"/>
          <p:cNvSpPr txBox="1">
            <a:spLocks noGrp="1"/>
          </p:cNvSpPr>
          <p:nvPr>
            <p:ph type="sldNum" idx="12"/>
          </p:nvPr>
        </p:nvSpPr>
        <p:spPr>
          <a:xfrm>
            <a:off x="10608383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16" name="Google Shape;201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405" y="6481303"/>
            <a:ext cx="1732213" cy="31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hite">
  <p:cSld name="Title Slide white"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3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02255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36"/>
          <p:cNvSpPr/>
          <p:nvPr/>
        </p:nvSpPr>
        <p:spPr>
          <a:xfrm>
            <a:off x="17" y="6334316"/>
            <a:ext cx="12188825" cy="81982"/>
          </a:xfrm>
          <a:prstGeom prst="rect">
            <a:avLst/>
          </a:prstGeom>
          <a:solidFill>
            <a:srgbClr val="B3B2B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36"/>
          <p:cNvSpPr/>
          <p:nvPr/>
        </p:nvSpPr>
        <p:spPr>
          <a:xfrm>
            <a:off x="206644" y="0"/>
            <a:ext cx="144517" cy="6858000"/>
          </a:xfrm>
          <a:prstGeom prst="rect">
            <a:avLst/>
          </a:prstGeom>
          <a:solidFill>
            <a:srgbClr val="E158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1" name="Google Shape;202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4628" y="6455947"/>
            <a:ext cx="1760425" cy="390439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36"/>
          <p:cNvSpPr txBox="1">
            <a:spLocks noGrp="1"/>
          </p:cNvSpPr>
          <p:nvPr>
            <p:ph type="body" idx="1"/>
          </p:nvPr>
        </p:nvSpPr>
        <p:spPr>
          <a:xfrm>
            <a:off x="1016000" y="1063257"/>
            <a:ext cx="9875520" cy="129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533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800"/>
              <a:buChar char=" "/>
              <a:defRPr sz="4800">
                <a:solidFill>
                  <a:srgbClr val="0225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5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023" name="Google Shape;2023;p36"/>
          <p:cNvSpPr txBox="1">
            <a:spLocks noGrp="1"/>
          </p:cNvSpPr>
          <p:nvPr>
            <p:ph type="body" idx="2"/>
          </p:nvPr>
        </p:nvSpPr>
        <p:spPr>
          <a:xfrm>
            <a:off x="1016000" y="2505076"/>
            <a:ext cx="987552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 "/>
              <a:defRPr sz="2400" i="1">
                <a:solidFill>
                  <a:srgbClr val="E1582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5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 modern blue">
  <p:cSld name="Content with Caption modern blue">
    <p:bg>
      <p:bgPr>
        <a:solidFill>
          <a:srgbClr val="FBFBFB"/>
        </a:solidFill>
        <a:effectLst/>
      </p:bgPr>
    </p:bg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37"/>
          <p:cNvSpPr/>
          <p:nvPr/>
        </p:nvSpPr>
        <p:spPr>
          <a:xfrm>
            <a:off x="0" y="0"/>
            <a:ext cx="3657582" cy="6858000"/>
          </a:xfrm>
          <a:prstGeom prst="rect">
            <a:avLst/>
          </a:prstGeom>
          <a:solidFill>
            <a:srgbClr val="02255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37"/>
          <p:cNvSpPr/>
          <p:nvPr/>
        </p:nvSpPr>
        <p:spPr>
          <a:xfrm>
            <a:off x="3657600" y="0"/>
            <a:ext cx="64008" cy="6858000"/>
          </a:xfrm>
          <a:prstGeom prst="rect">
            <a:avLst/>
          </a:prstGeom>
          <a:solidFill>
            <a:srgbClr val="0083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37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288713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8" name="Google Shape;2028;p37"/>
          <p:cNvSpPr txBox="1">
            <a:spLocks noGrp="1"/>
          </p:cNvSpPr>
          <p:nvPr>
            <p:ph type="body" idx="1"/>
          </p:nvPr>
        </p:nvSpPr>
        <p:spPr>
          <a:xfrm>
            <a:off x="457200" y="2997199"/>
            <a:ext cx="2887133" cy="330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29" name="Google Shape;2029;p37"/>
          <p:cNvSpPr txBox="1">
            <a:spLocks noGrp="1"/>
          </p:cNvSpPr>
          <p:nvPr>
            <p:ph type="dt" idx="10"/>
          </p:nvPr>
        </p:nvSpPr>
        <p:spPr>
          <a:xfrm>
            <a:off x="465513" y="6459787"/>
            <a:ext cx="28788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0" name="Google Shape;2030;p37"/>
          <p:cNvSpPr txBox="1">
            <a:spLocks noGrp="1"/>
          </p:cNvSpPr>
          <p:nvPr>
            <p:ph type="ftr" idx="11"/>
          </p:nvPr>
        </p:nvSpPr>
        <p:spPr>
          <a:xfrm>
            <a:off x="4800600" y="6459787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1" name="Google Shape;2031;p37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2" name="Google Shape;2032;p37"/>
          <p:cNvSpPr txBox="1">
            <a:spLocks noGrp="1"/>
          </p:cNvSpPr>
          <p:nvPr>
            <p:ph type="body" idx="2"/>
          </p:nvPr>
        </p:nvSpPr>
        <p:spPr>
          <a:xfrm>
            <a:off x="4606485" y="594360"/>
            <a:ext cx="6968752" cy="571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050"/>
              <a:buChar char="o"/>
              <a:defRPr>
                <a:solidFill>
                  <a:srgbClr val="77777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Font typeface="Arial"/>
              <a:buChar char="•"/>
              <a:defRPr>
                <a:solidFill>
                  <a:srgbClr val="77777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Char char="◦"/>
              <a:defRPr>
                <a:solidFill>
                  <a:srgbClr val="7777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 with Caption modern blue">
  <p:cSld name="1_Content with Caption modern blue">
    <p:bg>
      <p:bgPr>
        <a:solidFill>
          <a:srgbClr val="FBFBFB"/>
        </a:solidFill>
        <a:effectLst/>
      </p:bgPr>
    </p:bg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38"/>
          <p:cNvSpPr/>
          <p:nvPr/>
        </p:nvSpPr>
        <p:spPr>
          <a:xfrm>
            <a:off x="0" y="0"/>
            <a:ext cx="36575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38"/>
          <p:cNvSpPr/>
          <p:nvPr/>
        </p:nvSpPr>
        <p:spPr>
          <a:xfrm>
            <a:off x="3657600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38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288713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7" name="Google Shape;2037;p38"/>
          <p:cNvSpPr txBox="1">
            <a:spLocks noGrp="1"/>
          </p:cNvSpPr>
          <p:nvPr>
            <p:ph type="body" idx="1"/>
          </p:nvPr>
        </p:nvSpPr>
        <p:spPr>
          <a:xfrm>
            <a:off x="457200" y="2997199"/>
            <a:ext cx="2887133" cy="330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38" name="Google Shape;2038;p38"/>
          <p:cNvSpPr txBox="1">
            <a:spLocks noGrp="1"/>
          </p:cNvSpPr>
          <p:nvPr>
            <p:ph type="dt" idx="10"/>
          </p:nvPr>
        </p:nvSpPr>
        <p:spPr>
          <a:xfrm>
            <a:off x="465513" y="6459787"/>
            <a:ext cx="28788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9" name="Google Shape;2039;p38"/>
          <p:cNvSpPr txBox="1">
            <a:spLocks noGrp="1"/>
          </p:cNvSpPr>
          <p:nvPr>
            <p:ph type="ftr" idx="11"/>
          </p:nvPr>
        </p:nvSpPr>
        <p:spPr>
          <a:xfrm>
            <a:off x="4800600" y="6459787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0" name="Google Shape;2040;p38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1" name="Google Shape;2041;p38"/>
          <p:cNvSpPr txBox="1">
            <a:spLocks noGrp="1"/>
          </p:cNvSpPr>
          <p:nvPr>
            <p:ph type="body" idx="2"/>
          </p:nvPr>
        </p:nvSpPr>
        <p:spPr>
          <a:xfrm>
            <a:off x="4606485" y="594360"/>
            <a:ext cx="6968752" cy="571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050"/>
              <a:buChar char="o"/>
              <a:defRPr>
                <a:solidFill>
                  <a:srgbClr val="77777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Font typeface="Arial"/>
              <a:buChar char="•"/>
              <a:defRPr>
                <a:solidFill>
                  <a:srgbClr val="77777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Char char="◦"/>
              <a:defRPr>
                <a:solidFill>
                  <a:srgbClr val="7777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ontent with Caption modern blue">
  <p:cSld name="2_Content with Caption modern blue">
    <p:bg>
      <p:bgPr>
        <a:solidFill>
          <a:srgbClr val="FBFBFB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39"/>
          <p:cNvSpPr/>
          <p:nvPr/>
        </p:nvSpPr>
        <p:spPr>
          <a:xfrm>
            <a:off x="0" y="0"/>
            <a:ext cx="365758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39"/>
          <p:cNvSpPr/>
          <p:nvPr/>
        </p:nvSpPr>
        <p:spPr>
          <a:xfrm>
            <a:off x="3657600" y="0"/>
            <a:ext cx="64008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5" name="Google Shape;2045;p39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288713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6" name="Google Shape;2046;p39"/>
          <p:cNvSpPr txBox="1">
            <a:spLocks noGrp="1"/>
          </p:cNvSpPr>
          <p:nvPr>
            <p:ph type="body" idx="1"/>
          </p:nvPr>
        </p:nvSpPr>
        <p:spPr>
          <a:xfrm>
            <a:off x="457200" y="2997199"/>
            <a:ext cx="2887133" cy="330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47" name="Google Shape;2047;p39"/>
          <p:cNvSpPr txBox="1">
            <a:spLocks noGrp="1"/>
          </p:cNvSpPr>
          <p:nvPr>
            <p:ph type="dt" idx="10"/>
          </p:nvPr>
        </p:nvSpPr>
        <p:spPr>
          <a:xfrm>
            <a:off x="465513" y="6459787"/>
            <a:ext cx="28788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8" name="Google Shape;2048;p39"/>
          <p:cNvSpPr txBox="1">
            <a:spLocks noGrp="1"/>
          </p:cNvSpPr>
          <p:nvPr>
            <p:ph type="ftr" idx="11"/>
          </p:nvPr>
        </p:nvSpPr>
        <p:spPr>
          <a:xfrm>
            <a:off x="4800600" y="6459787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9" name="Google Shape;2049;p39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0" name="Google Shape;2050;p39"/>
          <p:cNvSpPr txBox="1">
            <a:spLocks noGrp="1"/>
          </p:cNvSpPr>
          <p:nvPr>
            <p:ph type="body" idx="2"/>
          </p:nvPr>
        </p:nvSpPr>
        <p:spPr>
          <a:xfrm>
            <a:off x="4606485" y="594360"/>
            <a:ext cx="6968752" cy="571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050"/>
              <a:buChar char="o"/>
              <a:defRPr>
                <a:solidFill>
                  <a:srgbClr val="77777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Font typeface="Arial"/>
              <a:buChar char="•"/>
              <a:defRPr>
                <a:solidFill>
                  <a:srgbClr val="77777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Char char="◦"/>
              <a:defRPr>
                <a:solidFill>
                  <a:srgbClr val="7777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 modern teal">
  <p:cSld name="Content with Caption modern teal">
    <p:bg>
      <p:bgPr>
        <a:solidFill>
          <a:srgbClr val="FBFBFB"/>
        </a:solidFill>
        <a:effectLst/>
      </p:bgPr>
    </p:bg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40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rgbClr val="0083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3" name="Google Shape;2053;p40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77777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4" name="Google Shape;2054;p40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5" name="Google Shape;2055;p40"/>
          <p:cNvSpPr txBox="1">
            <a:spLocks noGrp="1"/>
          </p:cNvSpPr>
          <p:nvPr>
            <p:ph type="body" idx="1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56" name="Google Shape;2056;p40"/>
          <p:cNvSpPr txBox="1">
            <a:spLocks noGrp="1"/>
          </p:cNvSpPr>
          <p:nvPr>
            <p:ph type="dt" idx="10"/>
          </p:nvPr>
        </p:nvSpPr>
        <p:spPr>
          <a:xfrm>
            <a:off x="465513" y="6459787"/>
            <a:ext cx="26185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7" name="Google Shape;2057;p40"/>
          <p:cNvSpPr txBox="1">
            <a:spLocks noGrp="1"/>
          </p:cNvSpPr>
          <p:nvPr>
            <p:ph type="ftr" idx="11"/>
          </p:nvPr>
        </p:nvSpPr>
        <p:spPr>
          <a:xfrm>
            <a:off x="4800600" y="6459787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8" name="Google Shape;2058;p40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9" name="Google Shape;2059;p40"/>
          <p:cNvSpPr txBox="1">
            <a:spLocks noGrp="1"/>
          </p:cNvSpPr>
          <p:nvPr>
            <p:ph type="body" idx="2"/>
          </p:nvPr>
        </p:nvSpPr>
        <p:spPr>
          <a:xfrm>
            <a:off x="4606485" y="594360"/>
            <a:ext cx="6968752" cy="571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050"/>
              <a:buChar char="o"/>
              <a:defRPr>
                <a:solidFill>
                  <a:srgbClr val="77777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Font typeface="Arial"/>
              <a:buChar char="•"/>
              <a:defRPr>
                <a:solidFill>
                  <a:srgbClr val="77777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Char char="◦"/>
              <a:defRPr>
                <a:solidFill>
                  <a:srgbClr val="7777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ontent with Caption modern blue">
  <p:cSld name="3_Content with Caption modern blue">
    <p:bg>
      <p:bgPr>
        <a:solidFill>
          <a:schemeClr val="accent4"/>
        </a:solidFill>
        <a:effectLst/>
      </p:bgPr>
    </p:bg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41"/>
          <p:cNvSpPr/>
          <p:nvPr/>
        </p:nvSpPr>
        <p:spPr>
          <a:xfrm>
            <a:off x="0" y="0"/>
            <a:ext cx="3657582" cy="6858000"/>
          </a:xfrm>
          <a:prstGeom prst="rect">
            <a:avLst/>
          </a:prstGeom>
          <a:solidFill>
            <a:srgbClr val="02255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p41"/>
          <p:cNvSpPr/>
          <p:nvPr/>
        </p:nvSpPr>
        <p:spPr>
          <a:xfrm>
            <a:off x="3657600" y="0"/>
            <a:ext cx="64008" cy="6858000"/>
          </a:xfrm>
          <a:prstGeom prst="rect">
            <a:avLst/>
          </a:prstGeom>
          <a:solidFill>
            <a:srgbClr val="0083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3" name="Google Shape;2063;p4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288713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4" name="Google Shape;2064;p41"/>
          <p:cNvSpPr txBox="1">
            <a:spLocks noGrp="1"/>
          </p:cNvSpPr>
          <p:nvPr>
            <p:ph type="body" idx="1"/>
          </p:nvPr>
        </p:nvSpPr>
        <p:spPr>
          <a:xfrm>
            <a:off x="457200" y="2997199"/>
            <a:ext cx="2887133" cy="330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65" name="Google Shape;2065;p41"/>
          <p:cNvSpPr txBox="1">
            <a:spLocks noGrp="1"/>
          </p:cNvSpPr>
          <p:nvPr>
            <p:ph type="dt" idx="10"/>
          </p:nvPr>
        </p:nvSpPr>
        <p:spPr>
          <a:xfrm>
            <a:off x="465513" y="6459787"/>
            <a:ext cx="28788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6" name="Google Shape;2066;p41"/>
          <p:cNvSpPr txBox="1">
            <a:spLocks noGrp="1"/>
          </p:cNvSpPr>
          <p:nvPr>
            <p:ph type="ftr" idx="11"/>
          </p:nvPr>
        </p:nvSpPr>
        <p:spPr>
          <a:xfrm>
            <a:off x="4800600" y="6459787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7" name="Google Shape;2067;p41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8" name="Google Shape;2068;p41"/>
          <p:cNvSpPr txBox="1">
            <a:spLocks noGrp="1"/>
          </p:cNvSpPr>
          <p:nvPr>
            <p:ph type="body" idx="2"/>
          </p:nvPr>
        </p:nvSpPr>
        <p:spPr>
          <a:xfrm>
            <a:off x="4606485" y="594360"/>
            <a:ext cx="6968752" cy="571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50"/>
              <a:buChar char="o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slide traditional blue">
  <p:cSld name="Content slide traditional blue"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2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42"/>
          <p:cNvSpPr/>
          <p:nvPr/>
        </p:nvSpPr>
        <p:spPr>
          <a:xfrm>
            <a:off x="17" y="6334316"/>
            <a:ext cx="12188825" cy="81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42"/>
          <p:cNvSpPr txBox="1">
            <a:spLocks noGrp="1"/>
          </p:cNvSpPr>
          <p:nvPr>
            <p:ph type="dt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3" name="Google Shape;2073;p42"/>
          <p:cNvSpPr txBox="1">
            <a:spLocks noGrp="1"/>
          </p:cNvSpPr>
          <p:nvPr>
            <p:ph type="ft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4" name="Google Shape;2074;p42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5" name="Google Shape;2075;p42"/>
          <p:cNvSpPr txBox="1">
            <a:spLocks noGrp="1"/>
          </p:cNvSpPr>
          <p:nvPr>
            <p:ph type="body" idx="1"/>
          </p:nvPr>
        </p:nvSpPr>
        <p:spPr>
          <a:xfrm>
            <a:off x="979638" y="1537061"/>
            <a:ext cx="10232847" cy="425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800"/>
              <a:buFont typeface="Arial"/>
              <a:buChar char="•"/>
              <a:defRPr>
                <a:solidFill>
                  <a:srgbClr val="77777F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050"/>
              <a:buChar char="o"/>
              <a:defRPr>
                <a:solidFill>
                  <a:srgbClr val="77777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Font typeface="Arial"/>
              <a:buChar char="•"/>
              <a:defRPr>
                <a:solidFill>
                  <a:srgbClr val="77777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Char char="◦"/>
              <a:defRPr>
                <a:solidFill>
                  <a:srgbClr val="7777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076" name="Google Shape;2076;p42"/>
          <p:cNvSpPr txBox="1">
            <a:spLocks noGrp="1"/>
          </p:cNvSpPr>
          <p:nvPr>
            <p:ph type="body" idx="2"/>
          </p:nvPr>
        </p:nvSpPr>
        <p:spPr>
          <a:xfrm>
            <a:off x="692152" y="178232"/>
            <a:ext cx="10890249" cy="92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 "/>
              <a:defRPr sz="3200" b="0">
                <a:solidFill>
                  <a:srgbClr val="00839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5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slide traditional teal">
  <p:cSld name="Content slide traditional teal"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43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008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43"/>
          <p:cNvSpPr/>
          <p:nvPr/>
        </p:nvSpPr>
        <p:spPr>
          <a:xfrm>
            <a:off x="17" y="6334316"/>
            <a:ext cx="12188825" cy="92381"/>
          </a:xfrm>
          <a:prstGeom prst="rect">
            <a:avLst/>
          </a:prstGeom>
          <a:solidFill>
            <a:srgbClr val="7777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43"/>
          <p:cNvSpPr txBox="1">
            <a:spLocks noGrp="1"/>
          </p:cNvSpPr>
          <p:nvPr>
            <p:ph type="dt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1" name="Google Shape;2081;p43"/>
          <p:cNvSpPr txBox="1">
            <a:spLocks noGrp="1"/>
          </p:cNvSpPr>
          <p:nvPr>
            <p:ph type="ft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2" name="Google Shape;2082;p43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3" name="Google Shape;2083;p43"/>
          <p:cNvSpPr txBox="1">
            <a:spLocks noGrp="1"/>
          </p:cNvSpPr>
          <p:nvPr>
            <p:ph type="body" idx="1"/>
          </p:nvPr>
        </p:nvSpPr>
        <p:spPr>
          <a:xfrm>
            <a:off x="979638" y="1537061"/>
            <a:ext cx="10232847" cy="425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800"/>
              <a:buFont typeface="Arial"/>
              <a:buChar char="•"/>
              <a:defRPr>
                <a:solidFill>
                  <a:srgbClr val="77777F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050"/>
              <a:buChar char="o"/>
              <a:defRPr>
                <a:solidFill>
                  <a:srgbClr val="77777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Font typeface="Arial"/>
              <a:buChar char="•"/>
              <a:defRPr>
                <a:solidFill>
                  <a:srgbClr val="77777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Char char="◦"/>
              <a:defRPr>
                <a:solidFill>
                  <a:srgbClr val="7777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084" name="Google Shape;2084;p43"/>
          <p:cNvSpPr txBox="1">
            <a:spLocks noGrp="1"/>
          </p:cNvSpPr>
          <p:nvPr>
            <p:ph type="body" idx="2"/>
          </p:nvPr>
        </p:nvSpPr>
        <p:spPr>
          <a:xfrm>
            <a:off x="692152" y="178232"/>
            <a:ext cx="10890249" cy="92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 "/>
              <a:defRPr sz="3200" b="0">
                <a:solidFill>
                  <a:srgbClr val="00839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5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7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7" name="Google Shape;227;p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8" name="Google Shape;228;p7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9" name="Google Shape;229;p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1" name="Google Shape;231;p7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7" name="Google Shape;237;p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 blank">
  <p:cSld name="2_Blank blank"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44"/>
          <p:cNvSpPr/>
          <p:nvPr/>
        </p:nvSpPr>
        <p:spPr>
          <a:xfrm>
            <a:off x="-106017" y="32667"/>
            <a:ext cx="13000743" cy="2284159"/>
          </a:xfrm>
          <a:custGeom>
            <a:avLst/>
            <a:gdLst/>
            <a:ahLst/>
            <a:cxnLst/>
            <a:rect l="l" t="t" r="r" b="b"/>
            <a:pathLst>
              <a:path w="22277" h="25866" extrusionOk="0">
                <a:moveTo>
                  <a:pt x="92" y="0"/>
                </a:moveTo>
                <a:lnTo>
                  <a:pt x="21536" y="326"/>
                </a:lnTo>
                <a:lnTo>
                  <a:pt x="22277" y="17794"/>
                </a:lnTo>
                <a:cubicBezTo>
                  <a:pt x="21310" y="22513"/>
                  <a:pt x="18453" y="25834"/>
                  <a:pt x="15831" y="25866"/>
                </a:cubicBezTo>
                <a:cubicBezTo>
                  <a:pt x="13209" y="25898"/>
                  <a:pt x="9381" y="18296"/>
                  <a:pt x="6544" y="17985"/>
                </a:cubicBezTo>
                <a:cubicBezTo>
                  <a:pt x="3707" y="17674"/>
                  <a:pt x="634" y="28521"/>
                  <a:pt x="0" y="24994"/>
                </a:cubicBezTo>
                <a:cubicBezTo>
                  <a:pt x="125" y="13162"/>
                  <a:pt x="-91" y="11832"/>
                  <a:pt x="92" y="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44"/>
          <p:cNvSpPr/>
          <p:nvPr/>
        </p:nvSpPr>
        <p:spPr>
          <a:xfrm>
            <a:off x="-106017" y="-75409"/>
            <a:ext cx="12728159" cy="2284159"/>
          </a:xfrm>
          <a:custGeom>
            <a:avLst/>
            <a:gdLst/>
            <a:ahLst/>
            <a:cxnLst/>
            <a:rect l="l" t="t" r="r" b="b"/>
            <a:pathLst>
              <a:path w="22277" h="25866" extrusionOk="0">
                <a:moveTo>
                  <a:pt x="92" y="0"/>
                </a:moveTo>
                <a:lnTo>
                  <a:pt x="21536" y="326"/>
                </a:lnTo>
                <a:lnTo>
                  <a:pt x="22277" y="17794"/>
                </a:lnTo>
                <a:cubicBezTo>
                  <a:pt x="21310" y="22513"/>
                  <a:pt x="18453" y="25834"/>
                  <a:pt x="15831" y="25866"/>
                </a:cubicBezTo>
                <a:cubicBezTo>
                  <a:pt x="13209" y="25898"/>
                  <a:pt x="9381" y="18296"/>
                  <a:pt x="6544" y="17985"/>
                </a:cubicBezTo>
                <a:cubicBezTo>
                  <a:pt x="3707" y="17674"/>
                  <a:pt x="634" y="28521"/>
                  <a:pt x="0" y="24994"/>
                </a:cubicBezTo>
                <a:cubicBezTo>
                  <a:pt x="125" y="13162"/>
                  <a:pt x="-91" y="11832"/>
                  <a:pt x="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44"/>
          <p:cNvSpPr txBox="1">
            <a:spLocks noGrp="1"/>
          </p:cNvSpPr>
          <p:nvPr>
            <p:ph type="body" idx="1"/>
          </p:nvPr>
        </p:nvSpPr>
        <p:spPr>
          <a:xfrm>
            <a:off x="692152" y="238540"/>
            <a:ext cx="10890249" cy="112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 "/>
              <a:defRPr sz="32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5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blank">
  <p:cSld name="Blank blank"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45"/>
          <p:cNvSpPr/>
          <p:nvPr/>
        </p:nvSpPr>
        <p:spPr>
          <a:xfrm rot="-5400000">
            <a:off x="-1470992" y="1444486"/>
            <a:ext cx="7288697" cy="4121427"/>
          </a:xfrm>
          <a:custGeom>
            <a:avLst/>
            <a:gdLst/>
            <a:ahLst/>
            <a:cxnLst/>
            <a:rect l="l" t="t" r="r" b="b"/>
            <a:pathLst>
              <a:path w="22398" h="25540" extrusionOk="0">
                <a:moveTo>
                  <a:pt x="57" y="0"/>
                </a:moveTo>
                <a:lnTo>
                  <a:pt x="21657" y="0"/>
                </a:lnTo>
                <a:lnTo>
                  <a:pt x="22398" y="17468"/>
                </a:lnTo>
                <a:cubicBezTo>
                  <a:pt x="21431" y="22187"/>
                  <a:pt x="18574" y="25508"/>
                  <a:pt x="15952" y="25540"/>
                </a:cubicBezTo>
                <a:cubicBezTo>
                  <a:pt x="13330" y="25572"/>
                  <a:pt x="9502" y="17970"/>
                  <a:pt x="6665" y="17659"/>
                </a:cubicBezTo>
                <a:cubicBezTo>
                  <a:pt x="3828" y="17348"/>
                  <a:pt x="658" y="27054"/>
                  <a:pt x="24" y="23527"/>
                </a:cubicBezTo>
                <a:cubicBezTo>
                  <a:pt x="207" y="11695"/>
                  <a:pt x="-126" y="11832"/>
                  <a:pt x="57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45"/>
          <p:cNvSpPr/>
          <p:nvPr/>
        </p:nvSpPr>
        <p:spPr>
          <a:xfrm rot="-5400000">
            <a:off x="-1583636" y="1292086"/>
            <a:ext cx="7288697" cy="4121427"/>
          </a:xfrm>
          <a:custGeom>
            <a:avLst/>
            <a:gdLst/>
            <a:ahLst/>
            <a:cxnLst/>
            <a:rect l="l" t="t" r="r" b="b"/>
            <a:pathLst>
              <a:path w="22398" h="25540" extrusionOk="0">
                <a:moveTo>
                  <a:pt x="57" y="0"/>
                </a:moveTo>
                <a:lnTo>
                  <a:pt x="21657" y="0"/>
                </a:lnTo>
                <a:lnTo>
                  <a:pt x="22398" y="17468"/>
                </a:lnTo>
                <a:cubicBezTo>
                  <a:pt x="21431" y="22187"/>
                  <a:pt x="18574" y="25508"/>
                  <a:pt x="15952" y="25540"/>
                </a:cubicBezTo>
                <a:cubicBezTo>
                  <a:pt x="13330" y="25572"/>
                  <a:pt x="9502" y="17970"/>
                  <a:pt x="6665" y="17659"/>
                </a:cubicBezTo>
                <a:cubicBezTo>
                  <a:pt x="3828" y="17348"/>
                  <a:pt x="658" y="27054"/>
                  <a:pt x="24" y="23527"/>
                </a:cubicBezTo>
                <a:cubicBezTo>
                  <a:pt x="207" y="11695"/>
                  <a:pt x="-126" y="11832"/>
                  <a:pt x="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45"/>
          <p:cNvSpPr txBox="1">
            <a:spLocks noGrp="1"/>
          </p:cNvSpPr>
          <p:nvPr>
            <p:ph type="body" idx="1"/>
          </p:nvPr>
        </p:nvSpPr>
        <p:spPr>
          <a:xfrm>
            <a:off x="498203" y="742121"/>
            <a:ext cx="2528126" cy="219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 "/>
              <a:defRPr sz="32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5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 blue background">
  <p:cSld name="Blank dark blue background">
    <p:bg>
      <p:bgPr>
        <a:solidFill>
          <a:srgbClr val="02255B"/>
        </a:solidFill>
        <a:effectLst/>
      </p:bgPr>
    </p:bg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p46"/>
          <p:cNvSpPr txBox="1">
            <a:spLocks noGrp="1"/>
          </p:cNvSpPr>
          <p:nvPr>
            <p:ph type="sldNum" idx="12"/>
          </p:nvPr>
        </p:nvSpPr>
        <p:spPr>
          <a:xfrm>
            <a:off x="8940800" y="647700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5" name="Google Shape;2095;p46"/>
          <p:cNvSpPr/>
          <p:nvPr/>
        </p:nvSpPr>
        <p:spPr>
          <a:xfrm>
            <a:off x="1176422" y="1556084"/>
            <a:ext cx="10095831" cy="33688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46"/>
          <p:cNvSpPr txBox="1">
            <a:spLocks noGrp="1"/>
          </p:cNvSpPr>
          <p:nvPr>
            <p:ph type="body" idx="1"/>
          </p:nvPr>
        </p:nvSpPr>
        <p:spPr>
          <a:xfrm>
            <a:off x="692152" y="304800"/>
            <a:ext cx="10890249" cy="112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 "/>
              <a:defRPr sz="32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5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097" name="Google Shape;2097;p46"/>
          <p:cNvSpPr txBox="1">
            <a:spLocks noGrp="1"/>
          </p:cNvSpPr>
          <p:nvPr>
            <p:ph type="body" idx="2"/>
          </p:nvPr>
        </p:nvSpPr>
        <p:spPr>
          <a:xfrm>
            <a:off x="692152" y="1608668"/>
            <a:ext cx="10890248" cy="425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02255B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15829"/>
              </a:buClr>
              <a:buSzPts val="1050"/>
              <a:buChar char="o"/>
              <a:defRPr>
                <a:solidFill>
                  <a:srgbClr val="77777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839B"/>
              </a:buClr>
              <a:buSzPts val="1400"/>
              <a:buChar char="◦"/>
              <a:defRPr>
                <a:solidFill>
                  <a:srgbClr val="7777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4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rgbClr val="02255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47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47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2" name="Google Shape;2102;p47"/>
          <p:cNvSpPr>
            <a:spLocks noGrp="1"/>
          </p:cNvSpPr>
          <p:nvPr>
            <p:ph type="pic" idx="2"/>
          </p:nvPr>
        </p:nvSpPr>
        <p:spPr>
          <a:xfrm>
            <a:off x="17" y="0"/>
            <a:ext cx="12191985" cy="4915076"/>
          </a:xfrm>
          <a:prstGeom prst="rect">
            <a:avLst/>
          </a:prstGeom>
          <a:noFill/>
          <a:ln>
            <a:noFill/>
          </a:ln>
        </p:spPr>
      </p:sp>
      <p:sp>
        <p:nvSpPr>
          <p:cNvPr id="2103" name="Google Shape;2103;p47"/>
          <p:cNvSpPr txBox="1">
            <a:spLocks noGrp="1"/>
          </p:cNvSpPr>
          <p:nvPr>
            <p:ph type="body" idx="1"/>
          </p:nvPr>
        </p:nvSpPr>
        <p:spPr>
          <a:xfrm>
            <a:off x="1097279" y="5907024"/>
            <a:ext cx="1011936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04" name="Google Shape;2104;p47"/>
          <p:cNvSpPr txBox="1">
            <a:spLocks noGrp="1"/>
          </p:cNvSpPr>
          <p:nvPr>
            <p:ph type="dt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5" name="Google Shape;2105;p47"/>
          <p:cNvSpPr txBox="1">
            <a:spLocks noGrp="1"/>
          </p:cNvSpPr>
          <p:nvPr>
            <p:ph type="ft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6" name="Google Shape;2106;p47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 blank">
  <p:cSld name="3_Blank blank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49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0225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Google Shape;2110;p49"/>
          <p:cNvSpPr/>
          <p:nvPr/>
        </p:nvSpPr>
        <p:spPr>
          <a:xfrm>
            <a:off x="1" y="6355549"/>
            <a:ext cx="12188825" cy="83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49"/>
          <p:cNvSpPr txBox="1">
            <a:spLocks noGrp="1"/>
          </p:cNvSpPr>
          <p:nvPr>
            <p:ph type="title"/>
          </p:nvPr>
        </p:nvSpPr>
        <p:spPr>
          <a:xfrm>
            <a:off x="1065228" y="61598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7777F"/>
              </a:buClr>
              <a:buSzPts val="3200"/>
              <a:buFont typeface="Gill Sans"/>
              <a:buNone/>
              <a:defRPr sz="3200" b="0">
                <a:solidFill>
                  <a:srgbClr val="7777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2" name="Google Shape;2112;p49"/>
          <p:cNvSpPr txBox="1">
            <a:spLocks noGrp="1"/>
          </p:cNvSpPr>
          <p:nvPr>
            <p:ph type="body" idx="1"/>
          </p:nvPr>
        </p:nvSpPr>
        <p:spPr>
          <a:xfrm>
            <a:off x="1097281" y="4357263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rgbClr val="E1582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A9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A9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A9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A9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A9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A9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A9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A9A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49"/>
          <p:cNvSpPr txBox="1">
            <a:spLocks noGrp="1"/>
          </p:cNvSpPr>
          <p:nvPr>
            <p:ph type="dt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4" name="Google Shape;2114;p49"/>
          <p:cNvSpPr txBox="1">
            <a:spLocks noGrp="1"/>
          </p:cNvSpPr>
          <p:nvPr>
            <p:ph type="ft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49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blue">
  <p:cSld name="Blank blue"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p50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0225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8" name="Google Shape;2118;p50"/>
          <p:cNvSpPr/>
          <p:nvPr/>
        </p:nvSpPr>
        <p:spPr>
          <a:xfrm>
            <a:off x="17" y="6334316"/>
            <a:ext cx="12188825" cy="136227"/>
          </a:xfrm>
          <a:prstGeom prst="rect">
            <a:avLst/>
          </a:prstGeom>
          <a:solidFill>
            <a:srgbClr val="008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orange">
  <p:cSld name="Blank orange"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51"/>
          <p:cNvSpPr/>
          <p:nvPr/>
        </p:nvSpPr>
        <p:spPr>
          <a:xfrm>
            <a:off x="3177" y="6398324"/>
            <a:ext cx="12188825" cy="4596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1" name="Google Shape;2121;p51"/>
          <p:cNvSpPr/>
          <p:nvPr/>
        </p:nvSpPr>
        <p:spPr>
          <a:xfrm>
            <a:off x="17" y="6334316"/>
            <a:ext cx="12188825" cy="1207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blue">
  <p:cSld name="1_Blank blue"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52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7777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52"/>
          <p:cNvSpPr/>
          <p:nvPr/>
        </p:nvSpPr>
        <p:spPr>
          <a:xfrm>
            <a:off x="17" y="6334316"/>
            <a:ext cx="12188825" cy="136227"/>
          </a:xfrm>
          <a:prstGeom prst="rect">
            <a:avLst/>
          </a:prstGeom>
          <a:solidFill>
            <a:srgbClr val="0225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7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41" name="Google Shape;241;p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" name="Google Shape;242;p7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43" name="Google Shape;243;p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" name="Google Shape;245;p7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7" name="Google Shape;247;p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4" name="Google Shape;21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5" name="Google Shape;21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8" name="Google Shape;2138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39" name="Google Shape;213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0" name="Google Shape;214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1" name="Google Shape;214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4" name="Google Shape;214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5" name="Google Shape;214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6" name="Google Shape;214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7" name="Google Shape;214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0" name="Google Shape;2150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151" name="Google Shape;21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3" name="Google Shape;21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7" name="Google Shape;2157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8" name="Google Shape;21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9" name="Google Shape;21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3" name="Google Shape;2163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64" name="Google Shape;2164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5" name="Google Shape;2165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66" name="Google Shape;2166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7" name="Google Shape;216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9" name="Google Shape;216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2" name="Google Shape;217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3" name="Google Shape;217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4" name="Google Shape;217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79" name="Google Shape;217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4" name="Google Shape;2184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5" name="Google Shape;2185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86" name="Google Shape;218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7" name="Google Shape;218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8" name="Google Shape;218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1" name="Google Shape;2191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2" name="Google Shape;219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3" name="Google Shape;219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7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51" name="Google Shape;251;p7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7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74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74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7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6" name="Google Shape;256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7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7" name="Google Shape;2197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8" name="Google Shape;219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9" name="Google Shape;219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34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3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4" name="Google Shape;2204;p3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05" name="Google Shape;2205;p3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206" name="Google Shape;2206;p3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207" name="Google Shape;2207;p3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3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09" name="Google Shape;2209;p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" name="Google Shape;2211;p3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212" name="Google Shape;2212;p3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15" name="Google Shape;2215;p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6" name="Google Shape;2216;p3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7" name="Google Shape;2217;p3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6" name="Google Shape;2226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7" name="Google Shape;2227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52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0" name="Google Shape;2230;p252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1" name="Google Shape;2231;p25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25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" name="Google Shape;2233;p25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25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6" name="Google Shape;2236;p25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7" name="Google Shape;2237;p25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8" name="Google Shape;2238;p25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9" name="Google Shape;2239;p25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p25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" name="Google Shape;2242;p25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3" name="Google Shape;2243;p2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4" name="Google Shape;2244;p2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5" name="Google Shape;2245;p2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25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8" name="Google Shape;2248;p255"/>
          <p:cNvSpPr txBox="1"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49" name="Google Shape;2249;p2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0" name="Google Shape;2250;p2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1" name="Google Shape;2251;p2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2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4" name="Google Shape;2254;p2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55" name="Google Shape;2255;p2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6" name="Google Shape;2256;p2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7" name="Google Shape;2257;p2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2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0" name="Google Shape;2260;p2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5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61" name="Google Shape;2261;p2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5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62" name="Google Shape;2262;p2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4" name="Google Shape;2264;p2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0" name="Google Shape;260;p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7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3" name="Google Shape;263;p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" name="Google Shape;264;p7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65" name="Google Shape;265;p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p2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58"/>
          <p:cNvSpPr txBox="1"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2268" name="Google Shape;2268;p258"/>
          <p:cNvSpPr txBox="1">
            <a:spLocks noGrp="1"/>
          </p:cNvSpPr>
          <p:nvPr>
            <p:ph type="body" idx="2"/>
          </p:nvPr>
        </p:nvSpPr>
        <p:spPr>
          <a:xfrm>
            <a:off x="304801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2269" name="Google Shape;2269;p258"/>
          <p:cNvSpPr txBox="1">
            <a:spLocks noGrp="1"/>
          </p:cNvSpPr>
          <p:nvPr>
            <p:ph type="body" idx="3"/>
          </p:nvPr>
        </p:nvSpPr>
        <p:spPr>
          <a:xfrm>
            <a:off x="3096685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2270" name="Google Shape;2270;p258"/>
          <p:cNvSpPr txBox="1">
            <a:spLocks noGrp="1"/>
          </p:cNvSpPr>
          <p:nvPr>
            <p:ph type="body" idx="4"/>
          </p:nvPr>
        </p:nvSpPr>
        <p:spPr>
          <a:xfrm>
            <a:off x="3096685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2271" name="Google Shape;2271;p2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2" name="Google Shape;2272;p2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2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6" name="Google Shape;2276;p259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2277" name="Google Shape;2277;p259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2278" name="Google Shape;2278;p259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2279" name="Google Shape;2279;p259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5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2280" name="Google Shape;2280;p2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1" name="Google Shape;2281;p2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2" name="Google Shape;2282;p2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26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5" name="Google Shape;2285;p2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6" name="Google Shape;2286;p2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7" name="Google Shape;2287;p2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261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0" name="Google Shape;2290;p261"/>
          <p:cNvSpPr txBox="1">
            <a:spLocks noGrp="1"/>
          </p:cNvSpPr>
          <p:nvPr>
            <p:ph type="body" idx="1"/>
          </p:nvPr>
        </p:nvSpPr>
        <p:spPr>
          <a:xfrm>
            <a:off x="2383368" y="182035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5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2291" name="Google Shape;2291;p261"/>
          <p:cNvSpPr txBox="1">
            <a:spLocks noGrp="1"/>
          </p:cNvSpPr>
          <p:nvPr>
            <p:ph type="body" idx="2"/>
          </p:nvPr>
        </p:nvSpPr>
        <p:spPr>
          <a:xfrm>
            <a:off x="304800" y="956735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292" name="Google Shape;2292;p2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2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4" name="Google Shape;2294;p2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262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7" name="Google Shape;2297;p262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298" name="Google Shape;2298;p262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299" name="Google Shape;2299;p2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0" name="Google Shape;2300;p2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1" name="Google Shape;2301;p2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263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4" name="Google Shape;2304;p263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5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2305" name="Google Shape;2305;p263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306" name="Google Shape;2306;p2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7" name="Google Shape;2307;p2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8" name="Google Shape;2308;p2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p264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1" name="Google Shape;2311;p264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312" name="Google Shape;2312;p264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2313" name="Google Shape;2313;p26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4" name="Google Shape;2314;p26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5" name="Google Shape;2315;p26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26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8" name="Google Shape;2318;p265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9" name="Google Shape;2319;p26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0" name="Google Shape;2320;p26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1" name="Google Shape;2321;p26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266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4" name="Google Shape;2324;p266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5" name="Google Shape;2325;p26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6" name="Google Shape;2326;p26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7" name="Google Shape;2327;p26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912" y="822960"/>
            <a:ext cx="4243345" cy="108970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3AE08AD-600E-B6CB-33D0-F11CE0529C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765214"/>
            <a:ext cx="6559827" cy="6092786"/>
          </a:xfrm>
          <a:custGeom>
            <a:avLst/>
            <a:gdLst>
              <a:gd name="connsiteX0" fmla="*/ 0 w 6559827"/>
              <a:gd name="connsiteY0" fmla="*/ 0 h 6092786"/>
              <a:gd name="connsiteX1" fmla="*/ 6058305 w 6559827"/>
              <a:gd name="connsiteY1" fmla="*/ 0 h 6092786"/>
              <a:gd name="connsiteX2" fmla="*/ 6559827 w 6559827"/>
              <a:gd name="connsiteY2" fmla="*/ 501522 h 6092786"/>
              <a:gd name="connsiteX3" fmla="*/ 6559827 w 6559827"/>
              <a:gd name="connsiteY3" fmla="*/ 6092786 h 6092786"/>
              <a:gd name="connsiteX4" fmla="*/ 0 w 6559827"/>
              <a:gd name="connsiteY4" fmla="*/ 6092786 h 609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9827" h="6092786">
                <a:moveTo>
                  <a:pt x="0" y="0"/>
                </a:moveTo>
                <a:lnTo>
                  <a:pt x="6058305" y="0"/>
                </a:lnTo>
                <a:cubicBezTo>
                  <a:pt x="6335288" y="0"/>
                  <a:pt x="6559827" y="224539"/>
                  <a:pt x="6559827" y="501522"/>
                </a:cubicBezTo>
                <a:lnTo>
                  <a:pt x="6559827" y="6092786"/>
                </a:lnTo>
                <a:lnTo>
                  <a:pt x="0" y="6092786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23069" y="1988820"/>
            <a:ext cx="4244188" cy="41071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3069" y="6329172"/>
            <a:ext cx="2816835" cy="33832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1199" y="6329172"/>
            <a:ext cx="1387589" cy="33832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7E3ECEC-7E7B-4FB9-BAE8-5C10F12795E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5096" y="6329172"/>
            <a:ext cx="454437" cy="338328"/>
          </a:xfrm>
        </p:spPr>
        <p:txBody>
          <a:bodyPr/>
          <a:lstStyle/>
          <a:p>
            <a:fld id="{235F31FF-4816-4A7C-BAEE-4B5C41A91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04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7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69" name="Google Shape;269;p7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7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76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76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7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4" name="Google Shape;27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7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" name="Google Shape;2334;p2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335" name="Google Shape;2335;p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36" name="Google Shape;2336;p2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337" name="Google Shape;2337;p2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2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39" name="Google Shape;2339;p23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23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1" name="Google Shape;2341;p2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2" name="Google Shape;2342;p2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43" name="Google Shape;2343;p2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p267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6" name="Google Shape;2346;p267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7" name="Google Shape;2347;p267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8" name="Google Shape;2348;p267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49" name="Google Shape;2349;p267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350" name="Google Shape;2350;p26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26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52" name="Google Shape;2352;p2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"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268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5" name="Google Shape;2355;p26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6" name="Google Shape;2356;p268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7" name="Google Shape;2357;p26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8" name="Google Shape;2358;p26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59" name="Google Shape;2359;p26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60" name="Google Shape;2360;p26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361" name="Google Shape;2361;p2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2" name="Google Shape;2362;p26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363" name="Google Shape;2363;p26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4" name="Google Shape;2364;p26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65" name="Google Shape;2365;p268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69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368" name="Google Shape;2368;p26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26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26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71" name="Google Shape;2371;p2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2" name="Google Shape;2372;p269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6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270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6" name="Google Shape;2376;p27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7" name="Google Shape;2377;p270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8" name="Google Shape;2378;p27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9" name="Google Shape;2379;p27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80" name="Google Shape;2380;p27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81" name="Google Shape;2381;p27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382" name="Google Shape;2382;p2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83" name="Google Shape;2383;p27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384" name="Google Shape;2384;p27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5" name="Google Shape;2385;p27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86" name="Google Shape;2386;p270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p271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9" name="Google Shape;2389;p271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390" name="Google Shape;2390;p27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391" name="Google Shape;2391;p2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92" name="Google Shape;2392;p27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393" name="Google Shape;2393;p27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4" name="Google Shape;2394;p27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95" name="Google Shape;2395;p271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6" name="Google Shape;2396;p271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97" name="Google Shape;2397;p27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98" name="Google Shape;2398;p27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272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01" name="Google Shape;2401;p272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402" name="Google Shape;2402;p272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2403" name="Google Shape;2403;p272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4" name="Google Shape;2404;p272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5" name="Google Shape;2405;p272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06" name="Google Shape;2406;p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27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09" name="Google Shape;2409;p2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10" name="Google Shape;2410;p27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11" name="Google Shape;2411;p27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2" name="Google Shape;2412;p27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13" name="Google Shape;2413;p273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4" name="Google Shape;2414;p273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5" name="Google Shape;2415;p273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6" name="Google Shape;2416;p273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7" name="Google Shape;2417;p273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8" name="Google Shape;2418;p27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9" name="Google Shape;2419;p27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20" name="Google Shape;2420;p27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p274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3" name="Google Shape;2423;p274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4" name="Google Shape;2424;p274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5" name="Google Shape;2425;p274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26" name="Google Shape;2426;p274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427" name="Google Shape;2427;p27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27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29" name="Google Shape;2429;p2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">
  <p:cSld name="1_Divider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27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432" name="Google Shape;2432;p27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27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27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35" name="Google Shape;2435;p2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36" name="Google Shape;2436;p275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27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8" name="Google Shape;278;p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7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1" name="Google Shape;281;p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" name="Google Shape;282;p7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3" name="Google Shape;283;p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Slide">
  <p:cSld name="1_Photo Slide"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27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40" name="Google Shape;2440;p276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441" name="Google Shape;2441;p276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2442" name="Google Shape;2442;p27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27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4" name="Google Shape;2444;p27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45" name="Google Shape;2445;p2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p277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8" name="Google Shape;2448;p27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277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0" name="Google Shape;2450;p27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1" name="Google Shape;2451;p27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52" name="Google Shape;2452;p27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53" name="Google Shape;2453;p27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54" name="Google Shape;2454;p2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55" name="Google Shape;2455;p27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56" name="Google Shape;2456;p27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27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8" name="Google Shape;2458;p277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0" name="Google Shape;2460;p27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61" name="Google Shape;2461;p2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62" name="Google Shape;2462;p27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63" name="Google Shape;2463;p27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4" name="Google Shape;2464;p27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65" name="Google Shape;2465;p27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6" name="Google Shape;2466;p278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7" name="Google Shape;2467;p27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8" name="Google Shape;2468;p27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69" name="Google Shape;2469;p27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279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2" name="Google Shape;2472;p27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3" name="Google Shape;2473;p279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4" name="Google Shape;2474;p27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5" name="Google Shape;2475;p27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76" name="Google Shape;2476;p27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77" name="Google Shape;2477;p27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478" name="Google Shape;2478;p2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9" name="Google Shape;2479;p27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480" name="Google Shape;2480;p27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1" name="Google Shape;2481;p27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82" name="Google Shape;2482;p279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280"/>
          <p:cNvSpPr txBox="1">
            <a:spLocks noGrp="1"/>
          </p:cNvSpPr>
          <p:nvPr>
            <p:ph type="title"/>
          </p:nvPr>
        </p:nvSpPr>
        <p:spPr>
          <a:xfrm>
            <a:off x="513353" y="2633536"/>
            <a:ext cx="5194432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5" name="Google Shape;2485;p280"/>
          <p:cNvSpPr txBox="1">
            <a:spLocks noGrp="1"/>
          </p:cNvSpPr>
          <p:nvPr>
            <p:ph type="subTitle" idx="1"/>
          </p:nvPr>
        </p:nvSpPr>
        <p:spPr>
          <a:xfrm>
            <a:off x="513353" y="5400327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486" name="Google Shape;2486;p280"/>
          <p:cNvGrpSpPr/>
          <p:nvPr/>
        </p:nvGrpSpPr>
        <p:grpSpPr>
          <a:xfrm>
            <a:off x="0" y="0"/>
            <a:ext cx="6418722" cy="1509820"/>
            <a:chOff x="0" y="0"/>
            <a:chExt cx="6418722" cy="1509820"/>
          </a:xfrm>
        </p:grpSpPr>
        <p:sp>
          <p:nvSpPr>
            <p:cNvPr id="2487" name="Google Shape;2487;p280"/>
            <p:cNvSpPr/>
            <p:nvPr/>
          </p:nvSpPr>
          <p:spPr>
            <a:xfrm flipH="1">
              <a:off x="0" y="0"/>
              <a:ext cx="6418722" cy="1509820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280"/>
            <p:cNvSpPr/>
            <p:nvPr/>
          </p:nvSpPr>
          <p:spPr>
            <a:xfrm flipH="1">
              <a:off x="0" y="0"/>
              <a:ext cx="6244227" cy="1352022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89" name="Google Shape;2489;p2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136529"/>
            <a:ext cx="1945203" cy="87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">
  <p:cSld name="2_Cover"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281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2" name="Google Shape;2492;p281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3" name="Google Shape;2493;p281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4" name="Google Shape;2494;p281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95" name="Google Shape;2495;p281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496" name="Google Shape;2496;p28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28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98" name="Google Shape;2498;p2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">
  <p:cSld name="2_Divider"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0" name="Google Shape;2500;p282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501" name="Google Shape;2501;p282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28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28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04" name="Google Shape;2504;p2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05" name="Google Shape;2505;p282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6" name="Google Shape;2506;p282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hoto Slide">
  <p:cSld name="2_Photo Slide"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283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09" name="Google Shape;2509;p283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510" name="Google Shape;2510;p283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2511" name="Google Shape;2511;p283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283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3" name="Google Shape;2513;p283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14" name="Google Shape;2514;p2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p284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7" name="Google Shape;2517;p28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8" name="Google Shape;2518;p284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9" name="Google Shape;2519;p28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0" name="Google Shape;2520;p28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21" name="Google Shape;2521;p28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22" name="Google Shape;2522;p28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23" name="Google Shape;2523;p2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24" name="Google Shape;2524;p28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25" name="Google Shape;2525;p28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6" name="Google Shape;2526;p28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27" name="Google Shape;2527;p284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Quotation">
  <p:cSld name="5_Quotation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85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0" name="Google Shape;2530;p285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1" name="Google Shape;2531;p285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2" name="Google Shape;2532;p28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33" name="Google Shape;2533;p28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34" name="Google Shape;2534;p28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35" name="Google Shape;2535;p28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36" name="Google Shape;2536;p2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37" name="Google Shape;2537;p28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38" name="Google Shape;2538;p28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9" name="Google Shape;2539;p28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40" name="Google Shape;2540;p285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4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7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7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0" name="Google Shape;290;p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" name="Google Shape;291;p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292" name="Google Shape;292;p7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3" name="Google Shape;293;p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7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5" name="Google Shape;295;p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7" name="Google Shape;297;p7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" name="Google Shape;2542;p28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43" name="Google Shape;2543;p2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44" name="Google Shape;2544;p28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45" name="Google Shape;2545;p28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6" name="Google Shape;2546;p28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47" name="Google Shape;2547;p286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8" name="Google Shape;2548;p286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9" name="Google Shape;2549;p28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50" name="Google Shape;2550;p28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51" name="Google Shape;2551;p28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287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4" name="Google Shape;2554;p287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55" name="Google Shape;2555;p28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56" name="Google Shape;2556;p2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57" name="Google Shape;2557;p28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58" name="Google Shape;2558;p28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28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60" name="Google Shape;2560;p287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1" name="Google Shape;2561;p287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2" name="Google Shape;2562;p28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63" name="Google Shape;2563;p28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5" name="Google Shape;2565;p28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66" name="Google Shape;2566;p2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7" name="Google Shape;2567;p28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68" name="Google Shape;2568;p28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28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70" name="Google Shape;2570;p28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1" name="Google Shape;2571;p288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2" name="Google Shape;2572;p288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3" name="Google Shape;2573;p288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4" name="Google Shape;2574;p288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5" name="Google Shape;2575;p28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6" name="Google Shape;2576;p28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77" name="Google Shape;2577;p28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9" name="Google Shape;2579;p28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580" name="Google Shape;2580;p2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81" name="Google Shape;2581;p28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582" name="Google Shape;2582;p28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3" name="Google Shape;2583;p28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84" name="Google Shape;2584;p28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5" name="Google Shape;2585;p28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86" name="Google Shape;2586;p28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587" name="Google Shape;2587;p28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9" name="Google Shape;2589;p290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590" name="Google Shape;2590;p290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1" name="Google Shape;2591;p290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2" name="Google Shape;2592;p290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3" name="Google Shape;2593;p290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4" name="Google Shape;2594;p290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95" name="Google Shape;2595;p2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96" name="Google Shape;2596;p290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">
  <p:cSld name="3_Cover"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292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8" name="Google Shape;2608;p292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9" name="Google Shape;2609;p292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0" name="Google Shape;2610;p29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11" name="Google Shape;2611;p292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612" name="Google Shape;2612;p29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3" name="Google Shape;2613;p29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14" name="Google Shape;2614;p2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">
  <p:cSld name="3_Divider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6" name="Google Shape;2616;p29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617" name="Google Shape;2617;p293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8" name="Google Shape;2618;p29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9" name="Google Shape;2619;p29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20" name="Google Shape;2620;p2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1" name="Google Shape;2621;p293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2" name="Google Shape;2622;p293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hoto Slide">
  <p:cSld name="3_Photo Slide"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p294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625" name="Google Shape;2625;p294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626" name="Google Shape;2626;p294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2627" name="Google Shape;2627;p294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8" name="Google Shape;2628;p294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9" name="Google Shape;2629;p294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30" name="Google Shape;2630;p2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Quotation">
  <p:cSld name="6_Quotation"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p295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3" name="Google Shape;2633;p295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4" name="Google Shape;2634;p295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5" name="Google Shape;2635;p29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6" name="Google Shape;2636;p29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37" name="Google Shape;2637;p29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38" name="Google Shape;2638;p29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39" name="Google Shape;2639;p2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0" name="Google Shape;2640;p29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41" name="Google Shape;2641;p29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2" name="Google Shape;2642;p29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43" name="Google Shape;2643;p295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5" name="Google Shape;2645;p29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46" name="Google Shape;2646;p2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7" name="Google Shape;2647;p29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48" name="Google Shape;2648;p29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9" name="Google Shape;2649;p29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50" name="Google Shape;2650;p296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1" name="Google Shape;2651;p296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2" name="Google Shape;2652;p29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3" name="Google Shape;2653;p29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54" name="Google Shape;2654;p29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4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7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2" name="Google Shape;302;p7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3" name="Google Shape;303;p7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04" name="Google Shape;304;p7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7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6" name="Google Shape;306;p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297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7" name="Google Shape;2657;p297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58" name="Google Shape;2658;p29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59" name="Google Shape;2659;p2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60" name="Google Shape;2660;p29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61" name="Google Shape;2661;p29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2" name="Google Shape;2662;p29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63" name="Google Shape;2663;p297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4" name="Google Shape;2664;p297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5" name="Google Shape;2665;p29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66" name="Google Shape;2666;p29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8" name="Google Shape;2668;p29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69" name="Google Shape;2669;p2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0" name="Google Shape;2670;p29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71" name="Google Shape;2671;p29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2" name="Google Shape;2672;p29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73" name="Google Shape;2673;p29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4" name="Google Shape;2674;p298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5" name="Google Shape;2675;p298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6" name="Google Shape;2676;p298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7" name="Google Shape;2677;p298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8" name="Google Shape;2678;p29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79" name="Google Shape;2679;p29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80" name="Google Shape;2680;p29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2" name="Google Shape;2682;p29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683" name="Google Shape;2683;p2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84" name="Google Shape;2684;p29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685" name="Google Shape;2685;p29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6" name="Google Shape;2686;p29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7" name="Google Shape;2687;p29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8" name="Google Shape;2688;p29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89" name="Google Shape;2689;p29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90" name="Google Shape;2690;p29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">
  <p:cSld name="1_End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2" name="Google Shape;2692;p300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693" name="Google Shape;2693;p300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300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5" name="Google Shape;2695;p300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6" name="Google Shape;2696;p300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7" name="Google Shape;2697;p300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98" name="Google Shape;2698;p3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699" name="Google Shape;2699;p300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p30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02" name="Google Shape;2702;p30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03" name="Google Shape;2703;p30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04" name="Google Shape;2704;p30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05" name="Google Shape;2705;p3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06" name="Google Shape;2706;p30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07" name="Google Shape;2707;p30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8" name="Google Shape;2708;p30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Quotation">
  <p:cSld name="7_Quotation"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p302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1" name="Google Shape;2711;p30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2" name="Google Shape;2712;p302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3" name="Google Shape;2713;p30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4" name="Google Shape;2714;p30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15" name="Google Shape;2715;p30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16" name="Google Shape;2716;p30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17" name="Google Shape;2717;p3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18" name="Google Shape;2718;p30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19" name="Google Shape;2719;p30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0" name="Google Shape;2720;p30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21" name="Google Shape;2721;p302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303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4" name="Google Shape;2724;p303"/>
          <p:cNvSpPr/>
          <p:nvPr/>
        </p:nvSpPr>
        <p:spPr>
          <a:xfrm>
            <a:off x="1" y="5100853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5" name="Google Shape;2725;p3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2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726" name="Google Shape;2726;p303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7" name="Google Shape;2727;p3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60" y="5564125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728" name="Google Shape;2728;p303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9" name="Google Shape;2729;p303"/>
          <p:cNvSpPr txBox="1">
            <a:spLocks noGrp="1"/>
          </p:cNvSpPr>
          <p:nvPr>
            <p:ph type="title"/>
          </p:nvPr>
        </p:nvSpPr>
        <p:spPr>
          <a:xfrm>
            <a:off x="471694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54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0" name="Google Shape;2730;p303"/>
          <p:cNvSpPr txBox="1">
            <a:spLocks noGrp="1"/>
          </p:cNvSpPr>
          <p:nvPr>
            <p:ph type="subTitle" idx="1"/>
          </p:nvPr>
        </p:nvSpPr>
        <p:spPr>
          <a:xfrm>
            <a:off x="1828800" y="3840481"/>
            <a:ext cx="8534396" cy="36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1" name="Google Shape;2731;p30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2" name="Google Shape;2732;p30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3" name="Google Shape;2733;p30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5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5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5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5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5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5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5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5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5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5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Quotation">
  <p:cSld name="8_Quotation"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304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6" name="Google Shape;2736;p30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7" name="Google Shape;2737;p304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8" name="Google Shape;2738;p30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9" name="Google Shape;2739;p30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40" name="Google Shape;2740;p30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1" name="Google Shape;2741;p30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42" name="Google Shape;2742;p3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3" name="Google Shape;2743;p30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44" name="Google Shape;2744;p30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5" name="Google Shape;2745;p30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46" name="Google Shape;2746;p304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305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9" name="Google Shape;2749;p305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50" name="Google Shape;2750;p30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51" name="Google Shape;2751;p3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52" name="Google Shape;2752;p30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53" name="Google Shape;2753;p30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4" name="Google Shape;2754;p30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55" name="Google Shape;2755;p305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6" name="Google Shape;2756;p305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7" name="Google Shape;2757;p30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58" name="Google Shape;2758;p30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0" name="Google Shape;2760;p30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61" name="Google Shape;2761;p3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62" name="Google Shape;2762;p30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63" name="Google Shape;2763;p30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4" name="Google Shape;2764;p30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65" name="Google Shape;2765;p306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6" name="Google Shape;2766;p306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7" name="Google Shape;2767;p306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8" name="Google Shape;2768;p306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9" name="Google Shape;2769;p306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0" name="Google Shape;2770;p30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71" name="Google Shape;2771;p30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72" name="Google Shape;2772;p30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8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9" name="Google Shape;309;p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" name="Google Shape;310;p8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11" name="Google Shape;311;p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8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8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5" name="Google Shape;315;p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p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4" name="Google Shape;2774;p30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75" name="Google Shape;2775;p3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76" name="Google Shape;2776;p30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77" name="Google Shape;2777;p30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8" name="Google Shape;2778;p30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9" name="Google Shape;2779;p307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0" name="Google Shape;2780;p30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1" name="Google Shape;2781;p30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82" name="Google Shape;2782;p30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d">
  <p:cSld name="2_End"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4" name="Google Shape;2784;p308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785" name="Google Shape;2785;p308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p308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7" name="Google Shape;2787;p308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8" name="Google Shape;2788;p308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9" name="Google Shape;2789;p308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90" name="Google Shape;2790;p3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91" name="Google Shape;2791;p308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0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4" name="Google Shape;2794;p30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95" name="Google Shape;2795;p30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96" name="Google Shape;2796;p30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797" name="Google Shape;2797;p3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98" name="Google Shape;2798;p30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799" name="Google Shape;2799;p30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0" name="Google Shape;2800;p30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">
  <p:cSld name="4_Cover"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p310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3" name="Google Shape;2803;p310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4" name="Google Shape;2804;p310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5" name="Google Shape;2805;p310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06" name="Google Shape;2806;p310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807" name="Google Shape;2807;p310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310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09" name="Google Shape;2809;p3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">
  <p:cSld name="4_Divider"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Google Shape;2811;p311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812" name="Google Shape;2812;p311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3" name="Google Shape;2813;p31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4" name="Google Shape;2814;p31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15" name="Google Shape;2815;p3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6" name="Google Shape;2816;p311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7" name="Google Shape;2817;p311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">
  <p:cSld name="5_Cover"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312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0" name="Google Shape;2820;p312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1" name="Google Shape;2821;p312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2" name="Google Shape;2822;p31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23" name="Google Shape;2823;p312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824" name="Google Shape;2824;p31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5" name="Google Shape;2825;p31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26" name="Google Shape;2826;p3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8" name="Google Shape;2828;p31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29" name="Google Shape;2829;p3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0" name="Google Shape;2830;p31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31" name="Google Shape;2831;p31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2" name="Google Shape;2832;p31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33" name="Google Shape;2833;p313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4" name="Google Shape;2834;p31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5" name="Google Shape;2835;p31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36" name="Google Shape;2836;p31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">
  <p:cSld name="3_End"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8" name="Google Shape;2838;p314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839" name="Google Shape;2839;p314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p314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1" name="Google Shape;2841;p314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2" name="Google Shape;2842;p314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3" name="Google Shape;2843;p314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44" name="Google Shape;2844;p3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45" name="Google Shape;2845;p314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vider">
  <p:cSld name="6_Divider"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7" name="Google Shape;2847;p31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848" name="Google Shape;2848;p31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31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31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51" name="Google Shape;2851;p3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2" name="Google Shape;2852;p315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3" name="Google Shape;2853;p31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hoto Slide">
  <p:cSld name="5_Photo Slide"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p31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56" name="Google Shape;2856;p316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857" name="Google Shape;2857;p316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2858" name="Google Shape;2858;p31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p31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0" name="Google Shape;2860;p31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61" name="Google Shape;2861;p3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38" name="Google Shape;38;p5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" name="Google Shape;39;p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40;p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1" name="Google Shape;41;p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3">
    <p:bg>
      <p:bgPr>
        <a:solidFill>
          <a:schemeClr val="lt2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8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19" name="Google Shape;319;p8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8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8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8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8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ation">
  <p:cSld name="11_Quotation"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p317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4" name="Google Shape;2864;p31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5" name="Google Shape;2865;p317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6" name="Google Shape;2866;p31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7" name="Google Shape;2867;p31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68" name="Google Shape;2868;p31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69" name="Google Shape;2869;p31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70" name="Google Shape;2870;p3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71" name="Google Shape;2871;p31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72" name="Google Shape;2872;p31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3" name="Google Shape;2873;p31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74" name="Google Shape;2874;p317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Quotation">
  <p:cSld name="12_Quotation"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p318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7" name="Google Shape;2877;p31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8" name="Google Shape;2878;p318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9" name="Google Shape;2879;p31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80" name="Google Shape;2880;p31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81" name="Google Shape;2881;p31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82" name="Google Shape;2882;p31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83" name="Google Shape;2883;p3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84" name="Google Shape;2884;p31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85" name="Google Shape;2885;p31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6" name="Google Shape;2886;p31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87" name="Google Shape;2887;p318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9" name="Google Shape;2889;p31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890" name="Google Shape;2890;p3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1" name="Google Shape;2891;p31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892" name="Google Shape;2892;p31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2893;p31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94" name="Google Shape;2894;p31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5" name="Google Shape;2895;p319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6" name="Google Shape;2896;p31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7" name="Google Shape;2897;p31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898" name="Google Shape;2898;p31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Google Shape;2900;p32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1" name="Google Shape;2901;p320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02" name="Google Shape;2902;p32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03" name="Google Shape;2903;p3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4" name="Google Shape;2904;p32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05" name="Google Shape;2905;p32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6" name="Google Shape;2906;p32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07" name="Google Shape;2907;p320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8" name="Google Shape;2908;p320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09" name="Google Shape;2909;p32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10" name="Google Shape;2910;p32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2" name="Google Shape;2912;p32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13" name="Google Shape;2913;p3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14" name="Google Shape;2914;p32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15" name="Google Shape;2915;p32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6" name="Google Shape;2916;p32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17" name="Google Shape;2917;p321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8" name="Google Shape;2918;p321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9" name="Google Shape;2919;p321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0" name="Google Shape;2920;p321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1" name="Google Shape;2921;p321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2" name="Google Shape;2922;p32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3" name="Google Shape;2923;p32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24" name="Google Shape;2924;p32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6" name="Google Shape;2926;p32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27" name="Google Shape;2927;p3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28" name="Google Shape;2928;p32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29" name="Google Shape;2929;p32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0" name="Google Shape;2930;p32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31" name="Google Shape;2931;p322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2" name="Google Shape;2932;p32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3" name="Google Shape;2933;p32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34" name="Google Shape;2934;p32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d">
  <p:cSld name="4_End"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6" name="Google Shape;2936;p323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2937" name="Google Shape;2937;p323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p323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9" name="Google Shape;2939;p323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0" name="Google Shape;2940;p323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1" name="Google Shape;2941;p323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42" name="Google Shape;2942;p3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943" name="Google Shape;2943;p323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" name="Google Shape;2945;p32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6" name="Google Shape;2946;p32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47" name="Google Shape;2947;p32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48" name="Google Shape;2948;p32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49" name="Google Shape;2949;p3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50" name="Google Shape;2950;p32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51" name="Google Shape;2951;p32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2" name="Google Shape;2952;p32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ver">
  <p:cSld name="7_Cover"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p325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5" name="Google Shape;2955;p325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6" name="Google Shape;2956;p325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7" name="Google Shape;2957;p325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58" name="Google Shape;2958;p32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959" name="Google Shape;2959;p32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32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61" name="Google Shape;2961;p3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vider">
  <p:cSld name="7_Divider"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3" name="Google Shape;2963;p326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2964" name="Google Shape;2964;p326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p32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p32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67" name="Google Shape;2967;p3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8" name="Google Shape;2968;p326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9" name="Google Shape;2969;p326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3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7" name="Google Shape;327;p8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8" name="Google Shape;328;p8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29" name="Google Shape;329;p8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8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8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32" name="Google Shape;332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Quotation">
  <p:cSld name="13_Quotation"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327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2" name="Google Shape;2972;p32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3" name="Google Shape;2973;p327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4" name="Google Shape;2974;p32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5" name="Google Shape;2975;p32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76" name="Google Shape;2976;p32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77" name="Google Shape;2977;p32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78" name="Google Shape;2978;p3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9" name="Google Shape;2979;p32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80" name="Google Shape;2980;p32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1" name="Google Shape;2981;p32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82" name="Google Shape;2982;p327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4" name="Google Shape;2984;p32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85" name="Google Shape;2985;p3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6" name="Google Shape;2986;p32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2987" name="Google Shape;2987;p32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8" name="Google Shape;2988;p32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89" name="Google Shape;2989;p32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0" name="Google Shape;2990;p328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1" name="Google Shape;2991;p32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2" name="Google Shape;2992;p32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93" name="Google Shape;2993;p32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p32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6" name="Google Shape;2996;p329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97" name="Google Shape;2997;p32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2998" name="Google Shape;2998;p3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9" name="Google Shape;2999;p32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00" name="Google Shape;3000;p32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1" name="Google Shape;3001;p32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02" name="Google Shape;3002;p329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3" name="Google Shape;3003;p329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04" name="Google Shape;3004;p32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05" name="Google Shape;3005;p32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7" name="Google Shape;3007;p33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08" name="Google Shape;3008;p3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09" name="Google Shape;3009;p33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10" name="Google Shape;3010;p33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1" name="Google Shape;3011;p33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12" name="Google Shape;3012;p33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3" name="Google Shape;3013;p330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4" name="Google Shape;3014;p330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5" name="Google Shape;3015;p330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6" name="Google Shape;3016;p330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7" name="Google Shape;3017;p33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8" name="Google Shape;3018;p33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19" name="Google Shape;3019;p33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hoto Slide">
  <p:cSld name="6_Photo Slide"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331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22" name="Google Shape;3022;p331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023" name="Google Shape;3023;p331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024" name="Google Shape;3024;p331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p331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6" name="Google Shape;3026;p331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27" name="Google Shape;3027;p3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d">
  <p:cSld name="5_End"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9" name="Google Shape;3029;p332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030" name="Google Shape;3030;p332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p332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2" name="Google Shape;3032;p332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3" name="Google Shape;3033;p332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4" name="Google Shape;3034;p332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35" name="Google Shape;3035;p3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036" name="Google Shape;3036;p33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33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39" name="Google Shape;3039;p33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40" name="Google Shape;3040;p33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1" name="Google Shape;3041;p33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42" name="Google Shape;3042;p3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3" name="Google Shape;3043;p33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44" name="Google Shape;3044;p33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5" name="Google Shape;3045;p33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7" name="Google Shape;3047;p33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48" name="Google Shape;3048;p3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9" name="Google Shape;3049;p33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50" name="Google Shape;3050;p33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1" name="Google Shape;3051;p33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52" name="Google Shape;3052;p334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3" name="Google Shape;3053;p33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4" name="Google Shape;3054;p33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55" name="Google Shape;3055;p33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ver">
  <p:cSld name="8_Cover"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Google Shape;3057;p335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8" name="Google Shape;3058;p335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9" name="Google Shape;3059;p335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0" name="Google Shape;3060;p335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61" name="Google Shape;3061;p33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062" name="Google Shape;3062;p33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3" name="Google Shape;3063;p33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64" name="Google Shape;3064;p3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vider">
  <p:cSld name="8_Divider"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6" name="Google Shape;3066;p336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067" name="Google Shape;3067;p336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8" name="Google Shape;3068;p33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9" name="Google Shape;3069;p33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70" name="Google Shape;3070;p3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71" name="Google Shape;3071;p336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2" name="Google Shape;3072;p336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5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8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8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8" name="Google Shape;338;p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9" name="Google Shape;339;p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8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1" name="Google Shape;341;p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2" name="Google Shape;342;p8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43" name="Google Shape;343;p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5" name="Google Shape;345;p8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ation">
  <p:cSld name="14_Quotation"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337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5" name="Google Shape;3075;p33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6" name="Google Shape;3076;p337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7" name="Google Shape;3077;p33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78" name="Google Shape;3078;p33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79" name="Google Shape;3079;p33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80" name="Google Shape;3080;p33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81" name="Google Shape;3081;p3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82" name="Google Shape;3082;p33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83" name="Google Shape;3083;p33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33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85" name="Google Shape;3085;p337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7" name="Google Shape;3087;p33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088" name="Google Shape;3088;p3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89" name="Google Shape;3089;p33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090" name="Google Shape;3090;p33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1" name="Google Shape;3091;p33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92" name="Google Shape;3092;p33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3" name="Google Shape;3093;p338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4" name="Google Shape;3094;p33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5" name="Google Shape;3095;p33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096" name="Google Shape;3096;p33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Content">
  <p:cSld name="7_Two Content"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Google Shape;3098;p33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9" name="Google Shape;3099;p339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00" name="Google Shape;3100;p33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01" name="Google Shape;3101;p3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2" name="Google Shape;3102;p33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03" name="Google Shape;3103;p33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33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05" name="Google Shape;3105;p339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6" name="Google Shape;3106;p339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7" name="Google Shape;3107;p33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08" name="Google Shape;3108;p33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mparison">
  <p:cSld name="7_Comparison"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0" name="Google Shape;3110;p34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11" name="Google Shape;3111;p3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12" name="Google Shape;3112;p34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13" name="Google Shape;3113;p34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4" name="Google Shape;3114;p34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15" name="Google Shape;3115;p34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6" name="Google Shape;3116;p340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7" name="Google Shape;3117;p340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8" name="Google Shape;3118;p340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9" name="Google Shape;3119;p340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0" name="Google Shape;3120;p34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21" name="Google Shape;3121;p34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22" name="Google Shape;3122;p34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hoto Slide">
  <p:cSld name="7_Photo Slide"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p341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25" name="Google Shape;3125;p341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126" name="Google Shape;3126;p341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127" name="Google Shape;3127;p341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8" name="Google Shape;3128;p341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9" name="Google Shape;3129;p341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30" name="Google Shape;3130;p3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Quotation">
  <p:cSld name="15_Quotation"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42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3" name="Google Shape;3133;p34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4" name="Google Shape;3134;p342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5" name="Google Shape;3135;p34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6" name="Google Shape;3136;p34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37" name="Google Shape;3137;p34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38" name="Google Shape;3138;p34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39" name="Google Shape;3139;p3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0" name="Google Shape;3140;p34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41" name="Google Shape;3141;p34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2" name="Google Shape;3142;p34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43" name="Google Shape;3143;p342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d">
  <p:cSld name="6_End"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5" name="Google Shape;3145;p343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146" name="Google Shape;3146;p343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7" name="Google Shape;3147;p343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8" name="Google Shape;3148;p343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9" name="Google Shape;3149;p343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0" name="Google Shape;3150;p343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51" name="Google Shape;3151;p3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52" name="Google Shape;3152;p343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p34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5" name="Google Shape;3155;p34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56" name="Google Shape;3156;p34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57" name="Google Shape;3157;p34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58" name="Google Shape;3158;p3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59" name="Google Shape;3159;p34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60" name="Google Shape;3160;p34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1" name="Google Shape;3161;p34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3" name="Google Shape;3163;p34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64" name="Google Shape;3164;p3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65" name="Google Shape;3165;p34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66" name="Google Shape;3166;p34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7" name="Google Shape;3167;p34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68" name="Google Shape;3168;p345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9" name="Google Shape;3169;p34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0" name="Google Shape;3170;p34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71" name="Google Shape;3171;p34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hoto Slide">
  <p:cSld name="8_Photo Slide"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p34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74" name="Google Shape;3174;p346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175" name="Google Shape;3175;p346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176" name="Google Shape;3176;p34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7" name="Google Shape;3177;p34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8" name="Google Shape;3178;p34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79" name="Google Shape;3179;p3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6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8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8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1" name="Google Shape;351;p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" name="Google Shape;352;p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8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54" name="Google Shape;354;p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5" name="Google Shape;355;p8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56" name="Google Shape;356;p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8" name="Google Shape;358;p8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Quotation">
  <p:cSld name="16_Quotation"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p347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2" name="Google Shape;3182;p34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3" name="Google Shape;3183;p347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4" name="Google Shape;3184;p34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85" name="Google Shape;3185;p34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186" name="Google Shape;3186;p34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87" name="Google Shape;3187;p34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88" name="Google Shape;3188;p3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9" name="Google Shape;3189;p34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90" name="Google Shape;3190;p34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1" name="Google Shape;3191;p34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92" name="Google Shape;3192;p347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3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4" name="Google Shape;3194;p34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195" name="Google Shape;3195;p3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96" name="Google Shape;3196;p34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197" name="Google Shape;3197;p34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8" name="Google Shape;3198;p34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99" name="Google Shape;3199;p34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0" name="Google Shape;3200;p348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1" name="Google Shape;3201;p34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02" name="Google Shape;3202;p34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03" name="Google Shape;3203;p34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Content">
  <p:cSld name="8_Two Content">
    <p:spTree>
      <p:nvGrpSpPr>
        <p:cNvPr id="1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34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6" name="Google Shape;3206;p349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07" name="Google Shape;3207;p34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08" name="Google Shape;3208;p3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9" name="Google Shape;3209;p34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10" name="Google Shape;3210;p34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1" name="Google Shape;3211;p34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12" name="Google Shape;3212;p349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3" name="Google Shape;3213;p349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14" name="Google Shape;3214;p34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15" name="Google Shape;3215;p34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mparison">
  <p:cSld name="8_Comparison"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7" name="Google Shape;3217;p35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18" name="Google Shape;3218;p3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19" name="Google Shape;3219;p35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20" name="Google Shape;3220;p35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1" name="Google Shape;3221;p35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22" name="Google Shape;3222;p35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3" name="Google Shape;3223;p350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4" name="Google Shape;3224;p350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5" name="Google Shape;3225;p350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6" name="Google Shape;3226;p350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7" name="Google Shape;3227;p35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8" name="Google Shape;3228;p35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29" name="Google Shape;3229;p35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35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32" name="Google Shape;3232;p3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3" name="Google Shape;3233;p35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34" name="Google Shape;3234;p35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5" name="Google Shape;3235;p35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36" name="Google Shape;3236;p351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7" name="Google Shape;3237;p35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8" name="Google Shape;3238;p35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39" name="Google Shape;3239;p35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d">
  <p:cSld name="7_End">
    <p:spTree>
      <p:nvGrpSpPr>
        <p:cNvPr id="1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1" name="Google Shape;3241;p352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242" name="Google Shape;3242;p352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3" name="Google Shape;3243;p352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4" name="Google Shape;3244;p352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5" name="Google Shape;3245;p352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6" name="Google Shape;3246;p352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47" name="Google Shape;3247;p3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248" name="Google Shape;3248;p35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35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51" name="Google Shape;3251;p35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52" name="Google Shape;3252;p35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53" name="Google Shape;3253;p35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54" name="Google Shape;3254;p3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5" name="Google Shape;3255;p35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56" name="Google Shape;3256;p35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7" name="Google Shape;3257;p35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Quotation">
  <p:cSld name="17_Quotation">
    <p:spTree>
      <p:nvGrpSpPr>
        <p:cNvPr id="1" name="Shape 3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" name="Google Shape;3259;p354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0" name="Google Shape;3260;p35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1" name="Google Shape;3261;p354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2" name="Google Shape;3262;p35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3" name="Google Shape;3263;p35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264" name="Google Shape;3264;p35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65" name="Google Shape;3265;p35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66" name="Google Shape;3266;p3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67" name="Google Shape;3267;p35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268" name="Google Shape;3268;p35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9" name="Google Shape;3269;p35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70" name="Google Shape;3270;p354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ver">
  <p:cSld name="9_Cover"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Google Shape;3272;p355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3" name="Google Shape;3273;p355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4" name="Google Shape;3274;p355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5" name="Google Shape;3275;p355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76" name="Google Shape;3276;p35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277" name="Google Shape;3277;p35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8" name="Google Shape;3278;p35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79" name="Google Shape;3279;p3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vider">
  <p:cSld name="9_Divider"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1" name="Google Shape;3281;p356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282" name="Google Shape;3282;p356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3" name="Google Shape;3283;p35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4" name="Google Shape;3284;p35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85" name="Google Shape;3285;p3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86" name="Google Shape;3286;p356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7" name="Google Shape;3287;p356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8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61" name="Google Shape;361;p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" name="Google Shape;362;p8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3" name="Google Shape;363;p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" name="Google Shape;365;p8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8" name="Google Shape;368;p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9" name="Google Shape;369;p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hoto Slide">
  <p:cSld name="9_Photo Slide"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p35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90" name="Google Shape;3290;p357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291" name="Google Shape;3291;p357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292" name="Google Shape;3292;p35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3" name="Google Shape;3293;p35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4" name="Google Shape;3294;p357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95" name="Google Shape;3295;p3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35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298" name="Google Shape;3298;p3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99" name="Google Shape;3299;p35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00" name="Google Shape;3300;p35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1" name="Google Shape;3301;p35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02" name="Google Shape;3302;p35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3" name="Google Shape;3303;p358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4" name="Google Shape;3304;p35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5" name="Google Shape;3305;p35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06" name="Google Shape;3306;p35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Content">
  <p:cSld name="9_Two Content"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35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9" name="Google Shape;3309;p359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310" name="Google Shape;3310;p35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11" name="Google Shape;3311;p3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12" name="Google Shape;3312;p35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13" name="Google Shape;3313;p35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4" name="Google Shape;3314;p35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15" name="Google Shape;3315;p359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6" name="Google Shape;3316;p359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17" name="Google Shape;3317;p35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18" name="Google Shape;3318;p35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mparison">
  <p:cSld name="9_Comparison"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0" name="Google Shape;3320;p36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21" name="Google Shape;3321;p3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2" name="Google Shape;3322;p36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23" name="Google Shape;3323;p36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4" name="Google Shape;3324;p36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25" name="Google Shape;3325;p36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6" name="Google Shape;3326;p360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7" name="Google Shape;3327;p360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8" name="Google Shape;3328;p360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9" name="Google Shape;3329;p360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0" name="Google Shape;3330;p36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1" name="Google Shape;3331;p36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32" name="Google Shape;3332;p36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3334;p36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35" name="Google Shape;3335;p3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36" name="Google Shape;3336;p36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37" name="Google Shape;3337;p36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8" name="Google Shape;3338;p36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39" name="Google Shape;3339;p361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0" name="Google Shape;3340;p36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41" name="Google Shape;3341;p36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42" name="Google Shape;3342;p36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d">
  <p:cSld name="8_End"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4" name="Google Shape;3344;p362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345" name="Google Shape;3345;p362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6" name="Google Shape;3346;p362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7" name="Google Shape;3347;p362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8" name="Google Shape;3348;p362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9" name="Google Shape;3349;p362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50" name="Google Shape;3350;p3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351" name="Google Shape;3351;p36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3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Google Shape;3353;p36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54" name="Google Shape;3354;p36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55" name="Google Shape;3355;p36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6" name="Google Shape;3356;p36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57" name="Google Shape;3357;p3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36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59" name="Google Shape;3359;p36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0" name="Google Shape;3360;p36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ver">
  <p:cSld name="10_Cover"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Google Shape;3362;p364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3" name="Google Shape;3363;p364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4" name="Google Shape;3364;p364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5" name="Google Shape;3365;p364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366" name="Google Shape;3366;p364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367" name="Google Shape;3367;p36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8" name="Google Shape;3368;p36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69" name="Google Shape;3369;p3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vider">
  <p:cSld name="10_Divider">
    <p:spTree>
      <p:nvGrpSpPr>
        <p:cNvPr id="1" name="Shape 3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1" name="Google Shape;3371;p36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372" name="Google Shape;3372;p36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3" name="Google Shape;3373;p36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4" name="Google Shape;3374;p36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75" name="Google Shape;3375;p3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6" name="Google Shape;3376;p365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7" name="Google Shape;3377;p36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Quotation">
  <p:cSld name="19_Quotation"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Google Shape;3379;p36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0" name="Google Shape;3380;p36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1" name="Google Shape;3381;p36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2" name="Google Shape;3382;p36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83" name="Google Shape;3383;p36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84" name="Google Shape;3384;p36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85" name="Google Shape;3385;p36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386" name="Google Shape;3386;p3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87" name="Google Shape;3387;p36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388" name="Google Shape;3388;p36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9" name="Google Shape;3389;p36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90" name="Google Shape;3390;p36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3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8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8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73" name="Google Shape;373;p8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4" name="Google Shape;374;p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" name="Google Shape;375;p8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6" name="Google Shape;376;p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8" name="Google Shape;378;p8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8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0" name="Google Shape;380;p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1" name="Google Shape;381;p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hoto Slide">
  <p:cSld name="10_Photo Slide"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p36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93" name="Google Shape;3393;p367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394" name="Google Shape;3394;p367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395" name="Google Shape;3395;p36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6" name="Google Shape;3396;p36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97" name="Google Shape;3397;p367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398" name="Google Shape;3398;p3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Quotation">
  <p:cSld name="20_Quotation"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p368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1" name="Google Shape;3401;p36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2" name="Google Shape;3402;p368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3" name="Google Shape;3403;p36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04" name="Google Shape;3404;p36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05" name="Google Shape;3405;p36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06" name="Google Shape;3406;p36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07" name="Google Shape;3407;p3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08" name="Google Shape;3408;p36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09" name="Google Shape;3409;p36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0" name="Google Shape;3410;p36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11" name="Google Shape;3411;p368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3" name="Google Shape;3413;p36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14" name="Google Shape;3414;p3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15" name="Google Shape;3415;p36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16" name="Google Shape;3416;p36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7" name="Google Shape;3417;p36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18" name="Google Shape;3418;p36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9" name="Google Shape;3419;p369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0" name="Google Shape;3420;p36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1" name="Google Shape;3421;p36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22" name="Google Shape;3422;p36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Content">
  <p:cSld name="10_Two Content"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p37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5" name="Google Shape;3425;p370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26" name="Google Shape;3426;p37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27" name="Google Shape;3427;p3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28" name="Google Shape;3428;p37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29" name="Google Shape;3429;p37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0" name="Google Shape;3430;p37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31" name="Google Shape;3431;p370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2" name="Google Shape;3432;p370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33" name="Google Shape;3433;p37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34" name="Google Shape;3434;p37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mparison">
  <p:cSld name="10_Comparison">
    <p:spTree>
      <p:nvGrpSpPr>
        <p:cNvPr id="1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6" name="Google Shape;3436;p37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37" name="Google Shape;3437;p3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38" name="Google Shape;3438;p37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39" name="Google Shape;3439;p37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0" name="Google Shape;3440;p37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41" name="Google Shape;3441;p371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2" name="Google Shape;3442;p371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3" name="Google Shape;3443;p371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4" name="Google Shape;3444;p371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5" name="Google Shape;3445;p371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6" name="Google Shape;3446;p37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47" name="Google Shape;3447;p37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48" name="Google Shape;3448;p37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" name="Google Shape;3450;p37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51" name="Google Shape;3451;p3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52" name="Google Shape;3452;p37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53" name="Google Shape;3453;p37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4" name="Google Shape;3454;p37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55" name="Google Shape;3455;p372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6" name="Google Shape;3456;p37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57" name="Google Shape;3457;p37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58" name="Google Shape;3458;p37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End">
  <p:cSld name="9_End"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0" name="Google Shape;3460;p373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461" name="Google Shape;3461;p373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2" name="Google Shape;3462;p373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3" name="Google Shape;3463;p373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4" name="Google Shape;3464;p373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5" name="Google Shape;3465;p373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66" name="Google Shape;3466;p3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467" name="Google Shape;3467;p373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Google Shape;3469;p37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0" name="Google Shape;3470;p37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71" name="Google Shape;3471;p37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72" name="Google Shape;3472;p37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73" name="Google Shape;3473;p3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4" name="Google Shape;3474;p37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75" name="Google Shape;3475;p37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6" name="Google Shape;3476;p37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p37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9" name="Google Shape;3479;p37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80" name="Google Shape;3480;p37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81" name="Google Shape;3481;p37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82" name="Google Shape;3482;p3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83" name="Google Shape;3483;p37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84" name="Google Shape;3484;p37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5" name="Google Shape;3485;p37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Quotation">
  <p:cSld name="26_Quotation"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p37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8" name="Google Shape;3488;p37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9" name="Google Shape;3489;p37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0" name="Google Shape;3490;p37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1" name="Google Shape;3491;p37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492" name="Google Shape;3492;p37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93" name="Google Shape;3493;p37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494" name="Google Shape;3494;p3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5" name="Google Shape;3495;p37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496" name="Google Shape;3496;p37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7" name="Google Shape;3497;p37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98" name="Google Shape;3498;p37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8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4" name="Google Shape;384;p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5" name="Google Shape;385;p8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6" name="Google Shape;386;p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8" name="Google Shape;388;p8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8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0" name="Google Shape;390;p8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2" name="Google Shape;392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8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4" name="Google Shape;394;p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5" name="Google Shape;395;p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Quotation">
  <p:cSld name="28_Quotation"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Google Shape;3500;p377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1" name="Google Shape;3501;p377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2" name="Google Shape;3502;p377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3" name="Google Shape;3503;p37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04" name="Google Shape;3504;p37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05" name="Google Shape;3505;p37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06" name="Google Shape;3506;p37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07" name="Google Shape;3507;p3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08" name="Google Shape;3508;p37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09" name="Google Shape;3509;p37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Google Shape;3510;p37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11" name="Google Shape;3511;p377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ver">
  <p:cSld name="14_Cover">
    <p:spTree>
      <p:nvGrpSpPr>
        <p:cNvPr id="1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Google Shape;3513;p378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4" name="Google Shape;3514;p378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5" name="Google Shape;3515;p378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6" name="Google Shape;3516;p378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517" name="Google Shape;3517;p378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518" name="Google Shape;3518;p37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9" name="Google Shape;3519;p37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20" name="Google Shape;3520;p3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vider">
  <p:cSld name="14_Divider"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2" name="Google Shape;3522;p379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523" name="Google Shape;3523;p37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4" name="Google Shape;3524;p37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5" name="Google Shape;3525;p37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26" name="Google Shape;3526;p3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27" name="Google Shape;3527;p379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8" name="Google Shape;3528;p37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hoto Slide">
  <p:cSld name="14_Photo Slide">
    <p:spTree>
      <p:nvGrpSpPr>
        <p:cNvPr id="1" name="Shape 3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0" name="Google Shape;3530;p380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31" name="Google Shape;3531;p380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532" name="Google Shape;3532;p380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533" name="Google Shape;3533;p380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4" name="Google Shape;3534;p380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5" name="Google Shape;3535;p380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536" name="Google Shape;3536;p3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ation">
  <p:cSld name="30_Quotation">
    <p:spTree>
      <p:nvGrpSpPr>
        <p:cNvPr id="1" name="Shape 3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8" name="Google Shape;3538;p381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9" name="Google Shape;3539;p38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0" name="Google Shape;3540;p381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1" name="Google Shape;3541;p38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42" name="Google Shape;3542;p38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43" name="Google Shape;3543;p38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44" name="Google Shape;3544;p38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45" name="Google Shape;3545;p3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46" name="Google Shape;3546;p38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47" name="Google Shape;3547;p38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8" name="Google Shape;3548;p38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49" name="Google Shape;3549;p381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ation">
  <p:cSld name="31_Quotation">
    <p:spTree>
      <p:nvGrpSpPr>
        <p:cNvPr id="1" name="Shape 3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Google Shape;3551;p382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2" name="Google Shape;3552;p38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3" name="Google Shape;3553;p382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4" name="Google Shape;3554;p38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55" name="Google Shape;3555;p38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56" name="Google Shape;3556;p38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57" name="Google Shape;3557;p38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58" name="Google Shape;3558;p3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59" name="Google Shape;3559;p38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60" name="Google Shape;3560;p38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1" name="Google Shape;3561;p38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2" name="Google Shape;3562;p382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4" name="Google Shape;3564;p38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65" name="Google Shape;3565;p3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66" name="Google Shape;3566;p38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67" name="Google Shape;3567;p38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8" name="Google Shape;3568;p38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9" name="Google Shape;3569;p383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0" name="Google Shape;3570;p383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1" name="Google Shape;3571;p38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72" name="Google Shape;3572;p38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73" name="Google Shape;3573;p38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Content">
  <p:cSld name="14_Two Content"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p384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6" name="Google Shape;3576;p384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577" name="Google Shape;3577;p38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78" name="Google Shape;3578;p3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79" name="Google Shape;3579;p38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80" name="Google Shape;3580;p38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1" name="Google Shape;3581;p38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82" name="Google Shape;3582;p384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3" name="Google Shape;3583;p384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84" name="Google Shape;3584;p38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85" name="Google Shape;3585;p38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mparison">
  <p:cSld name="14_Comparison">
    <p:spTree>
      <p:nvGrpSpPr>
        <p:cNvPr id="1" name="Shape 3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7" name="Google Shape;3587;p38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588" name="Google Shape;3588;p3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89" name="Google Shape;3589;p38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590" name="Google Shape;3590;p38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1" name="Google Shape;3591;p38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92" name="Google Shape;3592;p385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3" name="Google Shape;3593;p385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4" name="Google Shape;3594;p385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5" name="Google Shape;3595;p385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6" name="Google Shape;3596;p385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7" name="Google Shape;3597;p38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98" name="Google Shape;3598;p38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599" name="Google Shape;3599;p38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1" name="Google Shape;3601;p38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02" name="Google Shape;3602;p3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03" name="Google Shape;3603;p38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04" name="Google Shape;3604;p38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5" name="Google Shape;3605;p38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06" name="Google Shape;3606;p386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7" name="Google Shape;3607;p38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08" name="Google Shape;3608;p38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09" name="Google Shape;3609;p38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3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8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8" name="Google Shape;398;p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9" name="Google Shape;399;p8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0" name="Google Shape;400;p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2" name="Google Shape;402;p8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8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4" name="Google Shape;404;p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5" name="Google Shape;405;p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End">
  <p:cSld name="13_End">
    <p:spTree>
      <p:nvGrpSpPr>
        <p:cNvPr id="1" name="Shape 3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1" name="Google Shape;3611;p387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612" name="Google Shape;3612;p387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3" name="Google Shape;3613;p387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4" name="Google Shape;3614;p387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5" name="Google Shape;3615;p387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6" name="Google Shape;3616;p387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17" name="Google Shape;3617;p3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618" name="Google Shape;3618;p387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0" name="Google Shape;3620;p38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1" name="Google Shape;3621;p38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22" name="Google Shape;3622;p38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23" name="Google Shape;3623;p38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24" name="Google Shape;3624;p3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5" name="Google Shape;3625;p38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26" name="Google Shape;3626;p38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7" name="Google Shape;3627;p38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Quotation">
  <p:cSld name="34_Quotation">
    <p:spTree>
      <p:nvGrpSpPr>
        <p:cNvPr id="1" name="Shape 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9" name="Google Shape;3629;p389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0" name="Google Shape;3630;p38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1" name="Google Shape;3631;p389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2" name="Google Shape;3632;p38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3" name="Google Shape;3633;p38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34" name="Google Shape;3634;p38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35" name="Google Shape;3635;p38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36" name="Google Shape;3636;p3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37" name="Google Shape;3637;p38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38" name="Google Shape;3638;p38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9" name="Google Shape;3639;p38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40" name="Google Shape;3640;p389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Quotation">
  <p:cSld name="35_Quotation">
    <p:spTree>
      <p:nvGrpSpPr>
        <p:cNvPr id="1" name="Shape 3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2" name="Google Shape;3642;p390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3" name="Google Shape;3643;p39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4" name="Google Shape;3644;p390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5" name="Google Shape;3645;p39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46" name="Google Shape;3646;p39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47" name="Google Shape;3647;p39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8" name="Google Shape;3648;p39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49" name="Google Shape;3649;p3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50" name="Google Shape;3650;p39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51" name="Google Shape;3651;p39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2" name="Google Shape;3652;p39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3" name="Google Shape;3653;p390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Quotation">
  <p:cSld name="36_Quotation">
    <p:spTree>
      <p:nvGrpSpPr>
        <p:cNvPr id="1" name="Shape 3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" name="Google Shape;3655;p391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6" name="Google Shape;3656;p39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7" name="Google Shape;3657;p391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8" name="Google Shape;3658;p39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9" name="Google Shape;3659;p39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60" name="Google Shape;3660;p39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61" name="Google Shape;3661;p39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62" name="Google Shape;3662;p3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63" name="Google Shape;3663;p39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64" name="Google Shape;3664;p39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5" name="Google Shape;3665;p39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66" name="Google Shape;3666;p391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Quotation">
  <p:cSld name="37_Quotation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392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9" name="Google Shape;3669;p39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0" name="Google Shape;3670;p392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1" name="Google Shape;3671;p39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72" name="Google Shape;3672;p39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673" name="Google Shape;3673;p39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74" name="Google Shape;3674;p39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675" name="Google Shape;3675;p3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76" name="Google Shape;3676;p39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677" name="Google Shape;3677;p39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8" name="Google Shape;3678;p39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79" name="Google Shape;3679;p392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ver">
  <p:cSld name="15_Cover">
    <p:spTree>
      <p:nvGrpSpPr>
        <p:cNvPr id="1" name="Shape 3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1" name="Google Shape;3681;p393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2" name="Google Shape;3682;p393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3" name="Google Shape;3683;p393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4" name="Google Shape;3684;p393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685" name="Google Shape;3685;p39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686" name="Google Shape;3686;p39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7" name="Google Shape;3687;p39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88" name="Google Shape;3688;p3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vider">
  <p:cSld name="15_Divider">
    <p:spTree>
      <p:nvGrpSpPr>
        <p:cNvPr id="1" name="Shape 3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0" name="Google Shape;3690;p394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691" name="Google Shape;3691;p394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2" name="Google Shape;3692;p39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3" name="Google Shape;3693;p39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94" name="Google Shape;3694;p3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5" name="Google Shape;3695;p394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6" name="Google Shape;3696;p394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hoto Slide">
  <p:cSld name="15_Photo Slide">
    <p:spTree>
      <p:nvGrpSpPr>
        <p:cNvPr id="1" name="Shape 3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8" name="Google Shape;3698;p395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99" name="Google Shape;3699;p395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700" name="Google Shape;3700;p395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701" name="Google Shape;3701;p395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2" name="Google Shape;3702;p395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3" name="Google Shape;3703;p395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704" name="Google Shape;3704;p3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Quotation">
  <p:cSld name="38_Quotation"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39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7" name="Google Shape;3707;p39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39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9" name="Google Shape;3709;p39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0" name="Google Shape;3710;p39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11" name="Google Shape;3711;p39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12" name="Google Shape;3712;p39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13" name="Google Shape;3713;p3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14" name="Google Shape;3714;p39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15" name="Google Shape;3715;p39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6" name="Google Shape;3716;p39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17" name="Google Shape;3717;p39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3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8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08" name="Google Shape;408;p8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8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8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8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8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3" name="Google Shape;413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8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3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9" name="Google Shape;3719;p39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20" name="Google Shape;3720;p3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1" name="Google Shape;3721;p39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22" name="Google Shape;3722;p39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3" name="Google Shape;3723;p39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24" name="Google Shape;3724;p397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5" name="Google Shape;3725;p397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6" name="Google Shape;3726;p39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27" name="Google Shape;3727;p39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28" name="Google Shape;3728;p39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Content">
  <p:cSld name="15_Two Content">
    <p:spTree>
      <p:nvGrpSpPr>
        <p:cNvPr id="1" name="Shape 3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0" name="Google Shape;3730;p39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1" name="Google Shape;3731;p398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732" name="Google Shape;3732;p39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33" name="Google Shape;3733;p3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4" name="Google Shape;3734;p39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35" name="Google Shape;3735;p39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6" name="Google Shape;3736;p39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37" name="Google Shape;3737;p398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8" name="Google Shape;3738;p398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39" name="Google Shape;3739;p39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40" name="Google Shape;3740;p39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mparison">
  <p:cSld name="15_Comparison"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2" name="Google Shape;3742;p39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43" name="Google Shape;3743;p3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4" name="Google Shape;3744;p39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45" name="Google Shape;3745;p39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6" name="Google Shape;3746;p39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47" name="Google Shape;3747;p39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8" name="Google Shape;3748;p399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9" name="Google Shape;3749;p399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0" name="Google Shape;3750;p399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1" name="Google Shape;3751;p399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2" name="Google Shape;3752;p39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3" name="Google Shape;3753;p39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54" name="Google Shape;3754;p39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6" name="Google Shape;3756;p40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57" name="Google Shape;3757;p4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8" name="Google Shape;3758;p40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59" name="Google Shape;3759;p40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0" name="Google Shape;3760;p40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61" name="Google Shape;3761;p40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2" name="Google Shape;3762;p40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63" name="Google Shape;3763;p40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64" name="Google Shape;3764;p40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End">
  <p:cSld name="15_End"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6" name="Google Shape;3766;p401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767" name="Google Shape;3767;p401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8" name="Google Shape;3768;p401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9" name="Google Shape;3769;p401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0" name="Google Shape;3770;p401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1" name="Google Shape;3771;p401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72" name="Google Shape;3772;p4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73" name="Google Shape;3773;p401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3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5" name="Google Shape;3775;p40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76" name="Google Shape;3776;p40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777" name="Google Shape;3777;p40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78" name="Google Shape;3778;p40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779" name="Google Shape;3779;p4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80" name="Google Shape;3780;p40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781" name="Google Shape;3781;p40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2" name="Google Shape;3782;p40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ver">
  <p:cSld name="17_Cover">
    <p:spTree>
      <p:nvGrpSpPr>
        <p:cNvPr id="1" name="Shape 3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4" name="Google Shape;3784;p403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5" name="Google Shape;3785;p403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403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7" name="Google Shape;3787;p403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788" name="Google Shape;3788;p40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789" name="Google Shape;3789;p40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0" name="Google Shape;3790;p40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1" name="Google Shape;3791;p4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vider">
  <p:cSld name="17_Divider">
    <p:spTree>
      <p:nvGrpSpPr>
        <p:cNvPr id="1" name="Shape 3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3" name="Google Shape;3793;p404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3794" name="Google Shape;3794;p404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5" name="Google Shape;3795;p40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6" name="Google Shape;3796;p40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7" name="Google Shape;3797;p4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8" name="Google Shape;3798;p404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9" name="Google Shape;3799;p404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hoto Slide">
  <p:cSld name="17_Photo Slide">
    <p:spTree>
      <p:nvGrpSpPr>
        <p:cNvPr id="1" name="Shape 3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1" name="Google Shape;3801;p405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802" name="Google Shape;3802;p405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3803" name="Google Shape;3803;p405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3804" name="Google Shape;3804;p405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5" name="Google Shape;3805;p405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6" name="Google Shape;3806;p405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807" name="Google Shape;3807;p4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Quotation">
  <p:cSld name="41_Quotation">
    <p:spTree>
      <p:nvGrpSpPr>
        <p:cNvPr id="1" name="Shape 3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Google Shape;3809;p40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0" name="Google Shape;3810;p40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1" name="Google Shape;3811;p40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2" name="Google Shape;3812;p40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13" name="Google Shape;3813;p40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814" name="Google Shape;3814;p40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15" name="Google Shape;3815;p40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816" name="Google Shape;3816;p4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17" name="Google Shape;3817;p40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818" name="Google Shape;3818;p40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9" name="Google Shape;3819;p40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20" name="Google Shape;3820;p40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3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7" name="Google Shape;417;p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p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419" name="Google Shape;419;p9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0" name="Google Shape;420;p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1" name="Google Shape;421;p9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2" name="Google Shape;422;p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2" name="Google Shape;3822;p40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823" name="Google Shape;3823;p4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24" name="Google Shape;3824;p40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825" name="Google Shape;3825;p40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6" name="Google Shape;3826;p40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27" name="Google Shape;3827;p407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8" name="Google Shape;3828;p407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9" name="Google Shape;3829;p40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0" name="Google Shape;3830;p40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831" name="Google Shape;3831;p40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wo Content">
  <p:cSld name="17_Two Content"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p40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4" name="Google Shape;3834;p408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835" name="Google Shape;3835;p40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836" name="Google Shape;3836;p4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37" name="Google Shape;3837;p40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838" name="Google Shape;3838;p40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9" name="Google Shape;3839;p40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40" name="Google Shape;3840;p408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1" name="Google Shape;3841;p408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42" name="Google Shape;3842;p40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843" name="Google Shape;3843;p40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mparison">
  <p:cSld name="17_Comparison">
    <p:spTree>
      <p:nvGrpSpPr>
        <p:cNvPr id="1" name="Shape 3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5" name="Google Shape;3845;p40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846" name="Google Shape;3846;p4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47" name="Google Shape;3847;p40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848" name="Google Shape;3848;p40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9" name="Google Shape;3849;p40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50" name="Google Shape;3850;p40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409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2" name="Google Shape;3852;p409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3" name="Google Shape;3853;p409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4" name="Google Shape;3854;p409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5" name="Google Shape;3855;p40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6" name="Google Shape;3856;p40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857" name="Google Shape;3857;p40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9" name="Google Shape;3859;p41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860" name="Google Shape;3860;p4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61" name="Google Shape;3861;p41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862" name="Google Shape;3862;p41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3" name="Google Shape;3863;p41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64" name="Google Shape;3864;p41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5" name="Google Shape;3865;p41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66" name="Google Shape;3866;p41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867" name="Google Shape;3867;p41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End">
  <p:cSld name="17_End">
    <p:spTree>
      <p:nvGrpSpPr>
        <p:cNvPr id="1" name="Shape 3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9" name="Google Shape;3869;p411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3870" name="Google Shape;3870;p411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1" name="Google Shape;3871;p411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2" name="Google Shape;3872;p411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3" name="Google Shape;3873;p411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4" name="Google Shape;3874;p411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75" name="Google Shape;3875;p4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876" name="Google Shape;3876;p411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3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8" name="Google Shape;3878;p41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79" name="Google Shape;3879;p41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880" name="Google Shape;3880;p41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81" name="Google Shape;3881;p41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882" name="Google Shape;3882;p4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83" name="Google Shape;3883;p41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884" name="Google Shape;3884;p41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5" name="Google Shape;3885;p41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Quotation">
  <p:cSld name="42_Quotation"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413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8" name="Google Shape;3888;p41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9" name="Google Shape;3889;p413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0" name="Google Shape;3890;p41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1" name="Google Shape;3891;p41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892" name="Google Shape;3892;p41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93" name="Google Shape;3893;p41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3894" name="Google Shape;3894;p4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95" name="Google Shape;3895;p41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3896" name="Google Shape;3896;p41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7" name="Google Shape;3897;p41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98" name="Google Shape;3898;p413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Google Shape;3900;p414"/>
          <p:cNvSpPr txBox="1">
            <a:spLocks noGrp="1"/>
          </p:cNvSpPr>
          <p:nvPr>
            <p:ph type="ctrTitle"/>
          </p:nvPr>
        </p:nvSpPr>
        <p:spPr>
          <a:xfrm>
            <a:off x="1524003" y="1122362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1" name="Google Shape;3901;p414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02" name="Google Shape;3902;p4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03" name="Google Shape;3903;p41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4" name="Google Shape;3904;p41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3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6" name="Google Shape;3906;p415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07" name="Google Shape;3907;p415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8" name="Google Shape;3908;p4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09" name="Google Shape;3909;p41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0" name="Google Shape;3910;p41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1" name="Google Shape;3911;p415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2" name="Google Shape;3912;p415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3" name="Google Shape;3913;p415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14" name="Google Shape;3914;p4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Yale Blue">
  <p:cSld name="4_Title Slide_Yale Blue">
    <p:spTree>
      <p:nvGrpSpPr>
        <p:cNvPr id="1" name="Shape 3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Google Shape;3916;p416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7" name="Google Shape;3917;p416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8" name="Google Shape;3918;p41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19" name="Google Shape;3919;p41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0" name="Google Shape;3920;p41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1" name="Google Shape;3921;p416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2" name="Google Shape;3922;p416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3" name="Google Shape;3923;p416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24" name="Google Shape;3924;p4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5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" name="Google Shape;47;p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" name="Google Shape;48;p5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9" name="Google Shape;49;p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" name="Google Shape;51;p5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5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9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9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9" name="Google Shape;429;p9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30" name="Google Shape;430;p9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9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2" name="Google Shape;432;p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Google Shape;3926;p417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7" name="Google Shape;3927;p417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8" name="Google Shape;3928;p41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9" name="Google Shape;3929;p417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30" name="Google Shape;3930;p4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Google Shape;3932;p418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3" name="Google Shape;3933;p4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34" name="Google Shape;3934;p41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5" name="Google Shape;3935;p418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6" name="Google Shape;3936;p418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Google Shape;3938;p419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9" name="Google Shape;3939;p41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0" name="Google Shape;3940;p419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1" name="Google Shape;3941;p419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2" name="Google Shape;3942;p419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43" name="Google Shape;3943;p4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_Yale Blue">
  <p:cSld name="5_Title Slide_Yale Blue">
    <p:spTree>
      <p:nvGrpSpPr>
        <p:cNvPr id="1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Google Shape;3945;p420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6" name="Google Shape;3946;p420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7" name="Google Shape;3947;p4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8" name="Google Shape;3948;p42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42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0" name="Google Shape;3950;p420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1" name="Google Shape;3951;p420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2" name="Google Shape;3952;p420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53" name="Google Shape;3953;p4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Layout">
  <p:cSld name="1_Title and Bullets Layout"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p421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421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7" name="Google Shape;3957;p42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8" name="Google Shape;3958;p421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59" name="Google Shape;3959;p4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p422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2" name="Google Shape;3962;p4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3963" name="Google Shape;3963;p42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4" name="Google Shape;3964;p422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5" name="Google Shape;3965;p422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Section | Picture and Copy Layout">
  <p:cSld name="1_Two Section | Picture and Copy Layout"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p423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8" name="Google Shape;3968;p42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9" name="Google Shape;3969;p423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0" name="Google Shape;3970;p423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1" name="Google Shape;3971;p423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72" name="Google Shape;3972;p4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_Yale Blue">
  <p:cSld name="6_Title Slide_Yale Blue">
    <p:spTree>
      <p:nvGrpSpPr>
        <p:cNvPr id="1" name="Shape 3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4" name="Google Shape;3974;p424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5" name="Google Shape;3975;p424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6" name="Google Shape;3976;p4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7" name="Google Shape;3977;p42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8" name="Google Shape;3978;p42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9" name="Google Shape;3979;p424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0" name="Google Shape;3980;p424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1" name="Google Shape;3981;p424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82" name="Google Shape;3982;p4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_Yale Blue">
  <p:cSld name="7_Title Slide_Yale Blue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425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5" name="Google Shape;3985;p425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6" name="Google Shape;3986;p4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7" name="Google Shape;3987;p42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8" name="Google Shape;3988;p42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9" name="Google Shape;3989;p425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0" name="Google Shape;3990;p425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1" name="Google Shape;3991;p425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92" name="Google Shape;3992;p4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_Yale Blue">
  <p:cSld name="8_Title Slide_Yale Blue"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426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5" name="Google Shape;3995;p426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6" name="Google Shape;3996;p4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7" name="Google Shape;3997;p42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8" name="Google Shape;3998;p42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9" name="Google Shape;3999;p426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0" name="Google Shape;4000;p426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1" name="Google Shape;4001;p426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02" name="Google Shape;4002;p4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4">
    <p:bg>
      <p:bgPr>
        <a:solidFill>
          <a:schemeClr val="lt2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9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35" name="Google Shape;435;p9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9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9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8" name="Google Shape;438;p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9" name="Google Shape;439;p9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9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ullets Layout">
  <p:cSld name="2_Title and Bullets Layout">
    <p:spTree>
      <p:nvGrpSpPr>
        <p:cNvPr id="1" name="Shape 4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Google Shape;4004;p427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5" name="Google Shape;4005;p427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6" name="Google Shape;4006;p42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7" name="Google Shape;4007;p427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08" name="Google Shape;4008;p4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0" name="Google Shape;4010;p428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1" name="Google Shape;4011;p4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012" name="Google Shape;4012;p42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3" name="Google Shape;4013;p428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4" name="Google Shape;4014;p428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Section | Picture and Copy Layout">
  <p:cSld name="2_Two Section | Picture and Copy Layout"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6" name="Google Shape;4016;p429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7" name="Google Shape;4017;p42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8" name="Google Shape;4018;p429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9" name="Google Shape;4019;p429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0" name="Google Shape;4020;p429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21" name="Google Shape;4021;p4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_Yale Blue">
  <p:cSld name="9_Title Slide_Yale Blue">
    <p:spTree>
      <p:nvGrpSpPr>
        <p:cNvPr id="1" name="Shape 4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3" name="Google Shape;4023;p430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4" name="Google Shape;4024;p430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5" name="Google Shape;4025;p4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26" name="Google Shape;4026;p43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7" name="Google Shape;4027;p43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8" name="Google Shape;4028;p430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9" name="Google Shape;4029;p430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0" name="Google Shape;4030;p430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31" name="Google Shape;4031;p4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Bullets Layout">
  <p:cSld name="3_Title and Bullets Layout"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p431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4" name="Google Shape;4034;p431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5" name="Google Shape;4035;p43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6" name="Google Shape;4036;p431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37" name="Google Shape;4037;p4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spTree>
      <p:nvGrpSpPr>
        <p:cNvPr id="1" name="Shape 4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9" name="Google Shape;4039;p432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0" name="Google Shape;4040;p4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041" name="Google Shape;4041;p43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2" name="Google Shape;4042;p432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3" name="Google Shape;4043;p432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Section | Picture and Copy Layout">
  <p:cSld name="3_Two Section | Picture and Copy Layout"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Google Shape;4045;p433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6" name="Google Shape;4046;p43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7" name="Google Shape;4047;p433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8" name="Google Shape;4048;p433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9" name="Google Shape;4049;p433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50" name="Google Shape;4050;p4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Bullets Layout">
  <p:cSld name="4_Title and Bullets Layout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434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3" name="Google Shape;4053;p434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4" name="Google Shape;4054;p43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5" name="Google Shape;4055;p434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56" name="Google Shape;4056;p4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8" name="Google Shape;4058;p435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9" name="Google Shape;4059;p4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060" name="Google Shape;4060;p43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1" name="Google Shape;4061;p435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2" name="Google Shape;4062;p435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Section | Picture and Copy Layout">
  <p:cSld name="4_Two Section | Picture and Copy Layout"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Google Shape;4064;p436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5" name="Google Shape;4065;p43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6" name="Google Shape;4066;p436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7" name="Google Shape;4067;p436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8" name="Google Shape;4068;p436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69" name="Google Shape;4069;p4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7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9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9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9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6" name="Google Shape;446;p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7" name="Google Shape;447;p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448" name="Google Shape;448;p9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9" name="Google Shape;449;p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0" name="Google Shape;450;p9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1" name="Google Shape;451;p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3" name="Google Shape;453;p9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_Yale Blue">
  <p:cSld name="12_Title Slide_Yale Blue"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1" name="Google Shape;4071;p437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2" name="Google Shape;4072;p437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3" name="Google Shape;4073;p4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4" name="Google Shape;4074;p43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5" name="Google Shape;4075;p43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6" name="Google Shape;4076;p437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7" name="Google Shape;4077;p437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8" name="Google Shape;4078;p437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79" name="Google Shape;4079;p4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Bullets Layout">
  <p:cSld name="5_Title and Bullets Layout">
    <p:spTree>
      <p:nvGrpSpPr>
        <p:cNvPr id="1" name="Shape 4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Google Shape;4081;p438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2" name="Google Shape;4082;p438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3" name="Google Shape;4083;p43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4" name="Google Shape;4084;p438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85" name="Google Shape;4085;p4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p439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8" name="Google Shape;4088;p4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089" name="Google Shape;4089;p43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0" name="Google Shape;4090;p439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1" name="Google Shape;4091;p439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Section | Picture and Copy Layout">
  <p:cSld name="5_Two Section | Picture and Copy Layout"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p440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4" name="Google Shape;4094;p44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5" name="Google Shape;4095;p440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6" name="Google Shape;4096;p440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7" name="Google Shape;4097;p440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98" name="Google Shape;4098;p4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Bullets Layout">
  <p:cSld name="7_Title and Bullets Layout">
    <p:spTree>
      <p:nvGrpSpPr>
        <p:cNvPr id="1" name="Shape 4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Google Shape;4100;p441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1" name="Google Shape;4101;p441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2" name="Google Shape;4102;p44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3" name="Google Shape;4103;p441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04" name="Google Shape;4104;p4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and Content">
  <p:cSld name="26_Title and Content">
    <p:spTree>
      <p:nvGrpSpPr>
        <p:cNvPr id="1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Google Shape;4106;p442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7" name="Google Shape;4107;p4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108" name="Google Shape;4108;p44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9" name="Google Shape;4109;p442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0" name="Google Shape;4110;p442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Section | Picture and Copy Layout">
  <p:cSld name="7_Two Section | Picture and Copy Layout">
    <p:spTree>
      <p:nvGrpSpPr>
        <p:cNvPr id="1" name="Shape 4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Google Shape;4112;p443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3" name="Google Shape;4113;p44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4" name="Google Shape;4114;p443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5" name="Google Shape;4115;p443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6" name="Google Shape;4116;p443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17" name="Google Shape;4117;p4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Bullets Layout">
  <p:cSld name="8_Title and Bullets Layout">
    <p:spTree>
      <p:nvGrpSpPr>
        <p:cNvPr id="1" name="Shape 4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Google Shape;4119;p444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0" name="Google Shape;4120;p444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1" name="Google Shape;4121;p44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2" name="Google Shape;4122;p444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23" name="Google Shape;4123;p4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and Content">
  <p:cSld name="27_Title and Content">
    <p:spTree>
      <p:nvGrpSpPr>
        <p:cNvPr id="1" name="Shape 4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Google Shape;4125;p445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6" name="Google Shape;4126;p4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127" name="Google Shape;4127;p44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8" name="Google Shape;4128;p445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9" name="Google Shape;4129;p445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ver">
  <p:cSld name="6_Cover">
    <p:spTree>
      <p:nvGrpSpPr>
        <p:cNvPr id="1" name="Shape 4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Google Shape;4131;p446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2" name="Google Shape;4132;p446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3" name="Google Shape;4133;p446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4" name="Google Shape;4134;p446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135" name="Google Shape;4135;p446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136" name="Google Shape;4136;p44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7" name="Google Shape;4137;p44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38" name="Google Shape;4138;p4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5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9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6" name="Google Shape;456;p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7" name="Google Shape;457;p9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8" name="Google Shape;458;p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9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9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9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3" name="Google Shape;463;p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4" name="Google Shape;464;p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Section | Picture and Copy Layout">
  <p:cSld name="8_Two Section | Picture and Copy Layout"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0" name="Google Shape;4140;p447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1" name="Google Shape;4141;p44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2" name="Google Shape;4142;p447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3" name="Google Shape;4143;p447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4" name="Google Shape;4144;p447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45" name="Google Shape;4145;p4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ver">
  <p:cSld name="18_Cover">
    <p:spTree>
      <p:nvGrpSpPr>
        <p:cNvPr id="1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Google Shape;4147;p448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8" name="Google Shape;4148;p448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9" name="Google Shape;4149;p448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0" name="Google Shape;4150;p448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151" name="Google Shape;4151;p448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152" name="Google Shape;4152;p44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3" name="Google Shape;4153;p44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54" name="Google Shape;4154;p4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vider">
  <p:cSld name="18_Divider">
    <p:spTree>
      <p:nvGrpSpPr>
        <p:cNvPr id="1" name="Shape 4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6" name="Google Shape;4156;p449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157" name="Google Shape;4157;p44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8" name="Google Shape;4158;p44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9" name="Google Shape;4159;p44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60" name="Google Shape;4160;p4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61" name="Google Shape;4161;p449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2" name="Google Shape;4162;p44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hoto Slide">
  <p:cSld name="18_Photo Slide">
    <p:spTree>
      <p:nvGrpSpPr>
        <p:cNvPr id="1" name="Shape 4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4" name="Google Shape;4164;p450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65" name="Google Shape;4165;p450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166" name="Google Shape;4166;p450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167" name="Google Shape;4167;p450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8" name="Google Shape;4168;p450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9" name="Google Shape;4169;p450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70" name="Google Shape;4170;p4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Quotation">
  <p:cSld name="45_Quotation"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Google Shape;4172;p451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3" name="Google Shape;4173;p45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4" name="Google Shape;4174;p451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5" name="Google Shape;4175;p45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76" name="Google Shape;4176;p45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177" name="Google Shape;4177;p45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78" name="Google Shape;4178;p45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179" name="Google Shape;4179;p4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0" name="Google Shape;4180;p45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181" name="Google Shape;4181;p45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2" name="Google Shape;4182;p45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83" name="Google Shape;4183;p451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and Content">
  <p:cSld name="28_Title and Content"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5" name="Google Shape;4185;p45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186" name="Google Shape;4186;p4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7" name="Google Shape;4187;p45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188" name="Google Shape;4188;p45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9" name="Google Shape;4189;p45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90" name="Google Shape;4190;p452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1" name="Google Shape;4191;p452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2" name="Google Shape;4192;p45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93" name="Google Shape;4193;p45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194" name="Google Shape;4194;p45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wo Content">
  <p:cSld name="18_Two Content">
    <p:spTree>
      <p:nvGrpSpPr>
        <p:cNvPr id="1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Google Shape;4196;p453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7" name="Google Shape;4197;p453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198" name="Google Shape;4198;p45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199" name="Google Shape;4199;p4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00" name="Google Shape;4200;p45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201" name="Google Shape;4201;p45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2" name="Google Shape;4202;p45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03" name="Google Shape;4203;p453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4" name="Google Shape;4204;p453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05" name="Google Shape;4205;p45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206" name="Google Shape;4206;p45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mparison">
  <p:cSld name="18_Comparison">
    <p:spTree>
      <p:nvGrpSpPr>
        <p:cNvPr id="1" name="Shape 4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8" name="Google Shape;4208;p45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209" name="Google Shape;4209;p4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10" name="Google Shape;4210;p45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211" name="Google Shape;4211;p45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2" name="Google Shape;4212;p45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13" name="Google Shape;4213;p454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4" name="Google Shape;4214;p454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5" name="Google Shape;4215;p454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6" name="Google Shape;4216;p454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7" name="Google Shape;4217;p454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8" name="Google Shape;4218;p45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19" name="Google Shape;4219;p45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220" name="Google Shape;4220;p45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45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223" name="Google Shape;4223;p4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24" name="Google Shape;4224;p45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225" name="Google Shape;4225;p45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6" name="Google Shape;4226;p45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27" name="Google Shape;4227;p455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8" name="Google Shape;4228;p45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29" name="Google Shape;4229;p45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230" name="Google Shape;4230;p45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End">
  <p:cSld name="18_End">
    <p:spTree>
      <p:nvGrpSpPr>
        <p:cNvPr id="1" name="Shape 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2" name="Google Shape;4232;p456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4233" name="Google Shape;4233;p456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4" name="Google Shape;4234;p456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35" name="Google Shape;4235;p456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6" name="Google Shape;4236;p456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7" name="Google Shape;4237;p456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38" name="Google Shape;4238;p4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239" name="Google Shape;4239;p456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4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9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8" name="Google Shape;468;p9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69" name="Google Shape;469;p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0" name="Google Shape;470;p9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71" name="Google Shape;471;p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3" name="Google Shape;473;p9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9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5" name="Google Shape;475;p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6" name="Google Shape;476;p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4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" name="Google Shape;4241;p45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42" name="Google Shape;4242;p45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243" name="Google Shape;4243;p45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4" name="Google Shape;4244;p45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245" name="Google Shape;4245;p4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46" name="Google Shape;4246;p45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247" name="Google Shape;4247;p45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8" name="Google Shape;4248;p45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4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0" name="Google Shape;4250;p458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1" name="Google Shape;4251;p4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72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2" name="Google Shape;4252;p458"/>
          <p:cNvGrpSpPr/>
          <p:nvPr/>
        </p:nvGrpSpPr>
        <p:grpSpPr>
          <a:xfrm>
            <a:off x="1" y="0"/>
            <a:ext cx="1862669" cy="6629400"/>
            <a:chOff x="0" y="0"/>
            <a:chExt cx="1862669" cy="6629400"/>
          </a:xfrm>
        </p:grpSpPr>
        <p:sp>
          <p:nvSpPr>
            <p:cNvPr id="4253" name="Google Shape;4253;p458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54" name="Google Shape;4254;p458"/>
            <p:cNvPicPr preferRelativeResize="0"/>
            <p:nvPr/>
          </p:nvPicPr>
          <p:blipFill rotWithShape="1">
            <a:blip r:embed="rId3">
              <a:alphaModFix/>
            </a:blip>
            <a:srcRect l="7219" t="16937" r="72250" b="20589"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4255" name="Google Shape;4255;p458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6" name="Google Shape;4256;p458"/>
          <p:cNvSpPr txBox="1">
            <a:spLocks noGrp="1"/>
          </p:cNvSpPr>
          <p:nvPr>
            <p:ph type="title"/>
          </p:nvPr>
        </p:nvSpPr>
        <p:spPr>
          <a:xfrm>
            <a:off x="1621872" y="1806434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4"/>
              <a:buFont typeface="Calibri"/>
              <a:buNone/>
              <a:defRPr sz="5334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7" name="Google Shape;4257;p458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8" name="Google Shape;4258;p458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4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Google Shape;4260;p459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1" name="Google Shape;4261;p459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2" name="Google Shape;4262;p459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3" name="Google Shape;4263;p459"/>
          <p:cNvSpPr txBox="1">
            <a:spLocks noGrp="1"/>
          </p:cNvSpPr>
          <p:nvPr>
            <p:ph type="body" idx="2"/>
          </p:nvPr>
        </p:nvSpPr>
        <p:spPr>
          <a:xfrm>
            <a:off x="385894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4" name="Google Shape;4264;p45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5" name="Google Shape;4265;p459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and Content">
  <p:cSld name="30_Title and Content">
    <p:spTree>
      <p:nvGrpSpPr>
        <p:cNvPr id="1" name="Shape 4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7" name="Google Shape;4267;p46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268" name="Google Shape;4268;p4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69" name="Google Shape;4269;p46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270" name="Google Shape;4270;p46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1" name="Google Shape;4271;p46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72" name="Google Shape;4272;p46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3" name="Google Shape;4273;p460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4" name="Google Shape;4274;p46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75" name="Google Shape;4275;p46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276" name="Google Shape;4276;p46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hoto Slide">
  <p:cSld name="4_Photo Slide">
    <p:spTree>
      <p:nvGrpSpPr>
        <p:cNvPr id="1" name="Shape 4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8" name="Google Shape;4278;p461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79" name="Google Shape;4279;p461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280" name="Google Shape;4280;p461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281" name="Google Shape;4281;p461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2" name="Google Shape;4282;p461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83" name="Google Shape;4283;p461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84" name="Google Shape;4284;p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ver">
  <p:cSld name="11_Cover">
    <p:spTree>
      <p:nvGrpSpPr>
        <p:cNvPr id="1" name="Shape 4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6" name="Google Shape;4286;p462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7" name="Google Shape;4287;p462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8" name="Google Shape;4288;p462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9" name="Google Shape;4289;p46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90" name="Google Shape;4290;p462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291" name="Google Shape;4291;p46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2" name="Google Shape;4292;p46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93" name="Google Shape;4293;p4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hoto Slide">
  <p:cSld name="11_Photo Slide"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5" name="Google Shape;4295;p463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96" name="Google Shape;4296;p463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297" name="Google Shape;4297;p463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298" name="Google Shape;4298;p463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9" name="Google Shape;4299;p463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0" name="Google Shape;4300;p463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01" name="Google Shape;4301;p4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B">
  <p:cSld name="1_Cover B">
    <p:spTree>
      <p:nvGrpSpPr>
        <p:cNvPr id="1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Google Shape;4303;p464"/>
          <p:cNvSpPr txBox="1">
            <a:spLocks noGrp="1"/>
          </p:cNvSpPr>
          <p:nvPr>
            <p:ph type="title"/>
          </p:nvPr>
        </p:nvSpPr>
        <p:spPr>
          <a:xfrm>
            <a:off x="513344" y="2633536"/>
            <a:ext cx="5194432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4" name="Google Shape;4304;p464"/>
          <p:cNvSpPr txBox="1">
            <a:spLocks noGrp="1"/>
          </p:cNvSpPr>
          <p:nvPr>
            <p:ph type="subTitle" idx="1"/>
          </p:nvPr>
        </p:nvSpPr>
        <p:spPr>
          <a:xfrm>
            <a:off x="513344" y="5400327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05" name="Google Shape;4305;p464"/>
          <p:cNvGrpSpPr/>
          <p:nvPr/>
        </p:nvGrpSpPr>
        <p:grpSpPr>
          <a:xfrm>
            <a:off x="0" y="0"/>
            <a:ext cx="6418722" cy="1509820"/>
            <a:chOff x="0" y="0"/>
            <a:chExt cx="6418722" cy="1509820"/>
          </a:xfrm>
        </p:grpSpPr>
        <p:sp>
          <p:nvSpPr>
            <p:cNvPr id="4306" name="Google Shape;4306;p464"/>
            <p:cNvSpPr/>
            <p:nvPr/>
          </p:nvSpPr>
          <p:spPr>
            <a:xfrm flipH="1">
              <a:off x="0" y="0"/>
              <a:ext cx="6418722" cy="1509820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7" name="Google Shape;4307;p464"/>
            <p:cNvSpPr/>
            <p:nvPr/>
          </p:nvSpPr>
          <p:spPr>
            <a:xfrm flipH="1">
              <a:off x="0" y="0"/>
              <a:ext cx="6244227" cy="1352022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08" name="Google Shape;4308;p4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136529"/>
            <a:ext cx="1945203" cy="87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RYDAY CONTENT ONLY">
  <p:cSld name="EVERYDAY CONTENT ONLY">
    <p:spTree>
      <p:nvGrpSpPr>
        <p:cNvPr id="1" name="Shape 4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0" name="Google Shape;4310;p465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1" name="Google Shape;4311;p465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2" name="Google Shape;4312;p465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3" name="Google Shape;4313;p465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4" name="Google Shape;4314;p465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5" name="Google Shape;4315;p465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16" name="Google Shape;4316;p465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317" name="Google Shape;4317;p465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8" name="Google Shape;4318;p4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ver">
  <p:cSld name="12_Cover"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0" name="Google Shape;4320;p466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1" name="Google Shape;4321;p466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2" name="Google Shape;4322;p466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3" name="Google Shape;4323;p466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24" name="Google Shape;4324;p466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325" name="Google Shape;4325;p46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6" name="Google Shape;4326;p46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27" name="Google Shape;4327;p4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3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9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9" name="Google Shape;479;p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9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1" name="Google Shape;481;p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3" name="Google Shape;483;p9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9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5" name="Google Shape;485;p9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9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7" name="Google Shape;487;p9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9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9" name="Google Shape;489;p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0" name="Google Shape;490;p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hoto Slide">
  <p:cSld name="12_Photo Slide">
    <p:spTree>
      <p:nvGrpSpPr>
        <p:cNvPr id="1" name="Shape 4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9" name="Google Shape;4329;p46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30" name="Google Shape;4330;p467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31" name="Google Shape;4331;p467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332" name="Google Shape;4332;p46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3" name="Google Shape;4333;p46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4" name="Google Shape;4334;p467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35" name="Google Shape;4335;p4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ver">
  <p:cSld name="13_Cover"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p468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8" name="Google Shape;4338;p468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9" name="Google Shape;4339;p468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40" name="Google Shape;4340;p468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41" name="Google Shape;4341;p468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342" name="Google Shape;4342;p46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3" name="Google Shape;4343;p46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44" name="Google Shape;4344;p4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hoto Slide">
  <p:cSld name="13_Photo Slide">
    <p:spTree>
      <p:nvGrpSpPr>
        <p:cNvPr id="1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p46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47" name="Google Shape;4347;p469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48" name="Google Shape;4348;p469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349" name="Google Shape;4349;p46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0" name="Google Shape;4350;p46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1" name="Google Shape;4351;p469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52" name="Google Shape;4352;p4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4354;p470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5" name="Google Shape;4355;p470"/>
          <p:cNvSpPr/>
          <p:nvPr/>
        </p:nvSpPr>
        <p:spPr>
          <a:xfrm>
            <a:off x="1" y="5100853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6" name="Google Shape;4356;p4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2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357" name="Google Shape;4357;p470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8" name="Google Shape;4358;p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60" y="5564125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4359" name="Google Shape;4359;p470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0" name="Google Shape;4360;p470"/>
          <p:cNvSpPr txBox="1">
            <a:spLocks noGrp="1"/>
          </p:cNvSpPr>
          <p:nvPr>
            <p:ph type="title"/>
          </p:nvPr>
        </p:nvSpPr>
        <p:spPr>
          <a:xfrm>
            <a:off x="471694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54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1" name="Google Shape;4361;p470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3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2" name="Google Shape;4362;p47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3" name="Google Shape;4363;p47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4" name="Google Shape;4364;p47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5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5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5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5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5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5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5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5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5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5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ver">
  <p:cSld name="16_Cover">
    <p:spTree>
      <p:nvGrpSpPr>
        <p:cNvPr id="1" name="Shape 4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6" name="Google Shape;4366;p471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7" name="Google Shape;4367;p471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8" name="Google Shape;4368;p471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9" name="Google Shape;4369;p471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70" name="Google Shape;4370;p471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371" name="Google Shape;4371;p47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2" name="Google Shape;4372;p47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73" name="Google Shape;4373;p4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ver">
  <p:cSld name="19_Cover"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472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6" name="Google Shape;4376;p472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7" name="Google Shape;4377;p472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8" name="Google Shape;4378;p47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79" name="Google Shape;4379;p472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380" name="Google Shape;4380;p47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1" name="Google Shape;4381;p47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82" name="Google Shape;4382;p4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hoto Slide">
  <p:cSld name="16_Photo Slide"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4" name="Google Shape;4384;p473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85" name="Google Shape;4385;p473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386" name="Google Shape;4386;p473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387" name="Google Shape;4387;p473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8" name="Google Shape;4388;p473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9" name="Google Shape;4389;p473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390" name="Google Shape;4390;p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over">
  <p:cSld name="20_Cover"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p474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3" name="Google Shape;4393;p474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4" name="Google Shape;4394;p474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5" name="Google Shape;4395;p474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96" name="Google Shape;4396;p474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397" name="Google Shape;4397;p47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8" name="Google Shape;4398;p47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99" name="Google Shape;4399;p4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hoto Slide">
  <p:cSld name="19_Photo Slide"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Google Shape;4401;p475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02" name="Google Shape;4402;p475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403" name="Google Shape;4403;p475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404" name="Google Shape;4404;p475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5" name="Google Shape;4405;p475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6" name="Google Shape;4406;p475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07" name="Google Shape;4407;p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ver">
  <p:cSld name="21_Cover"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p476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0" name="Google Shape;4410;p476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1" name="Google Shape;4411;p476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2" name="Google Shape;4412;p476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13" name="Google Shape;4413;p476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414" name="Google Shape;4414;p476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5" name="Google Shape;4415;p476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16" name="Google Shape;4416;p4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4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9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3" name="Google Shape;493;p9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4" name="Google Shape;494;p9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95" name="Google Shape;495;p9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9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9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98" name="Google Shape;498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hoto Slide">
  <p:cSld name="20_Photo Slide">
    <p:spTree>
      <p:nvGrpSpPr>
        <p:cNvPr id="1" name="Shape 4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8" name="Google Shape;4418;p47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19" name="Google Shape;4419;p477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420" name="Google Shape;4420;p477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421" name="Google Shape;4421;p47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2" name="Google Shape;4422;p47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3" name="Google Shape;4423;p477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24" name="Google Shape;4424;p4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Photo Slide">
  <p:cSld name="21_Photo Slide">
    <p:spTree>
      <p:nvGrpSpPr>
        <p:cNvPr id="1" name="Shape 4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6" name="Google Shape;4426;p478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27" name="Google Shape;4427;p478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428" name="Google Shape;4428;p478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429" name="Google Shape;4429;p478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0" name="Google Shape;4430;p478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1" name="Google Shape;4431;p478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32" name="Google Shape;4432;p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over">
  <p:cSld name="22_Cover">
    <p:spTree>
      <p:nvGrpSpPr>
        <p:cNvPr id="1" name="Shape 4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Google Shape;4434;p479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5" name="Google Shape;4435;p479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6" name="Google Shape;4436;p479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7" name="Google Shape;4437;p479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38" name="Google Shape;4438;p479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439" name="Google Shape;4439;p47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0" name="Google Shape;4440;p47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41" name="Google Shape;4441;p4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Photo Slide">
  <p:cSld name="22_Photo Slide"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p480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44" name="Google Shape;4444;p480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445" name="Google Shape;4445;p480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446" name="Google Shape;4446;p480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7" name="Google Shape;4447;p480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48" name="Google Shape;4448;p480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49" name="Google Shape;4449;p4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over">
  <p:cSld name="23_Cover"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1" name="Google Shape;4451;p481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2" name="Google Shape;4452;p481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3" name="Google Shape;4453;p481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4" name="Google Shape;4454;p481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55" name="Google Shape;4455;p481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456" name="Google Shape;4456;p48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7" name="Google Shape;4457;p48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58" name="Google Shape;4458;p4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Photo Slide">
  <p:cSld name="23_Photo Slide">
    <p:spTree>
      <p:nvGrpSpPr>
        <p:cNvPr id="1" name="Shape 4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0" name="Google Shape;4460;p482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61" name="Google Shape;4461;p482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462" name="Google Shape;4462;p482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463" name="Google Shape;4463;p482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4" name="Google Shape;4464;p482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5" name="Google Shape;4465;p482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66" name="Google Shape;4466;p4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over">
  <p:cSld name="24_Cover">
    <p:spTree>
      <p:nvGrpSpPr>
        <p:cNvPr id="1" name="Shape 4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8" name="Google Shape;4468;p483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9" name="Google Shape;4469;p483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0" name="Google Shape;4470;p483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1" name="Google Shape;4471;p483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72" name="Google Shape;4472;p48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473" name="Google Shape;4473;p48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4" name="Google Shape;4474;p48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75" name="Google Shape;4475;p4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Photo Slide">
  <p:cSld name="24_Photo Slide">
    <p:spTree>
      <p:nvGrpSpPr>
        <p:cNvPr id="1" name="Shape 4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7" name="Google Shape;4477;p484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78" name="Google Shape;4478;p484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479" name="Google Shape;4479;p484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480" name="Google Shape;4480;p484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1" name="Google Shape;4481;p484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2" name="Google Shape;4482;p484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83" name="Google Shape;4483;p4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ver">
  <p:cSld name="25_Cover"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p485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6" name="Google Shape;4486;p485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7" name="Google Shape;4487;p485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8" name="Google Shape;4488;p485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89" name="Google Shape;4489;p48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490" name="Google Shape;4490;p48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1" name="Google Shape;4491;p48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92" name="Google Shape;4492;p4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Photo Slide">
  <p:cSld name="25_Photo Slide">
    <p:spTree>
      <p:nvGrpSpPr>
        <p:cNvPr id="1" name="Shape 4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4" name="Google Shape;4494;p48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95" name="Google Shape;4495;p486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496" name="Google Shape;4496;p486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497" name="Google Shape;4497;p48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8" name="Google Shape;4498;p48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9" name="Google Shape;4499;p486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500" name="Google Shape;4500;p4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4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9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01" name="Google Shape;501;p9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9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9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9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9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6" name="Google Shape;506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9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over">
  <p:cSld name="26_Cover"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p487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3" name="Google Shape;4503;p487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4" name="Google Shape;4504;p487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5" name="Google Shape;4505;p487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506" name="Google Shape;4506;p487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507" name="Google Shape;4507;p48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8" name="Google Shape;4508;p48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09" name="Google Shape;4509;p4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Photo Slide">
  <p:cSld name="26_Photo Slide">
    <p:spTree>
      <p:nvGrpSpPr>
        <p:cNvPr id="1" name="Shape 4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" name="Google Shape;4511;p488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512" name="Google Shape;4512;p488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513" name="Google Shape;4513;p488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514" name="Google Shape;4514;p488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5" name="Google Shape;4515;p488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16" name="Google Shape;4516;p488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517" name="Google Shape;4517;p4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_Yale Blue">
  <p:cSld name="10_Title Slide_Yale Blue"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489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0" name="Google Shape;4520;p489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1" name="Google Shape;4521;p48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2" name="Google Shape;4522;p48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3" name="Google Shape;4523;p48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4" name="Google Shape;4524;p489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5" name="Google Shape;4525;p489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6" name="Google Shape;4526;p489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27" name="Google Shape;4527;p4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_Yale Blue">
  <p:cSld name="11_Title Slide_Yale Blue">
    <p:spTree>
      <p:nvGrpSpPr>
        <p:cNvPr id="1" name="Shape 4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" name="Google Shape;4529;p490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0" name="Google Shape;4530;p490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1" name="Google Shape;4531;p49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32" name="Google Shape;4532;p49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3" name="Google Shape;4533;p49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4" name="Google Shape;4534;p490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5" name="Google Shape;4535;p490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6" name="Google Shape;4536;p490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37" name="Google Shape;4537;p4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Bullets Layout">
  <p:cSld name="6_Title and Bullets Layout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491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0" name="Google Shape;4540;p491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1" name="Google Shape;4541;p49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2" name="Google Shape;4542;p491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43" name="Google Shape;4543;p4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4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5" name="Google Shape;4545;p492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6" name="Google Shape;4546;p4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547" name="Google Shape;4547;p49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8" name="Google Shape;4548;p492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9" name="Google Shape;4549;p492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Section | Picture and Copy Layout">
  <p:cSld name="6_Two Section | Picture and Copy Layout">
    <p:spTree>
      <p:nvGrpSpPr>
        <p:cNvPr id="1" name="Shape 4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1" name="Google Shape;4551;p493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2" name="Google Shape;4552;p49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3" name="Google Shape;4553;p493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4" name="Google Shape;4554;p493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5" name="Google Shape;4555;p493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56" name="Google Shape;4556;p4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_Yale Blue">
  <p:cSld name="13_Title Slide_Yale Blue"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494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9" name="Google Shape;4559;p494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0" name="Google Shape;4560;p49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1" name="Google Shape;4561;p49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2" name="Google Shape;4562;p49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3" name="Google Shape;4563;p494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4" name="Google Shape;4564;p494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5" name="Google Shape;4565;p494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66" name="Google Shape;4566;p4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Bullets Layout">
  <p:cSld name="9_Title and Bullets Layout">
    <p:spTree>
      <p:nvGrpSpPr>
        <p:cNvPr id="1" name="Shape 4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" name="Google Shape;4568;p495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9" name="Google Shape;4569;p495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0" name="Google Shape;4570;p49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1" name="Google Shape;4571;p495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72" name="Google Shape;4572;p4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4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Google Shape;4574;p496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5" name="Google Shape;4575;p4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576" name="Google Shape;4576;p49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7" name="Google Shape;4577;p496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8" name="Google Shape;4578;p496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4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0" name="Google Shape;510;p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1" name="Google Shape;511;p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512" name="Google Shape;512;p9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13" name="Google Shape;513;p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4" name="Google Shape;514;p9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5" name="Google Shape;515;p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Section | Picture and Copy Layout">
  <p:cSld name="9_Two Section | Picture and Copy Layout">
    <p:spTree>
      <p:nvGrpSpPr>
        <p:cNvPr id="1" name="Shape 4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p497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1" name="Google Shape;4581;p49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2" name="Google Shape;4582;p497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3" name="Google Shape;4583;p497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4" name="Google Shape;4584;p497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85" name="Google Shape;4585;p4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_Yale Blue">
  <p:cSld name="14_Title Slide_Yale Blue"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p498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8" name="Google Shape;4588;p498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9" name="Google Shape;4589;p49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0" name="Google Shape;4590;p49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1" name="Google Shape;4591;p49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2" name="Google Shape;4592;p498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3" name="Google Shape;4593;p498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4" name="Google Shape;4594;p498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95" name="Google Shape;4595;p4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_Yale Blue">
  <p:cSld name="15_Title Slide_Yale Blue">
    <p:spTree>
      <p:nvGrpSpPr>
        <p:cNvPr id="1" name="Shape 4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" name="Google Shape;4597;p499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8" name="Google Shape;4598;p499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9" name="Google Shape;4599;p49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0" name="Google Shape;4600;p49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1" name="Google Shape;4601;p49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2" name="Google Shape;4602;p499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3" name="Google Shape;4603;p499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4" name="Google Shape;4604;p499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05" name="Google Shape;4605;p4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_Yale Blue">
  <p:cSld name="16_Title Slide_Yale Blue">
    <p:spTree>
      <p:nvGrpSpPr>
        <p:cNvPr id="1" name="Shape 4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7" name="Google Shape;4607;p500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8" name="Google Shape;4608;p500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9" name="Google Shape;4609;p50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0" name="Google Shape;4610;p50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1" name="Google Shape;4611;p50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2" name="Google Shape;4612;p500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3" name="Google Shape;4613;p500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4" name="Google Shape;4614;p500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15" name="Google Shape;4615;p5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Bullets Layout">
  <p:cSld name="10_Title and Bullets Layout">
    <p:spTree>
      <p:nvGrpSpPr>
        <p:cNvPr id="1" name="Shape 4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7" name="Google Shape;4617;p501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8" name="Google Shape;4618;p501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9" name="Google Shape;4619;p501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0" name="Google Shape;4620;p501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21" name="Google Shape;4621;p5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4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3" name="Google Shape;4623;p502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4" name="Google Shape;4624;p5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625" name="Google Shape;4625;p50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6" name="Google Shape;4626;p502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7" name="Google Shape;4627;p502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Section | Picture and Copy Layout">
  <p:cSld name="10_Two Section | Picture and Copy Layout">
    <p:spTree>
      <p:nvGrpSpPr>
        <p:cNvPr id="1" name="Shape 4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9" name="Google Shape;4629;p503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0" name="Google Shape;4630;p50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1" name="Google Shape;4631;p503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2" name="Google Shape;4632;p503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3" name="Google Shape;4633;p503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34" name="Google Shape;4634;p5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_Yale Blue">
  <p:cSld name="17_Title Slide_Yale Blue">
    <p:spTree>
      <p:nvGrpSpPr>
        <p:cNvPr id="1" name="Shape 4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6" name="Google Shape;4636;p504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7" name="Google Shape;4637;p504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8" name="Google Shape;4638;p50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9" name="Google Shape;4639;p50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0" name="Google Shape;4640;p50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1" name="Google Shape;4641;p504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2" name="Google Shape;4642;p504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3" name="Google Shape;4643;p504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44" name="Google Shape;4644;p5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Bullets Layout">
  <p:cSld name="11_Title and Bullets Layout">
    <p:spTree>
      <p:nvGrpSpPr>
        <p:cNvPr id="1" name="Shape 4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6" name="Google Shape;4646;p505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7" name="Google Shape;4647;p505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8" name="Google Shape;4648;p50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9" name="Google Shape;4649;p505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50" name="Google Shape;4650;p5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4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2" name="Google Shape;4652;p506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3" name="Google Shape;4653;p5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654" name="Google Shape;4654;p50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5" name="Google Shape;4655;p506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6" name="Google Shape;4656;p506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4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10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19" name="Google Shape;519;p1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0" name="Google Shape;520;p1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1" name="Google Shape;521;p1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3" name="Google Shape;523;p10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0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5" name="Google Shape;525;p1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6" name="Google Shape;526;p1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wo Section | Picture and Copy Layout">
  <p:cSld name="11_Two Section | Picture and Copy Layout"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8" name="Google Shape;4658;p507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9" name="Google Shape;4659;p50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0" name="Google Shape;4660;p507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1" name="Google Shape;4661;p507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2" name="Google Shape;4662;p507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63" name="Google Shape;4663;p5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Bullets Layout">
  <p:cSld name="12_Title and Bullets Layout">
    <p:spTree>
      <p:nvGrpSpPr>
        <p:cNvPr id="1" name="Shape 4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Google Shape;4665;p508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6" name="Google Shape;4666;p508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7" name="Google Shape;4667;p50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8" name="Google Shape;4668;p508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69" name="Google Shape;4669;p5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p509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2" name="Google Shape;4672;p5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673" name="Google Shape;4673;p50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4" name="Google Shape;4674;p509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5" name="Google Shape;4675;p509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wo Section | Picture and Copy Layout">
  <p:cSld name="12_Two Section | Picture and Copy Layout"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510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8" name="Google Shape;4678;p51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9" name="Google Shape;4679;p510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80" name="Google Shape;4680;p510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81" name="Google Shape;4681;p510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82" name="Google Shape;4682;p5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_Yale Blue">
  <p:cSld name="18_Title Slide_Yale Blue">
    <p:spTree>
      <p:nvGrpSpPr>
        <p:cNvPr id="1" name="Shape 4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4" name="Google Shape;4684;p511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85" name="Google Shape;4685;p511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6" name="Google Shape;4686;p51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7" name="Google Shape;4687;p51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8" name="Google Shape;4688;p51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9" name="Google Shape;4689;p511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0" name="Google Shape;4690;p511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1" name="Google Shape;4691;p511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92" name="Google Shape;4692;p5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Bullets Layout">
  <p:cSld name="13_Title and Bullets Layout">
    <p:spTree>
      <p:nvGrpSpPr>
        <p:cNvPr id="1" name="Shape 4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4" name="Google Shape;4694;p512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5" name="Google Shape;4695;p512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6" name="Google Shape;4696;p512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7" name="Google Shape;4697;p512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98" name="Google Shape;4698;p5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4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" name="Google Shape;4700;p513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1" name="Google Shape;4701;p5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702" name="Google Shape;4702;p513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3" name="Google Shape;4703;p513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4" name="Google Shape;4704;p513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wo Section | Picture and Copy Layout">
  <p:cSld name="13_Two Section | Picture and Copy Layout"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p514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7" name="Google Shape;4707;p51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8" name="Google Shape;4708;p514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9" name="Google Shape;4709;p514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0" name="Google Shape;4710;p514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11" name="Google Shape;4711;p5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Bullets Layout">
  <p:cSld name="14_Title and Bullets Layout">
    <p:spTree>
      <p:nvGrpSpPr>
        <p:cNvPr id="1" name="Shape 4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" name="Google Shape;4713;p515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4" name="Google Shape;4714;p515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5" name="Google Shape;4715;p51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6" name="Google Shape;4716;p515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17" name="Google Shape;4717;p5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">
  <p:cSld name="25_Title and Content"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" name="Google Shape;4719;p516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0" name="Google Shape;4720;p5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721" name="Google Shape;4721;p51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2" name="Google Shape;4722;p516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3" name="Google Shape;4723;p516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5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7" name="Google Shape;57;p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" name="Google Shape;58;p5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9" name="Google Shape;59;p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" name="Google Shape;61;p5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6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01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0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0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10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32" name="Google Shape;532;p10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33" name="Google Shape;533;p10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0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5" name="Google Shape;535;p1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Section | Picture and Copy Layout">
  <p:cSld name="14_Two Section | Picture and Copy Layout"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p517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6" name="Google Shape;4726;p51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7" name="Google Shape;4727;p517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8" name="Google Shape;4728;p517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9" name="Google Shape;4729;p517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30" name="Google Shape;4730;p5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Bullets Layout">
  <p:cSld name="15_Title and Bullets Layout">
    <p:spTree>
      <p:nvGrpSpPr>
        <p:cNvPr id="1" name="Shape 4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2" name="Google Shape;4732;p518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3" name="Google Shape;4733;p518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4" name="Google Shape;4734;p51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5" name="Google Shape;4735;p518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36" name="Google Shape;4736;p5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and Content">
  <p:cSld name="29_Title and Content">
    <p:spTree>
      <p:nvGrpSpPr>
        <p:cNvPr id="1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Google Shape;4738;p519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9" name="Google Shape;4739;p5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740" name="Google Shape;4740;p51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1" name="Google Shape;4741;p519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2" name="Google Shape;4742;p519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Section | Picture and Copy Layout">
  <p:cSld name="15_Two Section | Picture and Copy Layout">
    <p:spTree>
      <p:nvGrpSpPr>
        <p:cNvPr id="1" name="Shape 4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4" name="Google Shape;4744;p520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5" name="Google Shape;4745;p52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6" name="Google Shape;4746;p520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7" name="Google Shape;4747;p520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8" name="Google Shape;4748;p520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49" name="Google Shape;4749;p5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ver">
  <p:cSld name="27_Cover">
    <p:spTree>
      <p:nvGrpSpPr>
        <p:cNvPr id="1" name="Shape 4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" name="Google Shape;4751;p521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2" name="Google Shape;4752;p521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3" name="Google Shape;4753;p521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4" name="Google Shape;4754;p521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755" name="Google Shape;4755;p521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756" name="Google Shape;4756;p52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7" name="Google Shape;4757;p52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58" name="Google Shape;4758;p5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Photo Slide">
  <p:cSld name="27_Photo Slide">
    <p:spTree>
      <p:nvGrpSpPr>
        <p:cNvPr id="1" name="Shape 4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0" name="Google Shape;4760;p522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761" name="Google Shape;4761;p522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762" name="Google Shape;4762;p522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763" name="Google Shape;4763;p522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4" name="Google Shape;4764;p522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65" name="Google Shape;4765;p522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66" name="Google Shape;4766;p5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4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8" name="Google Shape;4768;p523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9" name="Google Shape;4769;p5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72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0" name="Google Shape;4770;p523"/>
          <p:cNvGrpSpPr/>
          <p:nvPr/>
        </p:nvGrpSpPr>
        <p:grpSpPr>
          <a:xfrm>
            <a:off x="1" y="0"/>
            <a:ext cx="1862669" cy="6629400"/>
            <a:chOff x="0" y="0"/>
            <a:chExt cx="1862669" cy="6629400"/>
          </a:xfrm>
        </p:grpSpPr>
        <p:sp>
          <p:nvSpPr>
            <p:cNvPr id="4771" name="Google Shape;4771;p523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72" name="Google Shape;4772;p523"/>
            <p:cNvPicPr preferRelativeResize="0"/>
            <p:nvPr/>
          </p:nvPicPr>
          <p:blipFill rotWithShape="1">
            <a:blip r:embed="rId3">
              <a:alphaModFix/>
            </a:blip>
            <a:srcRect l="7219" t="16937" r="72250" b="20589"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4773" name="Google Shape;4773;p523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74" name="Google Shape;4774;p523"/>
          <p:cNvSpPr txBox="1">
            <a:spLocks noGrp="1"/>
          </p:cNvSpPr>
          <p:nvPr>
            <p:ph type="title"/>
          </p:nvPr>
        </p:nvSpPr>
        <p:spPr>
          <a:xfrm>
            <a:off x="1621872" y="1806425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4"/>
              <a:buFont typeface="Calibri"/>
              <a:buNone/>
              <a:defRPr sz="5334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5" name="Google Shape;4775;p523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76" name="Google Shape;4776;p523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able of Content">
  <p:cSld name="1_Table of Content">
    <p:spTree>
      <p:nvGrpSpPr>
        <p:cNvPr id="1" name="Shape 4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Google Shape;4778;p524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9" name="Google Shape;4779;p524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0" name="Google Shape;4780;p524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1" name="Google Shape;4781;p524"/>
          <p:cNvSpPr txBox="1">
            <a:spLocks noGrp="1"/>
          </p:cNvSpPr>
          <p:nvPr>
            <p:ph type="body" idx="2"/>
          </p:nvPr>
        </p:nvSpPr>
        <p:spPr>
          <a:xfrm>
            <a:off x="3858933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2" name="Google Shape;4782;p52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3" name="Google Shape;4783;p524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and Content">
  <p:cSld name="31_Title and Content">
    <p:spTree>
      <p:nvGrpSpPr>
        <p:cNvPr id="1" name="Shape 4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5" name="Google Shape;4785;p52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786" name="Google Shape;4786;p5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87" name="Google Shape;4787;p52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788" name="Google Shape;4788;p52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9" name="Google Shape;4789;p52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90" name="Google Shape;4790;p525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1" name="Google Shape;4791;p525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92" name="Google Shape;4792;p52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93" name="Google Shape;4793;p52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794" name="Google Shape;4794;p52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Photo Slide">
  <p:cSld name="28_Photo Slide"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p52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797" name="Google Shape;4797;p526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798" name="Google Shape;4798;p526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799" name="Google Shape;4799;p52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0" name="Google Shape;4800;p52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01" name="Google Shape;4801;p5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5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102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538" name="Google Shape;538;p10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0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0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1" name="Google Shape;541;p1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2" name="Google Shape;542;p102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02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4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3" name="Google Shape;4803;p5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4" name="Google Shape;4804;p5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21" y="5915006"/>
            <a:ext cx="938787" cy="4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4805" name="Google Shape;4805;p527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6" name="Google Shape;4806;p527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and Content">
  <p:cSld name="32_Title and Content">
    <p:spTree>
      <p:nvGrpSpPr>
        <p:cNvPr id="1" name="Shape 4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8" name="Google Shape;4808;p5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2" y="758"/>
            <a:ext cx="12189290" cy="6856472"/>
          </a:xfrm>
          <a:prstGeom prst="rect">
            <a:avLst/>
          </a:prstGeom>
          <a:noFill/>
          <a:ln>
            <a:noFill/>
          </a:ln>
        </p:spPr>
      </p:pic>
      <p:sp>
        <p:nvSpPr>
          <p:cNvPr id="4809" name="Google Shape;4809;p52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0" name="Google Shape;4810;p52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1" name="Google Shape;4811;p528"/>
          <p:cNvSpPr txBox="1">
            <a:spLocks noGrp="1"/>
          </p:cNvSpPr>
          <p:nvPr>
            <p:ph type="body" idx="1"/>
          </p:nvPr>
        </p:nvSpPr>
        <p:spPr>
          <a:xfrm>
            <a:off x="838203" y="1825628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4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" name="Google Shape;4813;p5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sp>
        <p:nvSpPr>
          <p:cNvPr id="4814" name="Google Shape;4814;p529"/>
          <p:cNvSpPr txBox="1">
            <a:spLocks noGrp="1"/>
          </p:cNvSpPr>
          <p:nvPr>
            <p:ph type="title"/>
          </p:nvPr>
        </p:nvSpPr>
        <p:spPr>
          <a:xfrm>
            <a:off x="6905174" y="365130"/>
            <a:ext cx="492726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5" name="Google Shape;4815;p52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6" name="Google Shape;4816;p529"/>
          <p:cNvSpPr txBox="1">
            <a:spLocks noGrp="1"/>
          </p:cNvSpPr>
          <p:nvPr>
            <p:ph type="body" idx="1"/>
          </p:nvPr>
        </p:nvSpPr>
        <p:spPr>
          <a:xfrm>
            <a:off x="6905174" y="1825628"/>
            <a:ext cx="492726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4">
  <p:cSld name="Breaker 4">
    <p:spTree>
      <p:nvGrpSpPr>
        <p:cNvPr id="1" name="Shape 4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8" name="Google Shape;4818;p5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2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9" name="Google Shape;4819;p5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47" y="5894634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820" name="Google Shape;4820;p530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1" name="Google Shape;4821;p530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er 4">
  <p:cSld name="1_Breaker 4">
    <p:spTree>
      <p:nvGrpSpPr>
        <p:cNvPr id="1" name="Shape 4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" name="Google Shape;4823;p5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2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4" name="Google Shape;4824;p5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6" y="5894634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825" name="Google Shape;4825;p531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6" name="Google Shape;4826;p531"/>
          <p:cNvSpPr txBox="1">
            <a:spLocks noGrp="1"/>
          </p:cNvSpPr>
          <p:nvPr>
            <p:ph type="body" idx="2"/>
          </p:nvPr>
        </p:nvSpPr>
        <p:spPr>
          <a:xfrm>
            <a:off x="745966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and Content">
  <p:cSld name="33_Title and Content"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8" name="Google Shape;4828;p5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8" y="0"/>
            <a:ext cx="121904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9" name="Google Shape;4829;p532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0" name="Google Shape;4830;p53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1" name="Google Shape;4831;p532"/>
          <p:cNvSpPr txBox="1">
            <a:spLocks noGrp="1"/>
          </p:cNvSpPr>
          <p:nvPr>
            <p:ph type="body" idx="1"/>
          </p:nvPr>
        </p:nvSpPr>
        <p:spPr>
          <a:xfrm>
            <a:off x="838203" y="1825628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Graphic Right">
  <p:cSld name="Blue Graphic Right">
    <p:spTree>
      <p:nvGrpSpPr>
        <p:cNvPr id="1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" name="Google Shape;4833;p5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4" name="Google Shape;4834;p533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608511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5" name="Google Shape;4835;p533"/>
          <p:cNvSpPr txBox="1">
            <a:spLocks noGrp="1"/>
          </p:cNvSpPr>
          <p:nvPr>
            <p:ph type="body" idx="1"/>
          </p:nvPr>
        </p:nvSpPr>
        <p:spPr>
          <a:xfrm>
            <a:off x="838203" y="1825628"/>
            <a:ext cx="608511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6" name="Google Shape;4836;p533"/>
          <p:cNvSpPr txBox="1">
            <a:spLocks noGrp="1"/>
          </p:cNvSpPr>
          <p:nvPr>
            <p:ph type="sldNum" idx="12"/>
          </p:nvPr>
        </p:nvSpPr>
        <p:spPr>
          <a:xfrm>
            <a:off x="9292773" y="6464296"/>
            <a:ext cx="2539663" cy="18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losing Slide">
  <p:cSld name="3 Closing Slide">
    <p:spTree>
      <p:nvGrpSpPr>
        <p:cNvPr id="1" name="Shape 4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8" name="Google Shape;4838;p5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9" name="Google Shape;4839;p5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224" y="2949954"/>
            <a:ext cx="1821548" cy="95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Photo Slide">
  <p:cSld name="29_Photo Slide">
    <p:spTree>
      <p:nvGrpSpPr>
        <p:cNvPr id="1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Google Shape;4841;p535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842" name="Google Shape;4842;p535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843" name="Google Shape;4843;p535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844" name="Google Shape;4844;p535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5" name="Google Shape;4845;p535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46" name="Google Shape;4846;p5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reaker 4">
  <p:cSld name="2_Breaker 4">
    <p:spTree>
      <p:nvGrpSpPr>
        <p:cNvPr id="1" name="Shape 4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8" name="Google Shape;4848;p5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2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9" name="Google Shape;4849;p536"/>
          <p:cNvPicPr preferRelativeResize="0"/>
          <p:nvPr/>
        </p:nvPicPr>
        <p:blipFill rotWithShape="1">
          <a:blip r:embed="rId3">
            <a:alphaModFix/>
          </a:blip>
          <a:srcRect l="44353" t="41308" r="41308" b="44537"/>
          <a:stretch/>
        </p:blipFill>
        <p:spPr>
          <a:xfrm>
            <a:off x="10425156" y="5894634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850" name="Google Shape;4850;p536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1" name="Google Shape;4851;p536"/>
          <p:cNvSpPr txBox="1">
            <a:spLocks noGrp="1"/>
          </p:cNvSpPr>
          <p:nvPr>
            <p:ph type="body" idx="2"/>
          </p:nvPr>
        </p:nvSpPr>
        <p:spPr>
          <a:xfrm>
            <a:off x="745966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0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0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1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9" name="Google Shape;549;p1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0" name="Google Shape;550;p1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551" name="Google Shape;551;p10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2" name="Google Shape;552;p1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3" name="Google Shape;553;p10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54" name="Google Shape;554;p1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56" name="Google Shape;556;p10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_Yale Blue">
  <p:cSld name="19_Title Slide_Yale Blue">
    <p:spTree>
      <p:nvGrpSpPr>
        <p:cNvPr id="1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p537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4" name="Google Shape;4854;p537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5" name="Google Shape;4855;p5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56" name="Google Shape;4856;p53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7" name="Google Shape;4857;p53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8" name="Google Shape;4858;p537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9" name="Google Shape;4859;p537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0" name="Google Shape;4860;p537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61" name="Google Shape;4861;p5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Bullets Layout">
  <p:cSld name="16_Title and Bullets Layout">
    <p:spTree>
      <p:nvGrpSpPr>
        <p:cNvPr id="1" name="Shape 4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3" name="Google Shape;4863;p538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4" name="Google Shape;4864;p538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5" name="Google Shape;4865;p538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6" name="Google Shape;4866;p538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67" name="Google Shape;4867;p5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and Content">
  <p:cSld name="35_Title and Content">
    <p:spTree>
      <p:nvGrpSpPr>
        <p:cNvPr id="1" name="Shape 4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9" name="Google Shape;4869;p539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0" name="Google Shape;4870;p5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4871" name="Google Shape;4871;p539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2" name="Google Shape;4872;p539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3" name="Google Shape;4873;p539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wo Section | Picture and Copy Layout">
  <p:cSld name="16_Two Section | Picture and Copy Layout">
    <p:spTree>
      <p:nvGrpSpPr>
        <p:cNvPr id="1" name="Shape 4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5" name="Google Shape;4875;p540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6" name="Google Shape;4876;p540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7" name="Google Shape;4877;p540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8" name="Google Shape;4878;p540"/>
          <p:cNvSpPr txBox="1">
            <a:spLocks noGrp="1"/>
          </p:cNvSpPr>
          <p:nvPr>
            <p:ph type="body" idx="2"/>
          </p:nvPr>
        </p:nvSpPr>
        <p:spPr>
          <a:xfrm>
            <a:off x="5549394" y="199713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9" name="Google Shape;4879;p540"/>
          <p:cNvSpPr txBox="1">
            <a:spLocks noGrp="1"/>
          </p:cNvSpPr>
          <p:nvPr>
            <p:ph type="title"/>
          </p:nvPr>
        </p:nvSpPr>
        <p:spPr>
          <a:xfrm>
            <a:off x="5549394" y="1154531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80" name="Google Shape;4880;p5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able of Content">
  <p:cSld name="2_Table of Content">
    <p:spTree>
      <p:nvGrpSpPr>
        <p:cNvPr id="1" name="Shape 4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2" name="Google Shape;4882;p541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3" name="Google Shape;4883;p541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4" name="Google Shape;4884;p541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5" name="Google Shape;4885;p541"/>
          <p:cNvSpPr txBox="1">
            <a:spLocks noGrp="1"/>
          </p:cNvSpPr>
          <p:nvPr>
            <p:ph type="body" idx="2"/>
          </p:nvPr>
        </p:nvSpPr>
        <p:spPr>
          <a:xfrm>
            <a:off x="385894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6" name="Google Shape;4886;p54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7" name="Google Shape;4887;p541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9" name="Google Shape;4889;p542"/>
          <p:cNvSpPr txBox="1">
            <a:spLocks noGrp="1"/>
          </p:cNvSpPr>
          <p:nvPr>
            <p:ph type="title"/>
          </p:nvPr>
        </p:nvSpPr>
        <p:spPr>
          <a:xfrm>
            <a:off x="963082" y="4406906"/>
            <a:ext cx="10363196" cy="136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4000"/>
              <a:buFont typeface="Calibri"/>
              <a:buNone/>
              <a:defRPr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0" name="Google Shape;4890;p542"/>
          <p:cNvSpPr txBox="1">
            <a:spLocks noGrp="1"/>
          </p:cNvSpPr>
          <p:nvPr>
            <p:ph type="body" idx="1"/>
          </p:nvPr>
        </p:nvSpPr>
        <p:spPr>
          <a:xfrm>
            <a:off x="963082" y="2906714"/>
            <a:ext cx="10363196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3969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1" name="Google Shape;4891;p54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2" name="Google Shape;4892;p54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>
                <a:solidFill>
                  <a:srgbClr val="89898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3" name="Google Shape;4893;p54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5" name="Google Shape;4895;p543"/>
          <p:cNvSpPr txBox="1">
            <a:spLocks noGrp="1"/>
          </p:cNvSpPr>
          <p:nvPr>
            <p:ph type="title"/>
          </p:nvPr>
        </p:nvSpPr>
        <p:spPr>
          <a:xfrm>
            <a:off x="609604" y="273048"/>
            <a:ext cx="4011079" cy="116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2000"/>
              <a:buFont typeface="Calibri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6" name="Google Shape;4896;p543"/>
          <p:cNvSpPr txBox="1">
            <a:spLocks noGrp="1"/>
          </p:cNvSpPr>
          <p:nvPr>
            <p:ph type="body" idx="1"/>
          </p:nvPr>
        </p:nvSpPr>
        <p:spPr>
          <a:xfrm>
            <a:off x="4766731" y="273058"/>
            <a:ext cx="6815663" cy="5853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7" name="Google Shape;4897;p543"/>
          <p:cNvSpPr txBox="1">
            <a:spLocks noGrp="1"/>
          </p:cNvSpPr>
          <p:nvPr>
            <p:ph type="body" idx="2"/>
          </p:nvPr>
        </p:nvSpPr>
        <p:spPr>
          <a:xfrm>
            <a:off x="609604" y="1435105"/>
            <a:ext cx="4011079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8" name="Google Shape;4898;p5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9" name="Google Shape;4899;p54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0" name="Google Shape;4900;p54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VERYDAY CONTENT ONLY">
  <p:cSld name="1_EVERYDAY CONTENT ONLY">
    <p:spTree>
      <p:nvGrpSpPr>
        <p:cNvPr id="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2" name="Google Shape;4902;p544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3" name="Google Shape;4903;p544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04" name="Google Shape;4904;p544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5" name="Google Shape;4905;p544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06" name="Google Shape;4906;p544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7" name="Google Shape;4907;p544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08" name="Google Shape;4908;p544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09" name="Google Shape;4909;p544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0" name="Google Shape;4910;p5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and Content">
  <p:cSld name="36_Title and Content">
    <p:spTree>
      <p:nvGrpSpPr>
        <p:cNvPr id="1" name="Shape 4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2" name="Google Shape;4912;p54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13" name="Google Shape;4913;p5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14" name="Google Shape;4914;p54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15" name="Google Shape;4915;p54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6" name="Google Shape;4916;p54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17" name="Google Shape;4917;p545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8" name="Google Shape;4918;p545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9" name="Google Shape;4919;p54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20" name="Google Shape;4920;p54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21" name="Google Shape;4921;p54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Photo Slide">
  <p:cSld name="30_Photo Slide"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3" name="Google Shape;4923;p546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24" name="Google Shape;4924;p546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925" name="Google Shape;4925;p546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926" name="Google Shape;4926;p546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7" name="Google Shape;4927;p546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28" name="Google Shape;4928;p5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6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0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9" name="Google Shape;559;p1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10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61" name="Google Shape;561;p1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3" name="Google Shape;563;p1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0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" name="Google Shape;565;p10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6" name="Google Shape;566;p1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7" name="Google Shape;567;p1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Photo Slide">
  <p:cSld name="31_Photo Slide">
    <p:spTree>
      <p:nvGrpSpPr>
        <p:cNvPr id="1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0" name="Google Shape;4930;p547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31" name="Google Shape;4931;p547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4932" name="Google Shape;4932;p547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4933" name="Google Shape;4933;p547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4" name="Google Shape;4934;p547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35" name="Google Shape;4935;p5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VERYDAY CONTENT ONLY">
  <p:cSld name="2_EVERYDAY CONTENT ONLY"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" name="Google Shape;4937;p548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8" name="Google Shape;4938;p548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39" name="Google Shape;4939;p548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0" name="Google Shape;4940;p548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1" name="Google Shape;4941;p548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2" name="Google Shape;4942;p548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43" name="Google Shape;4943;p548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44" name="Google Shape;4944;p548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5" name="Google Shape;4945;p5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VERYDAY CONTENT ONLY">
  <p:cSld name="3_EVERYDAY CONTENT ONLY">
    <p:spTree>
      <p:nvGrpSpPr>
        <p:cNvPr id="1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Google Shape;4947;p549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8" name="Google Shape;4948;p549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9" name="Google Shape;4949;p549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0" name="Google Shape;4950;p549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1" name="Google Shape;4951;p549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2" name="Google Shape;4952;p549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53" name="Google Shape;4953;p549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54" name="Google Shape;4954;p549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5" name="Google Shape;4955;p5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Quotation">
  <p:cSld name="49_Quotation">
    <p:spTree>
      <p:nvGrpSpPr>
        <p:cNvPr id="1" name="Shape 4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7" name="Google Shape;4957;p550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8" name="Google Shape;4958;p55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9" name="Google Shape;4959;p550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0" name="Google Shape;4960;p55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61" name="Google Shape;4961;p55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62" name="Google Shape;4962;p55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63" name="Google Shape;4963;p55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64" name="Google Shape;4964;p5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65" name="Google Shape;4965;p55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66" name="Google Shape;4966;p55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7" name="Google Shape;4967;p55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68" name="Google Shape;4968;p550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Quotation">
  <p:cSld name="50_Quotation"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0" name="Google Shape;4970;p551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1" name="Google Shape;4971;p55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2" name="Google Shape;4972;p551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3" name="Google Shape;4973;p55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74" name="Google Shape;4974;p55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975" name="Google Shape;4975;p55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76" name="Google Shape;4976;p55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4977" name="Google Shape;4977;p5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78" name="Google Shape;4978;p55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4979" name="Google Shape;4979;p55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0" name="Google Shape;4980;p55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81" name="Google Shape;4981;p551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ver">
  <p:cSld name="28_Cover">
    <p:spTree>
      <p:nvGrpSpPr>
        <p:cNvPr id="1" name="Shape 4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3" name="Google Shape;4983;p552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4" name="Google Shape;4984;p552"/>
          <p:cNvSpPr txBox="1">
            <a:spLocks noGrp="1"/>
          </p:cNvSpPr>
          <p:nvPr>
            <p:ph type="title"/>
          </p:nvPr>
        </p:nvSpPr>
        <p:spPr>
          <a:xfrm>
            <a:off x="1413314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5" name="Google Shape;4985;p552"/>
          <p:cNvSpPr txBox="1">
            <a:spLocks noGrp="1"/>
          </p:cNvSpPr>
          <p:nvPr>
            <p:ph type="subTitle" idx="1"/>
          </p:nvPr>
        </p:nvSpPr>
        <p:spPr>
          <a:xfrm>
            <a:off x="1413314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6" name="Google Shape;4986;p552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987" name="Google Shape;4987;p552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988" name="Google Shape;4988;p55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9" name="Google Shape;4989;p55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90" name="Google Shape;4990;p5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vider">
  <p:cSld name="21_Divider">
    <p:spTree>
      <p:nvGrpSpPr>
        <p:cNvPr id="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2" name="Google Shape;4992;p55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4993" name="Google Shape;4993;p553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4" name="Google Shape;4994;p55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5" name="Google Shape;4995;p55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96" name="Google Shape;4996;p5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97" name="Google Shape;4997;p553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8" name="Google Shape;4998;p553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Photo Slide">
  <p:cSld name="32_Photo Slide">
    <p:spTree>
      <p:nvGrpSpPr>
        <p:cNvPr id="1" name="Shape 4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0" name="Google Shape;5000;p554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01" name="Google Shape;5001;p554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5002" name="Google Shape;5002;p554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5003" name="Google Shape;5003;p554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4" name="Google Shape;5004;p554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05" name="Google Shape;5005;p554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5006" name="Google Shape;5006;p5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54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Quotation">
  <p:cSld name="53_Quotation"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Google Shape;5008;p555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9" name="Google Shape;5009;p555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0" name="Google Shape;5010;p555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1" name="Google Shape;5011;p55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12" name="Google Shape;5012;p55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13" name="Google Shape;5013;p55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14" name="Google Shape;5014;p55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15" name="Google Shape;5015;p5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16" name="Google Shape;5016;p55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17" name="Google Shape;5017;p55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8" name="Google Shape;5018;p55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19" name="Google Shape;5019;p555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Quotation">
  <p:cSld name="54_Quotation">
    <p:spTree>
      <p:nvGrpSpPr>
        <p:cNvPr id="1" name="Shape 5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1" name="Google Shape;5021;p55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2" name="Google Shape;5022;p55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3" name="Google Shape;5023;p55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4" name="Google Shape;5024;p55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25" name="Google Shape;5025;p55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26" name="Google Shape;5026;p55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27" name="Google Shape;5027;p55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28" name="Google Shape;5028;p5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29" name="Google Shape;5029;p55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30" name="Google Shape;5030;p55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1" name="Google Shape;5031;p55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32" name="Google Shape;5032;p55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5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0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71" name="Google Shape;571;p10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72" name="Google Shape;572;p1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3" name="Google Shape;573;p10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74" name="Google Shape;574;p1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76" name="Google Shape;576;p10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0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78" name="Google Shape;578;p1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1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and Content">
  <p:cSld name="37_Title and Content">
    <p:spTree>
      <p:nvGrpSpPr>
        <p:cNvPr id="1" name="Shape 5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4" name="Google Shape;5034;p557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35" name="Google Shape;5035;p5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36" name="Google Shape;5036;p557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37" name="Google Shape;5037;p557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8" name="Google Shape;5038;p557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39" name="Google Shape;5039;p557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0" name="Google Shape;5040;p557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1" name="Google Shape;5041;p55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42" name="Google Shape;5042;p557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43" name="Google Shape;5043;p55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wo Content">
  <p:cSld name="21_Two Content">
    <p:spTree>
      <p:nvGrpSpPr>
        <p:cNvPr id="1" name="Shape 5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5" name="Google Shape;5045;p55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6" name="Google Shape;5046;p558"/>
          <p:cNvSpPr txBox="1">
            <a:spLocks noGrp="1"/>
          </p:cNvSpPr>
          <p:nvPr>
            <p:ph type="body" idx="1"/>
          </p:nvPr>
        </p:nvSpPr>
        <p:spPr>
          <a:xfrm>
            <a:off x="609604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047" name="Google Shape;5047;p55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48" name="Google Shape;5048;p5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49" name="Google Shape;5049;p55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50" name="Google Shape;5050;p55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1" name="Google Shape;5051;p55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52" name="Google Shape;5052;p558"/>
          <p:cNvSpPr txBox="1">
            <a:spLocks noGrp="1"/>
          </p:cNvSpPr>
          <p:nvPr>
            <p:ph type="body" idx="2"/>
          </p:nvPr>
        </p:nvSpPr>
        <p:spPr>
          <a:xfrm>
            <a:off x="6172201" y="1825627"/>
            <a:ext cx="54102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3" name="Google Shape;5053;p558"/>
          <p:cNvSpPr txBox="1">
            <a:spLocks noGrp="1"/>
          </p:cNvSpPr>
          <p:nvPr>
            <p:ph type="sldNum" idx="12"/>
          </p:nvPr>
        </p:nvSpPr>
        <p:spPr>
          <a:xfrm>
            <a:off x="883919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54" name="Google Shape;5054;p55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55" name="Google Shape;5055;p55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mparison">
  <p:cSld name="21_Comparison">
    <p:spTree>
      <p:nvGrpSpPr>
        <p:cNvPr id="1" name="Shape 5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7" name="Google Shape;5057;p55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58" name="Google Shape;5058;p5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59" name="Google Shape;5059;p55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60" name="Google Shape;5060;p55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1" name="Google Shape;5061;p55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62" name="Google Shape;5062;p559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3" name="Google Shape;5063;p559"/>
          <p:cNvSpPr txBox="1">
            <a:spLocks noGrp="1"/>
          </p:cNvSpPr>
          <p:nvPr>
            <p:ph type="body" idx="1"/>
          </p:nvPr>
        </p:nvSpPr>
        <p:spPr>
          <a:xfrm>
            <a:off x="609604" y="1681160"/>
            <a:ext cx="538797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4" name="Google Shape;5064;p559"/>
          <p:cNvSpPr txBox="1">
            <a:spLocks noGrp="1"/>
          </p:cNvSpPr>
          <p:nvPr>
            <p:ph type="body" idx="2"/>
          </p:nvPr>
        </p:nvSpPr>
        <p:spPr>
          <a:xfrm>
            <a:off x="609604" y="2505072"/>
            <a:ext cx="538797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5" name="Google Shape;5065;p559"/>
          <p:cNvSpPr txBox="1">
            <a:spLocks noGrp="1"/>
          </p:cNvSpPr>
          <p:nvPr>
            <p:ph type="body" idx="3"/>
          </p:nvPr>
        </p:nvSpPr>
        <p:spPr>
          <a:xfrm>
            <a:off x="6172201" y="1681160"/>
            <a:ext cx="5410203" cy="823910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 u="sng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6" name="Google Shape;5066;p559"/>
          <p:cNvSpPr txBox="1">
            <a:spLocks noGrp="1"/>
          </p:cNvSpPr>
          <p:nvPr>
            <p:ph type="body" idx="4"/>
          </p:nvPr>
        </p:nvSpPr>
        <p:spPr>
          <a:xfrm>
            <a:off x="6172201" y="2505072"/>
            <a:ext cx="5410203" cy="368458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7" name="Google Shape;5067;p55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68" name="Google Shape;5068;p55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69" name="Google Shape;5069;p55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5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1" name="Google Shape;5071;p56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72" name="Google Shape;5072;p5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73" name="Google Shape;5073;p56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74" name="Google Shape;5074;p56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5" name="Google Shape;5075;p56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76" name="Google Shape;5076;p560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7" name="Google Shape;5077;p56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78" name="Google Shape;5078;p56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79" name="Google Shape;5079;p56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End">
  <p:cSld name="21_End">
    <p:spTree>
      <p:nvGrpSpPr>
        <p:cNvPr id="1" name="Shape 5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1" name="Google Shape;5081;p561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5082" name="Google Shape;5082;p561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3" name="Google Shape;5083;p561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4" name="Google Shape;5084;p561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5" name="Google Shape;5085;p561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6" name="Google Shape;5086;p561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87" name="Google Shape;5087;p5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088" name="Google Shape;5088;p561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Blank">
  <p:cSld name="21_Blank">
    <p:spTree>
      <p:nvGrpSpPr>
        <p:cNvPr id="1" name="Shape 5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0" name="Google Shape;5090;p56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91" name="Google Shape;5091;p56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092" name="Google Shape;5092;p56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93" name="Google Shape;5093;p56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094" name="Google Shape;5094;p5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95" name="Google Shape;5095;p56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096" name="Google Shape;5096;p56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7" name="Google Shape;5097;p56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" name="Google Shape;5099;p5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0" name="Google Shape;5100;p5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21" y="5915006"/>
            <a:ext cx="938787" cy="4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101" name="Google Shape;5101;p563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2" name="Google Shape;5102;p563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Left">
  <p:cSld name="1_Image Left">
    <p:spTree>
      <p:nvGrpSpPr>
        <p:cNvPr id="1" name="Shape 5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4" name="Google Shape;5104;p5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sp>
        <p:nvSpPr>
          <p:cNvPr id="5105" name="Google Shape;5105;p564"/>
          <p:cNvSpPr txBox="1">
            <a:spLocks noGrp="1"/>
          </p:cNvSpPr>
          <p:nvPr>
            <p:ph type="title"/>
          </p:nvPr>
        </p:nvSpPr>
        <p:spPr>
          <a:xfrm>
            <a:off x="6905174" y="365130"/>
            <a:ext cx="492726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6" name="Google Shape;5106;p56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CBE8"/>
              </a:buClr>
              <a:buSzPts val="1200"/>
              <a:buFont typeface="Calibri"/>
              <a:buNone/>
              <a:defRPr>
                <a:solidFill>
                  <a:srgbClr val="59CBE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7" name="Google Shape;5107;p564"/>
          <p:cNvSpPr txBox="1">
            <a:spLocks noGrp="1"/>
          </p:cNvSpPr>
          <p:nvPr>
            <p:ph type="body" idx="1"/>
          </p:nvPr>
        </p:nvSpPr>
        <p:spPr>
          <a:xfrm>
            <a:off x="6905174" y="1825628"/>
            <a:ext cx="492726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reaker 4">
  <p:cSld name="3_Breaker 4">
    <p:spTree>
      <p:nvGrpSpPr>
        <p:cNvPr id="1" name="Shape 5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" name="Google Shape;5109;p5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2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0" name="Google Shape;5110;p565"/>
          <p:cNvPicPr preferRelativeResize="0"/>
          <p:nvPr/>
        </p:nvPicPr>
        <p:blipFill rotWithShape="1">
          <a:blip r:embed="rId3">
            <a:alphaModFix/>
          </a:blip>
          <a:srcRect l="44353" t="41308" r="41308" b="44537"/>
          <a:stretch/>
        </p:blipFill>
        <p:spPr>
          <a:xfrm>
            <a:off x="10425147" y="5894634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5111" name="Google Shape;5111;p565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2" name="Google Shape;5112;p565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reaker 4">
  <p:cSld name="4_Breaker 4">
    <p:spTree>
      <p:nvGrpSpPr>
        <p:cNvPr id="1" name="Shape 5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4" name="Google Shape;5114;p5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2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5" name="Google Shape;5115;p5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47" y="5894634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5116" name="Google Shape;5116;p566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7" name="Google Shape;5117;p566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4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10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82" name="Google Shape;582;p1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3" name="Google Shape;583;p10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84" name="Google Shape;584;p1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6" name="Google Shape;586;p10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0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8" name="Google Shape;588;p10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10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0" name="Google Shape;590;p10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1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2" name="Google Shape;592;p1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3" name="Google Shape;593;p1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and Content">
  <p:cSld name="34_Title and Content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9" name="Google Shape;5119;p567"/>
          <p:cNvPicPr preferRelativeResize="0"/>
          <p:nvPr/>
        </p:nvPicPr>
        <p:blipFill rotWithShape="1">
          <a:blip r:embed="rId2">
            <a:alphaModFix/>
          </a:blip>
          <a:srcRect t="12181" r="12170"/>
          <a:stretch/>
        </p:blipFill>
        <p:spPr>
          <a:xfrm>
            <a:off x="1528" y="0"/>
            <a:ext cx="121904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0" name="Google Shape;5120;p567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1" name="Google Shape;5121;p56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2" name="Google Shape;5122;p567"/>
          <p:cNvSpPr txBox="1">
            <a:spLocks noGrp="1"/>
          </p:cNvSpPr>
          <p:nvPr>
            <p:ph type="body" idx="1"/>
          </p:nvPr>
        </p:nvSpPr>
        <p:spPr>
          <a:xfrm>
            <a:off x="838203" y="1825628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ue Graphic Right">
  <p:cSld name="1_Blue Graphic Right">
    <p:spTree>
      <p:nvGrpSpPr>
        <p:cNvPr id="1" name="Shape 5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Google Shape;5124;p5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5" name="Google Shape;5125;p568"/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6085112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6" name="Google Shape;5126;p568"/>
          <p:cNvSpPr txBox="1">
            <a:spLocks noGrp="1"/>
          </p:cNvSpPr>
          <p:nvPr>
            <p:ph type="body" idx="1"/>
          </p:nvPr>
        </p:nvSpPr>
        <p:spPr>
          <a:xfrm>
            <a:off x="838203" y="1825628"/>
            <a:ext cx="6085112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27" name="Google Shape;5127;p568"/>
          <p:cNvSpPr txBox="1">
            <a:spLocks noGrp="1"/>
          </p:cNvSpPr>
          <p:nvPr>
            <p:ph type="sldNum" idx="12"/>
          </p:nvPr>
        </p:nvSpPr>
        <p:spPr>
          <a:xfrm>
            <a:off x="9292773" y="6464296"/>
            <a:ext cx="2539663" cy="18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1200"/>
              <a:buFont typeface="Calibri"/>
              <a:buNone/>
              <a:defRPr>
                <a:solidFill>
                  <a:srgbClr val="7981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losing Slide">
  <p:cSld name="1_3 Closing Slide">
    <p:spTree>
      <p:nvGrpSpPr>
        <p:cNvPr id="1" name="Shape 5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Google Shape;5129;p5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0" name="Google Shape;5130;p5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224" y="2949954"/>
            <a:ext cx="1821548" cy="95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5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Google Shape;5132;p5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859"/>
            <a:ext cx="12188952" cy="68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3" name="Google Shape;5133;p5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21" y="5915006"/>
            <a:ext cx="938787" cy="4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134" name="Google Shape;5134;p570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79818A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35" name="Google Shape;5135;p570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reaker 4">
  <p:cSld name="5_Breaker 4">
    <p:spTree>
      <p:nvGrpSpPr>
        <p:cNvPr id="1" name="Shape 5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Google Shape;5137;p5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7" y="92"/>
            <a:ext cx="12188952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8" name="Google Shape;5138;p571"/>
          <p:cNvPicPr preferRelativeResize="0"/>
          <p:nvPr/>
        </p:nvPicPr>
        <p:blipFill rotWithShape="1">
          <a:blip r:embed="rId3">
            <a:alphaModFix/>
          </a:blip>
          <a:srcRect l="44353" t="41308" r="41308" b="44537"/>
          <a:stretch/>
        </p:blipFill>
        <p:spPr>
          <a:xfrm>
            <a:off x="10425147" y="5894634"/>
            <a:ext cx="1312776" cy="562273"/>
          </a:xfrm>
          <a:prstGeom prst="rect">
            <a:avLst/>
          </a:prstGeom>
          <a:noFill/>
          <a:ln>
            <a:noFill/>
          </a:ln>
        </p:spPr>
      </p:pic>
      <p:sp>
        <p:nvSpPr>
          <p:cNvPr id="5139" name="Google Shape;5139;p571"/>
          <p:cNvSpPr txBox="1">
            <a:spLocks noGrp="1"/>
          </p:cNvSpPr>
          <p:nvPr>
            <p:ph type="body" idx="1"/>
          </p:nvPr>
        </p:nvSpPr>
        <p:spPr>
          <a:xfrm>
            <a:off x="7459666" y="3429001"/>
            <a:ext cx="4180792" cy="110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79818A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40" name="Google Shape;5140;p571"/>
          <p:cNvSpPr txBox="1">
            <a:spLocks noGrp="1"/>
          </p:cNvSpPr>
          <p:nvPr>
            <p:ph type="body" idx="2"/>
          </p:nvPr>
        </p:nvSpPr>
        <p:spPr>
          <a:xfrm>
            <a:off x="7459656" y="4775655"/>
            <a:ext cx="4180792" cy="78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3F6F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and Content">
  <p:cSld name="38_Title and Content">
    <p:spTree>
      <p:nvGrpSpPr>
        <p:cNvPr id="1" name="Shape 5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2" name="Google Shape;5142;p572"/>
          <p:cNvPicPr preferRelativeResize="0"/>
          <p:nvPr/>
        </p:nvPicPr>
        <p:blipFill rotWithShape="1">
          <a:blip r:embed="rId2">
            <a:alphaModFix/>
          </a:blip>
          <a:srcRect t="12181" r="12170"/>
          <a:stretch/>
        </p:blipFill>
        <p:spPr>
          <a:xfrm>
            <a:off x="1528" y="0"/>
            <a:ext cx="121904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3" name="Google Shape;5143;p572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4" name="Google Shape;5144;p57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5" name="Google Shape;5145;p572"/>
          <p:cNvSpPr txBox="1">
            <a:spLocks noGrp="1"/>
          </p:cNvSpPr>
          <p:nvPr>
            <p:ph type="body" idx="1"/>
          </p:nvPr>
        </p:nvSpPr>
        <p:spPr>
          <a:xfrm>
            <a:off x="838203" y="1825628"/>
            <a:ext cx="10515600" cy="401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/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_Yale Blue">
  <p:cSld name="20_Title Slide_Yale Blue">
    <p:spTree>
      <p:nvGrpSpPr>
        <p:cNvPr id="1" name="Shape 5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7" name="Google Shape;5147;p573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48" name="Google Shape;5148;p573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9" name="Google Shape;5149;p57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0" name="Google Shape;5150;p57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1" name="Google Shape;5151;p57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2" name="Google Shape;5152;p573"/>
          <p:cNvSpPr/>
          <p:nvPr/>
        </p:nvSpPr>
        <p:spPr>
          <a:xfrm rot="10799991">
            <a:off x="-28" y="2000224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3" name="Google Shape;5153;p573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4" name="Google Shape;5154;p573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55" name="Google Shape;5155;p5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Bullets Layout">
  <p:cSld name="17_Title and Bullets Layout"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p574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8" name="Google Shape;5158;p574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9" name="Google Shape;5159;p574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0" name="Google Shape;5160;p574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61" name="Google Shape;5161;p5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and Content">
  <p:cSld name="39_Title and Content">
    <p:spTree>
      <p:nvGrpSpPr>
        <p:cNvPr id="1" name="Shape 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Google Shape;5163;p575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4" name="Google Shape;5164;p5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5165" name="Google Shape;5165;p57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6" name="Google Shape;5166;p575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7" name="Google Shape;5167;p575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wo Section | Picture and Copy Layout">
  <p:cSld name="17_Two Section | Picture and Copy Layout">
    <p:spTree>
      <p:nvGrpSpPr>
        <p:cNvPr id="1" name="Shape 5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Google Shape;5169;p576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0" name="Google Shape;5170;p57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1" name="Google Shape;5171;p576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72" name="Google Shape;5172;p576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73" name="Google Shape;5173;p576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74" name="Google Shape;5174;p5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5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7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96" name="Google Shape;596;p107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7" name="Google Shape;597;p107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598" name="Google Shape;598;p10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0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10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01" name="Google Shape;601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able of Content">
  <p:cSld name="3_Table of Content">
    <p:spTree>
      <p:nvGrpSpPr>
        <p:cNvPr id="1" name="Shape 5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6" name="Google Shape;5176;p577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7" name="Google Shape;5177;p577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8" name="Google Shape;5178;p577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79" name="Google Shape;5179;p577"/>
          <p:cNvSpPr txBox="1">
            <a:spLocks noGrp="1"/>
          </p:cNvSpPr>
          <p:nvPr>
            <p:ph type="body" idx="2"/>
          </p:nvPr>
        </p:nvSpPr>
        <p:spPr>
          <a:xfrm>
            <a:off x="3858933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80" name="Google Shape;5180;p57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1" name="Google Shape;5181;p577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and Content">
  <p:cSld name="40_Title and Content">
    <p:spTree>
      <p:nvGrpSpPr>
        <p:cNvPr id="1" name="Shape 5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3" name="Google Shape;5183;p57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184" name="Google Shape;5184;p5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85" name="Google Shape;5185;p57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186" name="Google Shape;5186;p57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7" name="Google Shape;5187;p57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00" tIns="45700" rIns="914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88" name="Google Shape;5188;p578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9" name="Google Shape;5189;p578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90" name="Google Shape;5190;p57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>
                <a:solidFill>
                  <a:srgbClr val="AEB3B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91" name="Google Shape;5191;p57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192" name="Google Shape;5192;p57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Photo Slide">
  <p:cSld name="33_Photo Slide">
    <p:spTree>
      <p:nvGrpSpPr>
        <p:cNvPr id="1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4" name="Google Shape;5194;p579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195" name="Google Shape;5195;p579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5196" name="Google Shape;5196;p579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5197" name="Google Shape;5197;p579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8" name="Google Shape;5198;p579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99" name="Google Shape;5199;p5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Photo Slide">
  <p:cSld name="34_Photo Slide">
    <p:spTree>
      <p:nvGrpSpPr>
        <p:cNvPr id="1" name="Shape 5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" name="Google Shape;5201;p580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02" name="Google Shape;5202;p580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5203" name="Google Shape;5203;p580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5204" name="Google Shape;5204;p580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5" name="Google Shape;5205;p580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06" name="Google Shape;5206;p5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VERYDAY CONTENT ONLY">
  <p:cSld name="4_EVERYDAY CONTENT ONLY">
    <p:spTree>
      <p:nvGrpSpPr>
        <p:cNvPr id="1" name="Shape 5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8" name="Google Shape;5208;p581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9" name="Google Shape;5209;p581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10" name="Google Shape;5210;p581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11" name="Google Shape;5211;p581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12" name="Google Shape;5212;p581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3" name="Google Shape;5213;p581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14" name="Google Shape;5214;p581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15" name="Google Shape;5215;p581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6" name="Google Shape;5216;p5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VERYDAY CONTENT ONLY">
  <p:cSld name="5_EVERYDAY CONTENT ONLY">
    <p:spTree>
      <p:nvGrpSpPr>
        <p:cNvPr id="1" name="Shape 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Google Shape;5218;p582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9" name="Google Shape;5219;p582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0" name="Google Shape;5220;p582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1" name="Google Shape;5221;p582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2" name="Google Shape;5222;p582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3" name="Google Shape;5223;p582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24" name="Google Shape;5224;p582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25" name="Google Shape;5225;p582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6" name="Google Shape;5226;p5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ver">
  <p:cSld name="29_Cover"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" name="Google Shape;5228;p583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9" name="Google Shape;5229;p583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0" name="Google Shape;5230;p583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31" name="Google Shape;5231;p583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232" name="Google Shape;5232;p58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233" name="Google Shape;5233;p58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4" name="Google Shape;5234;p58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35" name="Google Shape;5235;p5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Photo Slide">
  <p:cSld name="35_Photo Slide">
    <p:spTree>
      <p:nvGrpSpPr>
        <p:cNvPr id="1" name="Shape 5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7" name="Google Shape;5237;p584"/>
          <p:cNvSpPr txBox="1">
            <a:spLocks noGrp="1"/>
          </p:cNvSpPr>
          <p:nvPr>
            <p:ph type="body" idx="1"/>
          </p:nvPr>
        </p:nvSpPr>
        <p:spPr>
          <a:xfrm>
            <a:off x="457200" y="1146255"/>
            <a:ext cx="23501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38" name="Google Shape;5238;p584"/>
          <p:cNvCxnSpPr/>
          <p:nvPr/>
        </p:nvCxnSpPr>
        <p:spPr>
          <a:xfrm>
            <a:off x="457201" y="947985"/>
            <a:ext cx="2350163" cy="0"/>
          </a:xfrm>
          <a:prstGeom prst="straightConnector1">
            <a:avLst/>
          </a:prstGeom>
          <a:noFill/>
          <a:ln w="31725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5239" name="Google Shape;5239;p584"/>
          <p:cNvGrpSpPr/>
          <p:nvPr/>
        </p:nvGrpSpPr>
        <p:grpSpPr>
          <a:xfrm>
            <a:off x="1" y="5379425"/>
            <a:ext cx="2807363" cy="753895"/>
            <a:chOff x="0" y="5379424"/>
            <a:chExt cx="2807363" cy="753895"/>
          </a:xfrm>
        </p:grpSpPr>
        <p:sp>
          <p:nvSpPr>
            <p:cNvPr id="5240" name="Google Shape;5240;p584"/>
            <p:cNvSpPr/>
            <p:nvPr/>
          </p:nvSpPr>
          <p:spPr>
            <a:xfrm>
              <a:off x="0" y="5532513"/>
              <a:ext cx="2807363" cy="600806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1" name="Google Shape;5241;p584"/>
            <p:cNvSpPr/>
            <p:nvPr/>
          </p:nvSpPr>
          <p:spPr>
            <a:xfrm>
              <a:off x="0" y="5379424"/>
              <a:ext cx="2807363" cy="649800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42" name="Google Shape;5242;p584"/>
          <p:cNvSpPr>
            <a:spLocks noGrp="1"/>
          </p:cNvSpPr>
          <p:nvPr>
            <p:ph type="pic" idx="2"/>
          </p:nvPr>
        </p:nvSpPr>
        <p:spPr>
          <a:xfrm>
            <a:off x="2807363" y="457200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5243" name="Google Shape;5243;p5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5" y="4385535"/>
            <a:ext cx="2025313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Bullets Layout">
  <p:cSld name="18_Title and Bullets Layout">
    <p:spTree>
      <p:nvGrpSpPr>
        <p:cNvPr id="1" name="Shape 5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5" name="Google Shape;5245;p585"/>
          <p:cNvSpPr txBox="1">
            <a:spLocks noGrp="1"/>
          </p:cNvSpPr>
          <p:nvPr>
            <p:ph type="title"/>
          </p:nvPr>
        </p:nvSpPr>
        <p:spPr>
          <a:xfrm>
            <a:off x="848992" y="783842"/>
            <a:ext cx="101777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6" name="Google Shape;5246;p585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7" name="Google Shape;5247;p585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8" name="Google Shape;5248;p585"/>
          <p:cNvSpPr txBox="1">
            <a:spLocks noGrp="1"/>
          </p:cNvSpPr>
          <p:nvPr>
            <p:ph type="body" idx="1"/>
          </p:nvPr>
        </p:nvSpPr>
        <p:spPr>
          <a:xfrm>
            <a:off x="848783" y="1615023"/>
            <a:ext cx="10176933" cy="38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249" name="Google Shape;5249;p5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and Content">
  <p:cSld name="43_Title and Content">
    <p:spTree>
      <p:nvGrpSpPr>
        <p:cNvPr id="1" name="Shape 5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1" name="Google Shape;5251;p586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2" name="Google Shape;5252;p5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  <p:sp>
        <p:nvSpPr>
          <p:cNvPr id="5253" name="Google Shape;5253;p586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4" name="Google Shape;5254;p586"/>
          <p:cNvSpPr txBox="1">
            <a:spLocks noGrp="1"/>
          </p:cNvSpPr>
          <p:nvPr>
            <p:ph type="title"/>
          </p:nvPr>
        </p:nvSpPr>
        <p:spPr>
          <a:xfrm>
            <a:off x="848992" y="806858"/>
            <a:ext cx="10156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5" name="Google Shape;5255;p586"/>
          <p:cNvSpPr txBox="1">
            <a:spLocks noGrp="1"/>
          </p:cNvSpPr>
          <p:nvPr>
            <p:ph type="body" idx="1"/>
          </p:nvPr>
        </p:nvSpPr>
        <p:spPr>
          <a:xfrm>
            <a:off x="848992" y="1637855"/>
            <a:ext cx="10156176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9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0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0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10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7" name="Google Shape;607;p1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8" name="Google Shape;608;p1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09" name="Google Shape;609;p10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10" name="Google Shape;610;p1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1" name="Google Shape;611;p10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2" name="Google Shape;612;p1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14" name="Google Shape;614;p10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wo Section | Picture and Copy Layout">
  <p:cSld name="18_Two Section | Picture and Copy Layout">
    <p:spTree>
      <p:nvGrpSpPr>
        <p:cNvPr id="1" name="Shape 5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7" name="Google Shape;5257;p587"/>
          <p:cNvSpPr/>
          <p:nvPr/>
        </p:nvSpPr>
        <p:spPr>
          <a:xfrm>
            <a:off x="0" y="6313119"/>
            <a:ext cx="12191996" cy="544881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8" name="Google Shape;5258;p587"/>
          <p:cNvSpPr/>
          <p:nvPr/>
        </p:nvSpPr>
        <p:spPr>
          <a:xfrm>
            <a:off x="0" y="6301514"/>
            <a:ext cx="12191996" cy="4572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9" name="Google Shape;5259;p587"/>
          <p:cNvSpPr txBox="1">
            <a:spLocks noGrp="1"/>
          </p:cNvSpPr>
          <p:nvPr>
            <p:ph type="body" idx="1"/>
          </p:nvPr>
        </p:nvSpPr>
        <p:spPr>
          <a:xfrm>
            <a:off x="1186836" y="1294452"/>
            <a:ext cx="3983336" cy="378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200"/>
              <a:buNone/>
              <a:defRPr sz="120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0" name="Google Shape;5260;p587"/>
          <p:cNvSpPr txBox="1">
            <a:spLocks noGrp="1"/>
          </p:cNvSpPr>
          <p:nvPr>
            <p:ph type="body" idx="2"/>
          </p:nvPr>
        </p:nvSpPr>
        <p:spPr>
          <a:xfrm>
            <a:off x="5549394" y="1997122"/>
            <a:ext cx="5466557" cy="30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2133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1" name="Google Shape;5261;p587"/>
          <p:cNvSpPr txBox="1">
            <a:spLocks noGrp="1"/>
          </p:cNvSpPr>
          <p:nvPr>
            <p:ph type="title"/>
          </p:nvPr>
        </p:nvSpPr>
        <p:spPr>
          <a:xfrm>
            <a:off x="5549394" y="1154522"/>
            <a:ext cx="54665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62" name="Google Shape;5262;p5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68" y="6364407"/>
            <a:ext cx="5059329" cy="49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2_Quotation">
  <p:cSld name="72_Quotation">
    <p:spTree>
      <p:nvGrpSpPr>
        <p:cNvPr id="1" name="Shape 5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4" name="Google Shape;5264;p588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5" name="Google Shape;5265;p58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6" name="Google Shape;5266;p588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7" name="Google Shape;5267;p58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68" name="Google Shape;5268;p58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69" name="Google Shape;5269;p58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70" name="Google Shape;5270;p58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271" name="Google Shape;5271;p5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72" name="Google Shape;5272;p58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273" name="Google Shape;5273;p58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4" name="Google Shape;5274;p58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75" name="Google Shape;5275;p588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End">
  <p:cSld name="45_End">
    <p:spTree>
      <p:nvGrpSpPr>
        <p:cNvPr id="1" name="Shape 5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7" name="Google Shape;5277;p589"/>
          <p:cNvGrpSpPr/>
          <p:nvPr/>
        </p:nvGrpSpPr>
        <p:grpSpPr>
          <a:xfrm>
            <a:off x="0" y="0"/>
            <a:ext cx="12191996" cy="2148830"/>
            <a:chOff x="0" y="0"/>
            <a:chExt cx="12191996" cy="2148830"/>
          </a:xfrm>
        </p:grpSpPr>
        <p:sp>
          <p:nvSpPr>
            <p:cNvPr id="5278" name="Google Shape;5278;p589"/>
            <p:cNvSpPr/>
            <p:nvPr/>
          </p:nvSpPr>
          <p:spPr>
            <a:xfrm flipH="1">
              <a:off x="0" y="0"/>
              <a:ext cx="12191996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F04115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9" name="Google Shape;5279;p589"/>
            <p:cNvSpPr/>
            <p:nvPr/>
          </p:nvSpPr>
          <p:spPr>
            <a:xfrm flipH="1">
              <a:off x="0" y="0"/>
              <a:ext cx="12191996" cy="1992139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0" name="Google Shape;5280;p589"/>
          <p:cNvSpPr/>
          <p:nvPr/>
        </p:nvSpPr>
        <p:spPr>
          <a:xfrm>
            <a:off x="902366" y="1517694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1" name="Google Shape;5281;p589"/>
          <p:cNvSpPr txBox="1">
            <a:spLocks noGrp="1"/>
          </p:cNvSpPr>
          <p:nvPr>
            <p:ph type="body" idx="1"/>
          </p:nvPr>
        </p:nvSpPr>
        <p:spPr>
          <a:xfrm>
            <a:off x="1219197" y="3429001"/>
            <a:ext cx="5582649" cy="141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2" name="Google Shape;5282;p589"/>
          <p:cNvSpPr txBox="1">
            <a:spLocks noGrp="1"/>
          </p:cNvSpPr>
          <p:nvPr>
            <p:ph type="title"/>
          </p:nvPr>
        </p:nvSpPr>
        <p:spPr>
          <a:xfrm>
            <a:off x="1219197" y="1887486"/>
            <a:ext cx="5582649" cy="107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83" name="Google Shape;5283;p5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6" y="228371"/>
            <a:ext cx="2025313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284" name="Google Shape;5284;p589"/>
          <p:cNvSpPr>
            <a:spLocks noGrp="1"/>
          </p:cNvSpPr>
          <p:nvPr>
            <p:ph type="pic" idx="2"/>
          </p:nvPr>
        </p:nvSpPr>
        <p:spPr>
          <a:xfrm>
            <a:off x="7118687" y="233912"/>
            <a:ext cx="5073319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Quotation">
  <p:cSld name="10_Quotation">
    <p:spTree>
      <p:nvGrpSpPr>
        <p:cNvPr id="1" name="Shape 5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6" name="Google Shape;5286;p590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7" name="Google Shape;5287;p59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8" name="Google Shape;5288;p590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9" name="Google Shape;5289;p59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90" name="Google Shape;5290;p59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291" name="Google Shape;5291;p59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92" name="Google Shape;5292;p59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293" name="Google Shape;5293;p5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94" name="Google Shape;5294;p59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295" name="Google Shape;5295;p59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6" name="Google Shape;5296;p59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97" name="Google Shape;5297;p590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Quotation">
  <p:cSld name="68_Quotation">
    <p:spTree>
      <p:nvGrpSpPr>
        <p:cNvPr id="1" name="Shape 5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9" name="Google Shape;5299;p591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0" name="Google Shape;5300;p59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1" name="Google Shape;5301;p591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2" name="Google Shape;5302;p59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03" name="Google Shape;5303;p59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04" name="Google Shape;5304;p59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05" name="Google Shape;5305;p59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06" name="Google Shape;5306;p5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07" name="Google Shape;5307;p59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08" name="Google Shape;5308;p59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9" name="Google Shape;5309;p59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10" name="Google Shape;5310;p591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Quotation">
  <p:cSld name="63_Quotation">
    <p:spTree>
      <p:nvGrpSpPr>
        <p:cNvPr id="1" name="Shape 5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2" name="Google Shape;5312;p592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3" name="Google Shape;5313;p59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4" name="Google Shape;5314;p592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5" name="Google Shape;5315;p59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16" name="Google Shape;5316;p59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17" name="Google Shape;5317;p59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18" name="Google Shape;5318;p59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19" name="Google Shape;5319;p5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20" name="Google Shape;5320;p59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21" name="Google Shape;5321;p59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2" name="Google Shape;5322;p59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23" name="Google Shape;5323;p592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Quotation">
  <p:cSld name="43_Quotation">
    <p:spTree>
      <p:nvGrpSpPr>
        <p:cNvPr id="1" name="Shape 5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" name="Google Shape;5325;p593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6" name="Google Shape;5326;p593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7" name="Google Shape;5327;p593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28" name="Google Shape;5328;p59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29" name="Google Shape;5329;p593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30" name="Google Shape;5330;p59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31" name="Google Shape;5331;p593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32" name="Google Shape;5332;p5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33" name="Google Shape;5333;p593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34" name="Google Shape;5334;p593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5" name="Google Shape;5335;p593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36" name="Google Shape;5336;p593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Quotation">
  <p:cSld name="39_Quotation"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8" name="Google Shape;5338;p594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9" name="Google Shape;5339;p59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0" name="Google Shape;5340;p594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41" name="Google Shape;5341;p59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42" name="Google Shape;5342;p59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43" name="Google Shape;5343;p59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44" name="Google Shape;5344;p59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45" name="Google Shape;5345;p5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46" name="Google Shape;5346;p59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47" name="Google Shape;5347;p59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8" name="Google Shape;5348;p59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49" name="Google Shape;5349;p594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Quotation">
  <p:cSld name="47_Quotation">
    <p:spTree>
      <p:nvGrpSpPr>
        <p:cNvPr id="1" name="Shape 5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1" name="Google Shape;5351;p595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2" name="Google Shape;5352;p595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3" name="Google Shape;5353;p595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4" name="Google Shape;5354;p59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55" name="Google Shape;5355;p595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56" name="Google Shape;5356;p59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7" name="Google Shape;5357;p595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58" name="Google Shape;5358;p5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9" name="Google Shape;5359;p595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60" name="Google Shape;5360;p595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1" name="Google Shape;5361;p595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62" name="Google Shape;5362;p595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Quotation">
  <p:cSld name="62_Quotation">
    <p:spTree>
      <p:nvGrpSpPr>
        <p:cNvPr id="1" name="Shape 5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4" name="Google Shape;5364;p59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5" name="Google Shape;5365;p59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6" name="Google Shape;5366;p59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7" name="Google Shape;5367;p59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68" name="Google Shape;5368;p59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69" name="Google Shape;5369;p59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70" name="Google Shape;5370;p59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371" name="Google Shape;5371;p5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72" name="Google Shape;5372;p59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373" name="Google Shape;5373;p59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4" name="Google Shape;5374;p59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75" name="Google Shape;5375;p59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5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10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617" name="Google Shape;617;p10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0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9" name="Google Shape;619;p10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0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10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2" name="Google Shape;622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0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Divider">
  <p:cSld name="29_Divider">
    <p:bg>
      <p:bgPr>
        <a:solidFill>
          <a:srgbClr val="F3F6FB"/>
        </a:solidFill>
        <a:effectLst/>
      </p:bgPr>
    </p:bg>
    <p:spTree>
      <p:nvGrpSpPr>
        <p:cNvPr id="1" name="Shape 5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7" name="Google Shape;5377;p597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378" name="Google Shape;5378;p59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9" name="Google Shape;5379;p59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0" name="Google Shape;5380;p59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81" name="Google Shape;5381;p5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2" name="Google Shape;5382;p597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3" name="Google Shape;5383;p59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Divider">
  <p:cSld name="27_Divider">
    <p:bg>
      <p:bgPr>
        <a:solidFill>
          <a:srgbClr val="F3F6FB"/>
        </a:solidFill>
        <a:effectLst/>
      </p:bgPr>
    </p:bg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5" name="Google Shape;5385;p598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386" name="Google Shape;5386;p598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7" name="Google Shape;5387;p59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8" name="Google Shape;5388;p59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89" name="Google Shape;5389;p5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0" name="Google Shape;5390;p598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1" name="Google Shape;5391;p598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Quotation">
  <p:cSld name="51_Quotation">
    <p:spTree>
      <p:nvGrpSpPr>
        <p:cNvPr id="1" name="Shape 5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3" name="Google Shape;5393;p599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4" name="Google Shape;5394;p599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5" name="Google Shape;5395;p599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96" name="Google Shape;5396;p59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97" name="Google Shape;5397;p599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398" name="Google Shape;5398;p59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99" name="Google Shape;5399;p599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400" name="Google Shape;5400;p5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01" name="Google Shape;5401;p599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402" name="Google Shape;5402;p599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3" name="Google Shape;5403;p599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04" name="Google Shape;5404;p599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Divider">
  <p:cSld name="26_Divider">
    <p:bg>
      <p:bgPr>
        <a:solidFill>
          <a:srgbClr val="F3F6FB"/>
        </a:solidFill>
        <a:effectLst/>
      </p:bgPr>
    </p:bg>
    <p:spTree>
      <p:nvGrpSpPr>
        <p:cNvPr id="1" name="Shape 5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6" name="Google Shape;5406;p600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407" name="Google Shape;5407;p600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8" name="Google Shape;5408;p600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9" name="Google Shape;5409;p600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10" name="Google Shape;5410;p6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1" name="Google Shape;5411;p600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2" name="Google Shape;5412;p600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Divider">
  <p:cSld name="25_Divider">
    <p:bg>
      <p:bgPr>
        <a:solidFill>
          <a:srgbClr val="F3F6FB"/>
        </a:solidFill>
        <a:effectLst/>
      </p:bgPr>
    </p:bg>
    <p:spTree>
      <p:nvGrpSpPr>
        <p:cNvPr id="1" name="Shape 5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4" name="Google Shape;5414;p601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415" name="Google Shape;5415;p601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6" name="Google Shape;5416;p601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7" name="Google Shape;5417;p601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18" name="Google Shape;5418;p6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9" name="Google Shape;5419;p601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0" name="Google Shape;5420;p601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Quotation">
  <p:cSld name="25_Quotation">
    <p:spTree>
      <p:nvGrpSpPr>
        <p:cNvPr id="1" name="Shape 5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2" name="Google Shape;5422;p602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3" name="Google Shape;5423;p602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4" name="Google Shape;5424;p602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5" name="Google Shape;5425;p60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26" name="Google Shape;5426;p602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427" name="Google Shape;5427;p60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28" name="Google Shape;5428;p602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429" name="Google Shape;5429;p6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30" name="Google Shape;5430;p602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431" name="Google Shape;5431;p602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2" name="Google Shape;5432;p602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33" name="Google Shape;5433;p602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Title Slide">
  <p:cSld name="11_Title Slide">
    <p:bg>
      <p:bgPr>
        <a:solidFill>
          <a:srgbClr val="FFFFFF"/>
        </a:solidFill>
        <a:effectLst/>
      </p:bgPr>
    </p:bg>
    <p:spTree>
      <p:nvGrpSpPr>
        <p:cNvPr id="1" name="Shape 5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5" name="Google Shape;5435;p603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6" name="Google Shape;5436;p603"/>
          <p:cNvSpPr/>
          <p:nvPr/>
        </p:nvSpPr>
        <p:spPr>
          <a:xfrm>
            <a:off x="1" y="5100853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7" name="Google Shape;5437;p6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2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438" name="Google Shape;5438;p603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9" name="Google Shape;5439;p6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60" y="5564125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5440" name="Google Shape;5440;p603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1" name="Google Shape;5441;p603"/>
          <p:cNvSpPr txBox="1">
            <a:spLocks noGrp="1"/>
          </p:cNvSpPr>
          <p:nvPr>
            <p:ph type="title"/>
          </p:nvPr>
        </p:nvSpPr>
        <p:spPr>
          <a:xfrm>
            <a:off x="471694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54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2" name="Google Shape;5442;p603"/>
          <p:cNvSpPr txBox="1">
            <a:spLocks noGrp="1"/>
          </p:cNvSpPr>
          <p:nvPr>
            <p:ph type="subTitle" idx="1"/>
          </p:nvPr>
        </p:nvSpPr>
        <p:spPr>
          <a:xfrm>
            <a:off x="1828800" y="3840481"/>
            <a:ext cx="8534396" cy="369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3" name="Google Shape;5443;p60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4" name="Google Shape;5444;p60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45" name="Google Shape;5445;p60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5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5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5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5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5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5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5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5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5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5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vider">
  <p:cSld name="5_Divider">
    <p:bg>
      <p:bgPr>
        <a:solidFill>
          <a:srgbClr val="F3F6FB"/>
        </a:solidFill>
        <a:effectLst/>
      </p:bgPr>
    </p:bg>
    <p:spTree>
      <p:nvGrpSpPr>
        <p:cNvPr id="1" name="Shape 5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7" name="Google Shape;5447;p604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448" name="Google Shape;5448;p604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9" name="Google Shape;5449;p604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0" name="Google Shape;5450;p604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51" name="Google Shape;5451;p6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52" name="Google Shape;5452;p604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3" name="Google Shape;5453;p604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Divider">
  <p:cSld name="24_Divider">
    <p:bg>
      <p:bgPr>
        <a:solidFill>
          <a:srgbClr val="F3F6FB"/>
        </a:solidFill>
        <a:effectLst/>
      </p:bgPr>
    </p:bg>
    <p:spTree>
      <p:nvGrpSpPr>
        <p:cNvPr id="1" name="Shape 5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5" name="Google Shape;5455;p60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456" name="Google Shape;5456;p60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7" name="Google Shape;5457;p60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8" name="Google Shape;5458;p60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59" name="Google Shape;5459;p6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60" name="Google Shape;5460;p605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1" name="Google Shape;5461;p60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Quotation">
  <p:cSld name="24_Quotation">
    <p:spTree>
      <p:nvGrpSpPr>
        <p:cNvPr id="1" name="Shape 5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Google Shape;5463;p60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4" name="Google Shape;5464;p60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5" name="Google Shape;5465;p60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6" name="Google Shape;5466;p60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67" name="Google Shape;5467;p60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468" name="Google Shape;5468;p60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69" name="Google Shape;5469;p60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470" name="Google Shape;5470;p6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71" name="Google Shape;5471;p60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472" name="Google Shape;5472;p60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3" name="Google Shape;5473;p60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74" name="Google Shape;5474;p60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5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6" name="Google Shape;626;p1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7" name="Google Shape;627;p1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28" name="Google Shape;628;p11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29" name="Google Shape;629;p1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0" name="Google Shape;630;p11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31" name="Google Shape;631;p1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Divider">
  <p:cSld name="23_Divider">
    <p:bg>
      <p:bgPr>
        <a:solidFill>
          <a:srgbClr val="F3F6FB"/>
        </a:solidFill>
        <a:effectLst/>
      </p:bgPr>
    </p:bg>
    <p:spTree>
      <p:nvGrpSpPr>
        <p:cNvPr id="1" name="Shape 5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6" name="Google Shape;5476;p607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477" name="Google Shape;5477;p60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8" name="Google Shape;5478;p60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9" name="Google Shape;5479;p60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80" name="Google Shape;5480;p6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81" name="Google Shape;5481;p607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2" name="Google Shape;5482;p60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Quotation">
  <p:cSld name="23_Quotation">
    <p:spTree>
      <p:nvGrpSpPr>
        <p:cNvPr id="1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4" name="Google Shape;5484;p608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5" name="Google Shape;5485;p60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6" name="Google Shape;5486;p608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7" name="Google Shape;5487;p60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88" name="Google Shape;5488;p60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489" name="Google Shape;5489;p60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90" name="Google Shape;5490;p60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491" name="Google Shape;5491;p6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92" name="Google Shape;5492;p60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493" name="Google Shape;5493;p60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4" name="Google Shape;5494;p60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95" name="Google Shape;5495;p608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">
  <p:cSld name="13_Divider">
    <p:bg>
      <p:bgPr>
        <a:solidFill>
          <a:srgbClr val="F3F6FB"/>
        </a:solidFill>
        <a:effectLst/>
      </p:bgPr>
    </p:bg>
    <p:spTree>
      <p:nvGrpSpPr>
        <p:cNvPr id="1" name="Shape 5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7" name="Google Shape;5497;p609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498" name="Google Shape;5498;p60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9" name="Google Shape;5499;p60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0" name="Google Shape;5500;p60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01" name="Google Shape;5501;p6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02" name="Google Shape;5502;p609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3" name="Google Shape;5503;p60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Quotation">
  <p:cSld name="22_Quotation">
    <p:spTree>
      <p:nvGrpSpPr>
        <p:cNvPr id="1" name="Shape 5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5" name="Google Shape;5505;p610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6" name="Google Shape;5506;p610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7" name="Google Shape;5507;p610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08" name="Google Shape;5508;p61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09" name="Google Shape;5509;p610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510" name="Google Shape;5510;p61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11" name="Google Shape;5511;p610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512" name="Google Shape;5512;p6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13" name="Google Shape;5513;p610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514" name="Google Shape;5514;p610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5" name="Google Shape;5515;p610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16" name="Google Shape;5516;p610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Quotation">
  <p:cSld name="18_Quotation">
    <p:spTree>
      <p:nvGrpSpPr>
        <p:cNvPr id="1" name="Shape 5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8" name="Google Shape;5518;p611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9" name="Google Shape;5519;p611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0" name="Google Shape;5520;p611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1" name="Google Shape;5521;p61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2" name="Google Shape;5522;p611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523" name="Google Shape;5523;p61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24" name="Google Shape;5524;p611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525" name="Google Shape;5525;p6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26" name="Google Shape;5526;p611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527" name="Google Shape;5527;p611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8" name="Google Shape;5528;p611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29" name="Google Shape;5529;p611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vider">
  <p:cSld name="12_Divider">
    <p:bg>
      <p:bgPr>
        <a:solidFill>
          <a:srgbClr val="F3F6FB"/>
        </a:solidFill>
        <a:effectLst/>
      </p:bgPr>
    </p:bg>
    <p:spTree>
      <p:nvGrpSpPr>
        <p:cNvPr id="1" name="Shape 5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1" name="Google Shape;5531;p612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532" name="Google Shape;5532;p612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3" name="Google Shape;5533;p612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4" name="Google Shape;5534;p612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35" name="Google Shape;5535;p6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36" name="Google Shape;5536;p612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7" name="Google Shape;5537;p612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vider">
  <p:cSld name="11_Divider">
    <p:bg>
      <p:bgPr>
        <a:solidFill>
          <a:srgbClr val="F3F6FB"/>
        </a:solidFill>
        <a:effectLst/>
      </p:bgPr>
    </p:bg>
    <p:spTree>
      <p:nvGrpSpPr>
        <p:cNvPr id="1" name="Shape 5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9" name="Google Shape;5539;p61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540" name="Google Shape;5540;p613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1" name="Google Shape;5541;p61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2" name="Google Shape;5542;p61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43" name="Google Shape;5543;p6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44" name="Google Shape;5544;p613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5" name="Google Shape;5545;p613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Quotation">
  <p:cSld name="21_Quotation">
    <p:spTree>
      <p:nvGrpSpPr>
        <p:cNvPr id="1" name="Shape 5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7" name="Google Shape;5547;p614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8" name="Google Shape;5548;p614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9" name="Google Shape;5549;p614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0" name="Google Shape;5550;p61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51" name="Google Shape;5551;p614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552" name="Google Shape;5552;p61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3" name="Google Shape;5553;p614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554" name="Google Shape;5554;p6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55" name="Google Shape;5555;p614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556" name="Google Shape;5556;p614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7" name="Google Shape;5557;p614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58" name="Google Shape;5558;p614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Divider">
  <p:cSld name="22_Divider">
    <p:bg>
      <p:bgPr>
        <a:solidFill>
          <a:srgbClr val="F3F6FB"/>
        </a:solidFill>
        <a:effectLst/>
      </p:bgPr>
    </p:bg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0" name="Google Shape;5560;p615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561" name="Google Shape;5561;p615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2" name="Google Shape;5562;p615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3" name="Google Shape;5563;p615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64" name="Google Shape;5564;p6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65" name="Google Shape;5565;p615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6" name="Google Shape;5566;p615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Quotation">
  <p:cSld name="32_Quotation">
    <p:spTree>
      <p:nvGrpSpPr>
        <p:cNvPr id="1" name="Shape 5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8" name="Google Shape;5568;p616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9" name="Google Shape;5569;p616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0" name="Google Shape;5570;p616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1" name="Google Shape;5571;p61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72" name="Google Shape;5572;p616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573" name="Google Shape;5573;p61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74" name="Google Shape;5574;p616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575" name="Google Shape;5575;p6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76" name="Google Shape;5576;p616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577" name="Google Shape;5577;p616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8" name="Google Shape;5578;p616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79" name="Google Shape;5579;p616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7" name="Google Shape;67;p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" name="Google Shape;68;p5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" name="Google Shape;69;p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" name="Google Shape;71;p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" name="Google Shape;74;p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5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1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35" name="Google Shape;635;p1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6" name="Google Shape;636;p11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37" name="Google Shape;637;p1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9" name="Google Shape;639;p11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1" name="Google Shape;641;p1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2" name="Google Shape;642;p1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vider">
  <p:cSld name="16_Divider">
    <p:bg>
      <p:bgPr>
        <a:solidFill>
          <a:srgbClr val="F3F6FB"/>
        </a:solidFill>
        <a:effectLst/>
      </p:bgPr>
    </p:bg>
    <p:spTree>
      <p:nvGrpSpPr>
        <p:cNvPr id="1" name="Shape 5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1" name="Google Shape;5581;p617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582" name="Google Shape;5582;p61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3" name="Google Shape;5583;p61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4" name="Google Shape;5584;p61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85" name="Google Shape;5585;p6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86" name="Google Shape;5586;p617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7" name="Google Shape;5587;p61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vider">
  <p:cSld name="20_Divider">
    <p:bg>
      <p:bgPr>
        <a:solidFill>
          <a:srgbClr val="F3F6FB"/>
        </a:solidFill>
        <a:effectLst/>
      </p:bgPr>
    </p:bg>
    <p:spTree>
      <p:nvGrpSpPr>
        <p:cNvPr id="1" name="Shape 5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9" name="Google Shape;5589;p618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590" name="Google Shape;5590;p618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1" name="Google Shape;5591;p618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2" name="Google Shape;5592;p618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93" name="Google Shape;5593;p6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94" name="Google Shape;5594;p618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5" name="Google Shape;5595;p618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_Yale Blue">
  <p:cSld name="29_Title Slide_Yale Blue">
    <p:spTree>
      <p:nvGrpSpPr>
        <p:cNvPr id="1" name="Shape 5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7" name="Google Shape;5597;p619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98" name="Google Shape;5598;p619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9" name="Google Shape;5599;p6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00" name="Google Shape;5600;p61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1" name="Google Shape;5601;p61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2" name="Google Shape;5602;p619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3" name="Google Shape;5603;p619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4" name="Google Shape;5604;p619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05" name="Google Shape;5605;p6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_Yale Blue">
  <p:cSld name="28_Title Slide_Yale Blue">
    <p:spTree>
      <p:nvGrpSpPr>
        <p:cNvPr id="1" name="Shape 5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7" name="Google Shape;5607;p620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08" name="Google Shape;5608;p620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9" name="Google Shape;5609;p6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10" name="Google Shape;5610;p62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1" name="Google Shape;5611;p62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2" name="Google Shape;5612;p620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3" name="Google Shape;5613;p620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4" name="Google Shape;5614;p620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15" name="Google Shape;5615;p6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_Yale Blue">
  <p:cSld name="27_Title Slide_Yale Blue">
    <p:spTree>
      <p:nvGrpSpPr>
        <p:cNvPr id="1" name="Shape 5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7" name="Google Shape;5617;p621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8" name="Google Shape;5618;p621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9" name="Google Shape;5619;p6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20" name="Google Shape;5620;p62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1" name="Google Shape;5621;p62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2" name="Google Shape;5622;p621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3" name="Google Shape;5623;p621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4" name="Google Shape;5624;p621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25" name="Google Shape;5625;p6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_Yale Blue">
  <p:cSld name="26_Title Slide_Yale Blue">
    <p:spTree>
      <p:nvGrpSpPr>
        <p:cNvPr id="1" name="Shape 5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7" name="Google Shape;5627;p622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8" name="Google Shape;5628;p622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9" name="Google Shape;5629;p6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0" name="Google Shape;5630;p62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1" name="Google Shape;5631;p62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2" name="Google Shape;5632;p622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3" name="Google Shape;5633;p622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4" name="Google Shape;5634;p622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35" name="Google Shape;5635;p6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_Yale Blue">
  <p:cSld name="25_Title Slide_Yale Blue">
    <p:spTree>
      <p:nvGrpSpPr>
        <p:cNvPr id="1" name="Shape 5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7" name="Google Shape;5637;p623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8" name="Google Shape;5638;p623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9" name="Google Shape;5639;p6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40" name="Google Shape;5640;p62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1" name="Google Shape;5641;p62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2" name="Google Shape;5642;p623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3" name="Google Shape;5643;p623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4" name="Google Shape;5644;p623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45" name="Google Shape;5645;p6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_Yale Blue">
  <p:cSld name="24_Title Slide_Yale Blue">
    <p:spTree>
      <p:nvGrpSpPr>
        <p:cNvPr id="1" name="Shape 5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7" name="Google Shape;5647;p624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8" name="Google Shape;5648;p624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9" name="Google Shape;5649;p6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50" name="Google Shape;5650;p62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1" name="Google Shape;5651;p62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2" name="Google Shape;5652;p624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3" name="Google Shape;5653;p624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4" name="Google Shape;5654;p624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55" name="Google Shape;5655;p6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_Yale Blue">
  <p:cSld name="23_Title Slide_Yale Blue">
    <p:spTree>
      <p:nvGrpSpPr>
        <p:cNvPr id="1" name="Shape 5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7" name="Google Shape;5657;p625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8" name="Google Shape;5658;p625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9" name="Google Shape;5659;p6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60" name="Google Shape;5660;p62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1" name="Google Shape;5661;p62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2" name="Google Shape;5662;p625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3" name="Google Shape;5663;p625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4" name="Google Shape;5664;p625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65" name="Google Shape;5665;p6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_Yale Blue">
  <p:cSld name="22_Title Slide_Yale Blue">
    <p:spTree>
      <p:nvGrpSpPr>
        <p:cNvPr id="1" name="Shape 5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7" name="Google Shape;5667;p626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68" name="Google Shape;5668;p626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9" name="Google Shape;5669;p6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70" name="Google Shape;5670;p62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1" name="Google Shape;5671;p62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2" name="Google Shape;5672;p626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3" name="Google Shape;5673;p626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4" name="Google Shape;5674;p626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75" name="Google Shape;5675;p6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7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1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11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1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7" name="Google Shape;647;p11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8" name="Google Shape;648;p11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649" name="Google Shape;649;p11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1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1" name="Google Shape;651;p1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vider">
  <p:cSld name="19_Divider">
    <p:bg>
      <p:bgPr>
        <a:solidFill>
          <a:srgbClr val="F3F6FB"/>
        </a:solidFill>
        <a:effectLst/>
      </p:bgPr>
    </p:bg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7" name="Google Shape;5677;p627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678" name="Google Shape;5678;p627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9" name="Google Shape;5679;p627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0" name="Google Shape;5680;p627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81" name="Google Shape;5681;p6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82" name="Google Shape;5682;p627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3" name="Google Shape;5683;p627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Quotation">
  <p:cSld name="46_Quotation">
    <p:spTree>
      <p:nvGrpSpPr>
        <p:cNvPr id="1" name="Shape 5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" name="Google Shape;5685;p628"/>
          <p:cNvSpPr/>
          <p:nvPr/>
        </p:nvSpPr>
        <p:spPr>
          <a:xfrm>
            <a:off x="1427360" y="1387868"/>
            <a:ext cx="10155042" cy="3506934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6" name="Google Shape;5686;p628"/>
          <p:cNvSpPr txBox="1">
            <a:spLocks noGrp="1"/>
          </p:cNvSpPr>
          <p:nvPr>
            <p:ph type="title"/>
          </p:nvPr>
        </p:nvSpPr>
        <p:spPr>
          <a:xfrm>
            <a:off x="1427360" y="1377232"/>
            <a:ext cx="10155042" cy="350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7" name="Google Shape;5687;p628"/>
          <p:cNvSpPr txBox="1">
            <a:spLocks noGrp="1"/>
          </p:cNvSpPr>
          <p:nvPr>
            <p:ph type="body" idx="1"/>
          </p:nvPr>
        </p:nvSpPr>
        <p:spPr>
          <a:xfrm>
            <a:off x="1427360" y="5007456"/>
            <a:ext cx="10155042" cy="825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8" name="Google Shape;5688;p62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  <a:defRPr>
                <a:solidFill>
                  <a:srgbClr val="AFB3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89" name="Google Shape;5689;p628"/>
          <p:cNvCxnSpPr/>
          <p:nvPr/>
        </p:nvCxnSpPr>
        <p:spPr>
          <a:xfrm>
            <a:off x="609603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FB3B9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690" name="Google Shape;5690;p62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91" name="Google Shape;5691;p628"/>
          <p:cNvGrpSpPr/>
          <p:nvPr/>
        </p:nvGrpSpPr>
        <p:grpSpPr>
          <a:xfrm>
            <a:off x="7191545" y="0"/>
            <a:ext cx="5000460" cy="1425988"/>
            <a:chOff x="7191545" y="0"/>
            <a:chExt cx="5000460" cy="1425988"/>
          </a:xfrm>
        </p:grpSpPr>
        <p:pic>
          <p:nvPicPr>
            <p:cNvPr id="5692" name="Google Shape;5692;p6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6" y="228371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93" name="Google Shape;5693;p628"/>
            <p:cNvGrpSpPr/>
            <p:nvPr/>
          </p:nvGrpSpPr>
          <p:grpSpPr>
            <a:xfrm>
              <a:off x="7191545" y="0"/>
              <a:ext cx="5000460" cy="1425988"/>
              <a:chOff x="7191545" y="0"/>
              <a:chExt cx="5000460" cy="1425988"/>
            </a:xfrm>
          </p:grpSpPr>
          <p:sp>
            <p:nvSpPr>
              <p:cNvPr id="5694" name="Google Shape;5694;p628"/>
              <p:cNvSpPr/>
              <p:nvPr/>
            </p:nvSpPr>
            <p:spPr>
              <a:xfrm>
                <a:off x="7191545" y="0"/>
                <a:ext cx="5000460" cy="1425988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115"/>
                  </a:gs>
                  <a:gs pos="100000">
                    <a:srgbClr val="F583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5" name="Google Shape;5695;p628"/>
              <p:cNvSpPr/>
              <p:nvPr/>
            </p:nvSpPr>
            <p:spPr>
              <a:xfrm>
                <a:off x="7335298" y="0"/>
                <a:ext cx="4856698" cy="1387867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rgbClr val="1C49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444C5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96" name="Google Shape;5696;p628" descr="Open quotation mark with solid fill"/>
          <p:cNvSpPr/>
          <p:nvPr/>
        </p:nvSpPr>
        <p:spPr>
          <a:xfrm>
            <a:off x="111512" y="136530"/>
            <a:ext cx="2036761" cy="20367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5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8" name="Google Shape;5698;p629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9" name="Google Shape;5699;p6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72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0" name="Google Shape;5700;p629"/>
          <p:cNvGrpSpPr/>
          <p:nvPr/>
        </p:nvGrpSpPr>
        <p:grpSpPr>
          <a:xfrm>
            <a:off x="1" y="0"/>
            <a:ext cx="1862669" cy="6629400"/>
            <a:chOff x="0" y="0"/>
            <a:chExt cx="1862669" cy="6629400"/>
          </a:xfrm>
        </p:grpSpPr>
        <p:sp>
          <p:nvSpPr>
            <p:cNvPr id="5701" name="Google Shape;5701;p629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02" name="Google Shape;5702;p629"/>
            <p:cNvPicPr preferRelativeResize="0"/>
            <p:nvPr/>
          </p:nvPicPr>
          <p:blipFill rotWithShape="1">
            <a:blip r:embed="rId3">
              <a:alphaModFix/>
            </a:blip>
            <a:srcRect l="7219" t="16937" r="72250" b="20589"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5703" name="Google Shape;5703;p629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4" name="Google Shape;5704;p629"/>
          <p:cNvSpPr txBox="1">
            <a:spLocks noGrp="1"/>
          </p:cNvSpPr>
          <p:nvPr>
            <p:ph type="title"/>
          </p:nvPr>
        </p:nvSpPr>
        <p:spPr>
          <a:xfrm>
            <a:off x="1621872" y="1806434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4"/>
              <a:buFont typeface="Calibri"/>
              <a:buNone/>
              <a:defRPr sz="5334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5" name="Google Shape;5705;p629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6" name="Google Shape;5706;p629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able of Content">
  <p:cSld name="5_Table of Content">
    <p:spTree>
      <p:nvGrpSpPr>
        <p:cNvPr id="1" name="Shape 5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8" name="Google Shape;5708;p630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9" name="Google Shape;5709;p630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0" name="Google Shape;5710;p630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1" name="Google Shape;5711;p630"/>
          <p:cNvSpPr txBox="1">
            <a:spLocks noGrp="1"/>
          </p:cNvSpPr>
          <p:nvPr>
            <p:ph type="body" idx="2"/>
          </p:nvPr>
        </p:nvSpPr>
        <p:spPr>
          <a:xfrm>
            <a:off x="385894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2" name="Google Shape;5712;p63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3" name="Google Shape;5713;p630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able of Content">
  <p:cSld name="4_Table of Content">
    <p:spTree>
      <p:nvGrpSpPr>
        <p:cNvPr id="1" name="Shape 5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5" name="Google Shape;5715;p631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6" name="Google Shape;5716;p631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7" name="Google Shape;5717;p631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8" name="Google Shape;5718;p631"/>
          <p:cNvSpPr txBox="1">
            <a:spLocks noGrp="1"/>
          </p:cNvSpPr>
          <p:nvPr>
            <p:ph type="body" idx="2"/>
          </p:nvPr>
        </p:nvSpPr>
        <p:spPr>
          <a:xfrm>
            <a:off x="3858933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9" name="Google Shape;5719;p63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20" name="Google Shape;5720;p631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EVERYDAY CONTENT ONLY">
  <p:cSld name="8_EVERYDAY CONTENT ONLY">
    <p:spTree>
      <p:nvGrpSpPr>
        <p:cNvPr id="1" name="Shape 5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2" name="Google Shape;5722;p632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3" name="Google Shape;5723;p632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4" name="Google Shape;5724;p632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5" name="Google Shape;5725;p632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6" name="Google Shape;5726;p632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7" name="Google Shape;5727;p632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28" name="Google Shape;5728;p632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29" name="Google Shape;5729;p632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0" name="Google Shape;5730;p6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Title Slide">
  <p:cSld name="9_Title Slide">
    <p:bg>
      <p:bgPr>
        <a:solidFill>
          <a:srgbClr val="FFFFFF"/>
        </a:solidFill>
        <a:effectLst/>
      </p:bgPr>
    </p:bg>
    <p:spTree>
      <p:nvGrpSpPr>
        <p:cNvPr id="1" name="Shape 5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2" name="Google Shape;5732;p633"/>
          <p:cNvSpPr/>
          <p:nvPr/>
        </p:nvSpPr>
        <p:spPr>
          <a:xfrm>
            <a:off x="0" y="0"/>
            <a:ext cx="12191996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3" name="Google Shape;5733;p633"/>
          <p:cNvSpPr/>
          <p:nvPr/>
        </p:nvSpPr>
        <p:spPr>
          <a:xfrm>
            <a:off x="1" y="5100853"/>
            <a:ext cx="7111361" cy="1757677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4" name="Google Shape;5734;p6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902"/>
            <a:ext cx="12191996" cy="18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735" name="Google Shape;5735;p633"/>
          <p:cNvSpPr/>
          <p:nvPr/>
        </p:nvSpPr>
        <p:spPr>
          <a:xfrm>
            <a:off x="0" y="5020056"/>
            <a:ext cx="12191996" cy="1838328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6" name="Google Shape;5736;p6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60" y="5564125"/>
            <a:ext cx="2025386" cy="911355"/>
          </a:xfrm>
          <a:prstGeom prst="rect">
            <a:avLst/>
          </a:prstGeom>
          <a:noFill/>
          <a:ln>
            <a:noFill/>
          </a:ln>
        </p:spPr>
      </p:pic>
      <p:sp>
        <p:nvSpPr>
          <p:cNvPr id="5737" name="Google Shape;5737;p633"/>
          <p:cNvSpPr/>
          <p:nvPr/>
        </p:nvSpPr>
        <p:spPr>
          <a:xfrm>
            <a:off x="1520190" y="2812538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8" name="Google Shape;5738;p633"/>
          <p:cNvSpPr txBox="1">
            <a:spLocks noGrp="1"/>
          </p:cNvSpPr>
          <p:nvPr>
            <p:ph type="title"/>
          </p:nvPr>
        </p:nvSpPr>
        <p:spPr>
          <a:xfrm>
            <a:off x="471694" y="493922"/>
            <a:ext cx="11248619" cy="57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5400"/>
              <a:buFont typeface="Calibri"/>
              <a:buNone/>
              <a:defRPr b="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9" name="Google Shape;5739;p633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3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0" name="Google Shape;5740;p633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1" name="Google Shape;5741;p6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2" name="Google Shape;5742;p63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5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5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5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5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5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5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5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5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5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5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_Yale Blue">
  <p:cSld name="21_Title Slide_Yale Blue">
    <p:spTree>
      <p:nvGrpSpPr>
        <p:cNvPr id="1" name="Shape 5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" name="Google Shape;5744;p634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5" name="Google Shape;5745;p634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6" name="Google Shape;5746;p6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7" name="Google Shape;5747;p63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8" name="Google Shape;5748;p63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9" name="Google Shape;5749;p634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0" name="Google Shape;5750;p634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1" name="Google Shape;5751;p634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52" name="Google Shape;5752;p6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_Yale Blue">
  <p:cSld name="30_Title Slide_Yale Blue">
    <p:spTree>
      <p:nvGrpSpPr>
        <p:cNvPr id="1" name="Shape 5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" name="Google Shape;5754;p635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5" name="Google Shape;5755;p635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6" name="Google Shape;5756;p6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57" name="Google Shape;5757;p635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8" name="Google Shape;5758;p63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9" name="Google Shape;5759;p635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0" name="Google Shape;5760;p635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1" name="Google Shape;5761;p635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62" name="Google Shape;5762;p6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_Yale Blue">
  <p:cSld name="31_Title Slide_Yale Blue">
    <p:spTree>
      <p:nvGrpSpPr>
        <p:cNvPr id="1" name="Shape 5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4" name="Google Shape;5764;p636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5" name="Google Shape;5765;p636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6" name="Google Shape;5766;p6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67" name="Google Shape;5767;p636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8" name="Google Shape;5768;p636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9" name="Google Shape;5769;p636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0" name="Google Shape;5770;p636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1" name="Google Shape;5771;p636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72" name="Google Shape;5772;p6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6">
    <p:bg>
      <p:bgPr>
        <a:solidFill>
          <a:schemeClr val="lt2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11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654" name="Google Shape;654;p11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1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1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7" name="Google Shape;657;p1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8" name="Google Shape;658;p11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1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_Yale Blue">
  <p:cSld name="32_Title Slide_Yale Blue">
    <p:spTree>
      <p:nvGrpSpPr>
        <p:cNvPr id="1" name="Shape 5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4" name="Google Shape;5774;p637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5" name="Google Shape;5775;p637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6" name="Google Shape;5776;p6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77" name="Google Shape;5777;p637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8" name="Google Shape;5778;p637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9" name="Google Shape;5779;p637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0" name="Google Shape;5780;p637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1" name="Google Shape;5781;p637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82" name="Google Shape;5782;p6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Slide_Yale Blue">
  <p:cSld name="33_Title Slide_Yale Blue">
    <p:spTree>
      <p:nvGrpSpPr>
        <p:cNvPr id="1" name="Shape 5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4" name="Google Shape;5784;p638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5" name="Google Shape;5785;p638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6" name="Google Shape;5786;p6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87" name="Google Shape;5787;p638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8" name="Google Shape;5788;p638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9" name="Google Shape;5789;p638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0" name="Google Shape;5790;p638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1" name="Google Shape;5791;p638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92" name="Google Shape;5792;p6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_Yale Blue">
  <p:cSld name="34_Title Slide_Yale Blue">
    <p:spTree>
      <p:nvGrpSpPr>
        <p:cNvPr id="1" name="Shape 5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" name="Google Shape;5794;p639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95" name="Google Shape;5795;p639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6" name="Google Shape;5796;p6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97" name="Google Shape;5797;p639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8" name="Google Shape;5798;p639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9" name="Google Shape;5799;p639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0" name="Google Shape;5800;p639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1" name="Google Shape;5801;p639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02" name="Google Shape;5802;p6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_Yale Blue">
  <p:cSld name="35_Title Slide_Yale Blue">
    <p:spTree>
      <p:nvGrpSpPr>
        <p:cNvPr id="1" name="Shape 5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4" name="Google Shape;5804;p640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05" name="Google Shape;5805;p640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6" name="Google Shape;5806;p6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7" name="Google Shape;5807;p64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8" name="Google Shape;5808;p64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9" name="Google Shape;5809;p640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0" name="Google Shape;5810;p640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1" name="Google Shape;5811;p640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12" name="Google Shape;5812;p6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Slide_Yale Blue">
  <p:cSld name="36_Title Slide_Yale Blue">
    <p:spTree>
      <p:nvGrpSpPr>
        <p:cNvPr id="1" name="Shape 5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4" name="Google Shape;5814;p641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15" name="Google Shape;5815;p641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6" name="Google Shape;5816;p6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17" name="Google Shape;5817;p641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8" name="Google Shape;5818;p641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9" name="Google Shape;5819;p641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0" name="Google Shape;5820;p641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1" name="Google Shape;5821;p641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22" name="Google Shape;5822;p6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Title Slide">
  <p:cSld name="10_Title Slide">
    <p:spTree>
      <p:nvGrpSpPr>
        <p:cNvPr id="1" name="Shape 5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4" name="Google Shape;5824;p642"/>
          <p:cNvSpPr/>
          <p:nvPr/>
        </p:nvSpPr>
        <p:spPr>
          <a:xfrm>
            <a:off x="-21168" y="6629400"/>
            <a:ext cx="12213165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5" name="Google Shape;5825;p6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5972" y="408517"/>
            <a:ext cx="3706282" cy="1813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26" name="Google Shape;5826;p642"/>
          <p:cNvGrpSpPr/>
          <p:nvPr/>
        </p:nvGrpSpPr>
        <p:grpSpPr>
          <a:xfrm>
            <a:off x="1" y="0"/>
            <a:ext cx="1862669" cy="6629400"/>
            <a:chOff x="0" y="0"/>
            <a:chExt cx="1862669" cy="6629400"/>
          </a:xfrm>
        </p:grpSpPr>
        <p:sp>
          <p:nvSpPr>
            <p:cNvPr id="5827" name="Google Shape;5827;p642"/>
            <p:cNvSpPr/>
            <p:nvPr/>
          </p:nvSpPr>
          <p:spPr>
            <a:xfrm>
              <a:off x="0" y="0"/>
              <a:ext cx="1782229" cy="66294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28" name="Google Shape;5828;p642"/>
            <p:cNvPicPr preferRelativeResize="0"/>
            <p:nvPr/>
          </p:nvPicPr>
          <p:blipFill rotWithShape="1">
            <a:blip r:embed="rId3">
              <a:alphaModFix/>
            </a:blip>
            <a:srcRect l="7219" t="16937" r="72250" b="20589"/>
            <a:stretch/>
          </p:blipFill>
          <p:spPr>
            <a:xfrm>
              <a:off x="0" y="0"/>
              <a:ext cx="1862669" cy="6629400"/>
            </a:xfrm>
            <a:prstGeom prst="rect">
              <a:avLst/>
            </a:prstGeom>
            <a:solidFill>
              <a:srgbClr val="79818A"/>
            </a:solidFill>
            <a:ln>
              <a:noFill/>
            </a:ln>
          </p:spPr>
        </p:pic>
      </p:grpSp>
      <p:sp>
        <p:nvSpPr>
          <p:cNvPr id="5829" name="Google Shape;5829;p642"/>
          <p:cNvSpPr txBox="1">
            <a:spLocks noGrp="1"/>
          </p:cNvSpPr>
          <p:nvPr>
            <p:ph type="subTitle" idx="1"/>
          </p:nvPr>
        </p:nvSpPr>
        <p:spPr>
          <a:xfrm>
            <a:off x="3147492" y="4195760"/>
            <a:ext cx="54885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0" name="Google Shape;5830;p642"/>
          <p:cNvSpPr txBox="1">
            <a:spLocks noGrp="1"/>
          </p:cNvSpPr>
          <p:nvPr>
            <p:ph type="title"/>
          </p:nvPr>
        </p:nvSpPr>
        <p:spPr>
          <a:xfrm>
            <a:off x="1621872" y="1806425"/>
            <a:ext cx="10189826" cy="227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5334"/>
              <a:buFont typeface="Calibri"/>
              <a:buNone/>
              <a:defRPr sz="5334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1" name="Google Shape;5831;p642"/>
          <p:cNvSpPr txBox="1">
            <a:spLocks noGrp="1"/>
          </p:cNvSpPr>
          <p:nvPr>
            <p:ph type="body" idx="2"/>
          </p:nvPr>
        </p:nvSpPr>
        <p:spPr>
          <a:xfrm>
            <a:off x="3147483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2" name="Google Shape;5832;p642"/>
          <p:cNvSpPr txBox="1">
            <a:spLocks noGrp="1"/>
          </p:cNvSpPr>
          <p:nvPr>
            <p:ph type="body" idx="3"/>
          </p:nvPr>
        </p:nvSpPr>
        <p:spPr>
          <a:xfrm>
            <a:off x="3147483" y="5005389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able of Content">
  <p:cSld name="6_Table of Content">
    <p:spTree>
      <p:nvGrpSpPr>
        <p:cNvPr id="1" name="Shape 5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4" name="Google Shape;5834;p643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5" name="Google Shape;5835;p643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6" name="Google Shape;5836;p643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7" name="Google Shape;5837;p643"/>
          <p:cNvSpPr txBox="1">
            <a:spLocks noGrp="1"/>
          </p:cNvSpPr>
          <p:nvPr>
            <p:ph type="body" idx="2"/>
          </p:nvPr>
        </p:nvSpPr>
        <p:spPr>
          <a:xfrm>
            <a:off x="3858933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8" name="Google Shape;5838;p643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9" name="Google Shape;5839;p643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Slide_Yale Blue">
  <p:cSld name="37_Title Slide_Yale Blue">
    <p:spTree>
      <p:nvGrpSpPr>
        <p:cNvPr id="1" name="Shape 5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1" name="Google Shape;5841;p644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2" name="Google Shape;5842;p644"/>
          <p:cNvSpPr txBox="1">
            <a:spLocks noGrp="1"/>
          </p:cNvSpPr>
          <p:nvPr>
            <p:ph type="title"/>
          </p:nvPr>
        </p:nvSpPr>
        <p:spPr>
          <a:xfrm>
            <a:off x="2826557" y="1807156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3" name="Google Shape;5843;p6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4" name="Google Shape;5844;p644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5" name="Google Shape;5845;p644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6" name="Google Shape;5846;p644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7" name="Google Shape;5847;p644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8" name="Google Shape;5848;p644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49" name="Google Shape;5849;p6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40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able of Content">
  <p:cSld name="7_Table of Content">
    <p:spTree>
      <p:nvGrpSpPr>
        <p:cNvPr id="1" name="Shape 5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" name="Google Shape;5851;p645"/>
          <p:cNvSpPr/>
          <p:nvPr/>
        </p:nvSpPr>
        <p:spPr>
          <a:xfrm>
            <a:off x="-10579" y="6620933"/>
            <a:ext cx="12213165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2" name="Google Shape;5852;p645"/>
          <p:cNvSpPr txBox="1">
            <a:spLocks noGrp="1"/>
          </p:cNvSpPr>
          <p:nvPr>
            <p:ph type="title"/>
          </p:nvPr>
        </p:nvSpPr>
        <p:spPr>
          <a:xfrm>
            <a:off x="218112" y="224842"/>
            <a:ext cx="1171572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933"/>
              <a:buFont typeface="Calibri"/>
              <a:buNone/>
              <a:defRPr sz="2933">
                <a:solidFill>
                  <a:srgbClr val="79818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3" name="Google Shape;5853;p645"/>
          <p:cNvSpPr txBox="1">
            <a:spLocks noGrp="1"/>
          </p:cNvSpPr>
          <p:nvPr>
            <p:ph type="body" idx="1"/>
          </p:nvPr>
        </p:nvSpPr>
        <p:spPr>
          <a:xfrm>
            <a:off x="218112" y="917198"/>
            <a:ext cx="11715722" cy="495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̶"/>
              <a:defRPr sz="1867"/>
            </a:lvl2pPr>
            <a:lvl3pPr marL="1371600" lvl="2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Char char="•"/>
              <a:defRPr sz="1867"/>
            </a:lvl3pPr>
            <a:lvl4pPr marL="1828800" lvl="3" indent="-347155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4" name="Google Shape;5854;p645"/>
          <p:cNvSpPr txBox="1">
            <a:spLocks noGrp="1"/>
          </p:cNvSpPr>
          <p:nvPr>
            <p:ph type="body" idx="2"/>
          </p:nvPr>
        </p:nvSpPr>
        <p:spPr>
          <a:xfrm>
            <a:off x="3858942" y="5969002"/>
            <a:ext cx="8074901" cy="64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6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333"/>
              <a:buChar char="•"/>
              <a:defRPr sz="1333"/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5" name="Google Shape;5855;p645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Calibri"/>
              <a:buNone/>
              <a:defRPr sz="1467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6" name="Google Shape;5856;p645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8" y="5969002"/>
            <a:ext cx="3704344" cy="6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EVERYDAY CONTENT ONLY">
  <p:cSld name="6_EVERYDAY CONTENT ONLY">
    <p:spTree>
      <p:nvGrpSpPr>
        <p:cNvPr id="1" name="Shape 5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8" name="Google Shape;5858;p646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9" name="Google Shape;5859;p646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0" name="Google Shape;5860;p646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1" name="Google Shape;5861;p646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2" name="Google Shape;5862;p646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3" name="Google Shape;5863;p646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864" name="Google Shape;5864;p646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865" name="Google Shape;5865;p646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6" name="Google Shape;5866;p6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6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62" name="Google Shape;662;p11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63" name="Google Shape;663;p11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664" name="Google Shape;664;p11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1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6" name="Google Shape;666;p11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67" name="Google Shape;667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EVERYDAY CONTENT ONLY">
  <p:cSld name="7_EVERYDAY CONTENT ONLY"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p647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9" name="Google Shape;5869;p647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70" name="Google Shape;5870;p647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71" name="Google Shape;5871;p647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72" name="Google Shape;5872;p647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3" name="Google Shape;5873;p647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874" name="Google Shape;5874;p647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875" name="Google Shape;5875;p647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76" name="Google Shape;5876;p6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EVERYDAY CONTENT ONLY">
  <p:cSld name="9_EVERYDAY CONTENT ONLY">
    <p:spTree>
      <p:nvGrpSpPr>
        <p:cNvPr id="1" name="Shape 5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8" name="Google Shape;5878;p648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9" name="Google Shape;5879;p648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80" name="Google Shape;5880;p648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81" name="Google Shape;5881;p648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82" name="Google Shape;5882;p648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3" name="Google Shape;5883;p648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884" name="Google Shape;5884;p648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885" name="Google Shape;5885;p648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86" name="Google Shape;5886;p6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Divider">
  <p:cSld name="28_Divider">
    <p:bg>
      <p:bgPr>
        <a:solidFill>
          <a:srgbClr val="F3F6FB"/>
        </a:solidFill>
        <a:effectLst/>
      </p:bgPr>
    </p:bg>
    <p:spTree>
      <p:nvGrpSpPr>
        <p:cNvPr id="1" name="Shape 5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8" name="Google Shape;5888;p649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889" name="Google Shape;5889;p649"/>
            <p:cNvSpPr/>
            <p:nvPr/>
          </p:nvSpPr>
          <p:spPr>
            <a:xfrm>
              <a:off x="0" y="5100267"/>
              <a:ext cx="7111371" cy="1757732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0" name="Google Shape;5890;p649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0411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1" name="Google Shape;5891;p649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92" name="Google Shape;5892;p6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93" name="Google Shape;5893;p649"/>
          <p:cNvSpPr txBox="1">
            <a:spLocks noGrp="1"/>
          </p:cNvSpPr>
          <p:nvPr>
            <p:ph type="title"/>
          </p:nvPr>
        </p:nvSpPr>
        <p:spPr>
          <a:xfrm>
            <a:off x="1413305" y="701748"/>
            <a:ext cx="9365376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4" name="Google Shape;5894;p649"/>
          <p:cNvSpPr txBox="1">
            <a:spLocks noGrp="1"/>
          </p:cNvSpPr>
          <p:nvPr>
            <p:ph type="subTitle" idx="1"/>
          </p:nvPr>
        </p:nvSpPr>
        <p:spPr>
          <a:xfrm>
            <a:off x="1413305" y="3081637"/>
            <a:ext cx="9365376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Slide_Yale Blue">
  <p:cSld name="38_Title Slide_Yale Blue">
    <p:spTree>
      <p:nvGrpSpPr>
        <p:cNvPr id="1" name="Shape 5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6" name="Google Shape;5896;p650"/>
          <p:cNvSpPr txBox="1">
            <a:spLocks noGrp="1"/>
          </p:cNvSpPr>
          <p:nvPr>
            <p:ph type="body" idx="1"/>
          </p:nvPr>
        </p:nvSpPr>
        <p:spPr>
          <a:xfrm>
            <a:off x="2826557" y="5400857"/>
            <a:ext cx="8178613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7" name="Google Shape;5897;p650"/>
          <p:cNvSpPr txBox="1">
            <a:spLocks noGrp="1"/>
          </p:cNvSpPr>
          <p:nvPr>
            <p:ph type="title"/>
          </p:nvPr>
        </p:nvSpPr>
        <p:spPr>
          <a:xfrm>
            <a:off x="2826557" y="1807147"/>
            <a:ext cx="8178613" cy="162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8" name="Google Shape;5898;p6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9" name="Google Shape;5899;p650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0" name="Google Shape;5900;p650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939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1" name="Google Shape;5901;p650"/>
          <p:cNvSpPr/>
          <p:nvPr/>
        </p:nvSpPr>
        <p:spPr>
          <a:xfrm rot="10799991">
            <a:off x="-19" y="2000233"/>
            <a:ext cx="2785070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2" name="Google Shape;5902;p650"/>
          <p:cNvSpPr/>
          <p:nvPr/>
        </p:nvSpPr>
        <p:spPr>
          <a:xfrm>
            <a:off x="0" y="6115050"/>
            <a:ext cx="12191996" cy="74295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3" name="Google Shape;5903;p650"/>
          <p:cNvSpPr txBox="1">
            <a:spLocks noGrp="1"/>
          </p:cNvSpPr>
          <p:nvPr>
            <p:ph type="body" idx="2"/>
          </p:nvPr>
        </p:nvSpPr>
        <p:spPr>
          <a:xfrm>
            <a:off x="2826557" y="3447397"/>
            <a:ext cx="8178613" cy="71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200"/>
              <a:buNone/>
              <a:defRPr sz="320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04" name="Google Shape;5904;p6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1" y="4178333"/>
            <a:ext cx="4395959" cy="114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EVERYDAY CONTENT ONLY">
  <p:cSld name="10_EVERYDAY CONTENT ONLY">
    <p:spTree>
      <p:nvGrpSpPr>
        <p:cNvPr id="1" name="Shape 5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6" name="Google Shape;5906;p651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7" name="Google Shape;5907;p651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08" name="Google Shape;5908;p651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9" name="Google Shape;5909;p651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0" name="Google Shape;5910;p651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1" name="Google Shape;5911;p651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912" name="Google Shape;5912;p651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913" name="Google Shape;5913;p651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4" name="Google Shape;5914;p6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EVERYDAY CONTENT ONLY">
  <p:cSld name="11_EVERYDAY CONTENT ONLY">
    <p:spTree>
      <p:nvGrpSpPr>
        <p:cNvPr id="1" name="Shape 5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6" name="Google Shape;5916;p652"/>
          <p:cNvSpPr/>
          <p:nvPr/>
        </p:nvSpPr>
        <p:spPr>
          <a:xfrm>
            <a:off x="0" y="0"/>
            <a:ext cx="12191996" cy="1313060"/>
          </a:xfrm>
          <a:prstGeom prst="rect">
            <a:avLst/>
          </a:prstGeom>
          <a:gradFill>
            <a:gsLst>
              <a:gs pos="0">
                <a:srgbClr val="1C498B"/>
              </a:gs>
              <a:gs pos="100000">
                <a:srgbClr val="79818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7" name="Google Shape;5917;p652"/>
          <p:cNvSpPr/>
          <p:nvPr/>
        </p:nvSpPr>
        <p:spPr>
          <a:xfrm>
            <a:off x="6863642" y="16268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8" name="Google Shape;5918;p652"/>
          <p:cNvSpPr txBox="1">
            <a:spLocks noGrp="1"/>
          </p:cNvSpPr>
          <p:nvPr>
            <p:ph type="body" idx="1"/>
          </p:nvPr>
        </p:nvSpPr>
        <p:spPr>
          <a:xfrm>
            <a:off x="508544" y="1707789"/>
            <a:ext cx="11203667" cy="46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Char char="•"/>
              <a:defRPr>
                <a:solidFill>
                  <a:srgbClr val="4C555F"/>
                </a:solidFill>
              </a:defRPr>
            </a:lvl1pPr>
            <a:lvl2pPr marL="914400" lvl="1" indent="-4191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000"/>
              <a:buChar char="•"/>
              <a:defRPr>
                <a:solidFill>
                  <a:srgbClr val="4C555F"/>
                </a:solidFill>
              </a:defRPr>
            </a:lvl2pPr>
            <a:lvl3pPr marL="1371600" lvl="2" indent="-40005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700"/>
              <a:buChar char="•"/>
              <a:defRPr>
                <a:solidFill>
                  <a:srgbClr val="4C555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C555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9" name="Google Shape;5919;p652"/>
          <p:cNvSpPr/>
          <p:nvPr/>
        </p:nvSpPr>
        <p:spPr>
          <a:xfrm>
            <a:off x="6863642" y="519644"/>
            <a:ext cx="5328355" cy="812270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5"/>
              <a:buFont typeface="Helvetica Neue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0" name="Google Shape;5920;p652"/>
          <p:cNvSpPr txBox="1">
            <a:spLocks noGrp="1"/>
          </p:cNvSpPr>
          <p:nvPr>
            <p:ph type="title"/>
          </p:nvPr>
        </p:nvSpPr>
        <p:spPr>
          <a:xfrm>
            <a:off x="304796" y="17006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1" name="Google Shape;5921;p652"/>
          <p:cNvSpPr txBox="1">
            <a:spLocks noGrp="1"/>
          </p:cNvSpPr>
          <p:nvPr>
            <p:ph type="body" idx="2"/>
          </p:nvPr>
        </p:nvSpPr>
        <p:spPr>
          <a:xfrm>
            <a:off x="332184" y="953345"/>
            <a:ext cx="1143010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922" name="Google Shape;5922;p652"/>
          <p:cNvCxnSpPr/>
          <p:nvPr/>
        </p:nvCxnSpPr>
        <p:spPr>
          <a:xfrm>
            <a:off x="11311722" y="6447270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923" name="Google Shape;5923;p652"/>
          <p:cNvSpPr txBox="1">
            <a:spLocks noGrp="1"/>
          </p:cNvSpPr>
          <p:nvPr>
            <p:ph type="sldNum" idx="12"/>
          </p:nvPr>
        </p:nvSpPr>
        <p:spPr>
          <a:xfrm>
            <a:off x="11202597" y="6454531"/>
            <a:ext cx="559704" cy="3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Calibri"/>
              <a:buNone/>
              <a:defRPr sz="1000">
                <a:solidFill>
                  <a:srgbClr val="7F7F7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4" name="Google Shape;5924;p6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4" y="6492240"/>
            <a:ext cx="1606134" cy="22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over">
  <p:cSld name="30_Cover">
    <p:spTree>
      <p:nvGrpSpPr>
        <p:cNvPr id="1" name="Shape 5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6" name="Google Shape;5926;p653"/>
          <p:cNvSpPr/>
          <p:nvPr/>
        </p:nvSpPr>
        <p:spPr>
          <a:xfrm>
            <a:off x="902366" y="1294416"/>
            <a:ext cx="11289630" cy="3822603"/>
          </a:xfrm>
          <a:prstGeom prst="rect">
            <a:avLst/>
          </a:prstGeom>
          <a:solidFill>
            <a:srgbClr val="F3F6FB"/>
          </a:solidFill>
          <a:ln>
            <a:noFill/>
          </a:ln>
        </p:spPr>
        <p:txBody>
          <a:bodyPr spcFirstLastPara="1" wrap="square" lIns="91400" tIns="45700" rIns="91400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7" name="Google Shape;5927;p653"/>
          <p:cNvSpPr txBox="1">
            <a:spLocks noGrp="1"/>
          </p:cNvSpPr>
          <p:nvPr>
            <p:ph type="title"/>
          </p:nvPr>
        </p:nvSpPr>
        <p:spPr>
          <a:xfrm>
            <a:off x="1413305" y="1561328"/>
            <a:ext cx="5194432" cy="18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000"/>
              <a:buFont typeface="Calibri"/>
              <a:buNone/>
              <a:defRPr sz="4000">
                <a:solidFill>
                  <a:srgbClr val="444C5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8" name="Google Shape;5928;p653"/>
          <p:cNvSpPr txBox="1">
            <a:spLocks noGrp="1"/>
          </p:cNvSpPr>
          <p:nvPr>
            <p:ph type="subTitle" idx="1"/>
          </p:nvPr>
        </p:nvSpPr>
        <p:spPr>
          <a:xfrm>
            <a:off x="1413305" y="3766861"/>
            <a:ext cx="5194432" cy="98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929" name="Google Shape;5929;p653"/>
          <p:cNvGrpSpPr/>
          <p:nvPr/>
        </p:nvGrpSpPr>
        <p:grpSpPr>
          <a:xfrm>
            <a:off x="0" y="5020349"/>
            <a:ext cx="12191996" cy="1837651"/>
            <a:chOff x="0" y="5020348"/>
            <a:chExt cx="12191996" cy="1837651"/>
          </a:xfrm>
        </p:grpSpPr>
        <p:sp>
          <p:nvSpPr>
            <p:cNvPr id="5930" name="Google Shape;5930;p653"/>
            <p:cNvSpPr/>
            <p:nvPr/>
          </p:nvSpPr>
          <p:spPr>
            <a:xfrm>
              <a:off x="0" y="5038947"/>
              <a:ext cx="12191996" cy="1819052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rgbClr val="F58366"/>
                </a:gs>
                <a:gs pos="100000">
                  <a:srgbClr val="F583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1" name="Google Shape;5931;p653"/>
            <p:cNvSpPr/>
            <p:nvPr/>
          </p:nvSpPr>
          <p:spPr>
            <a:xfrm>
              <a:off x="0" y="5020348"/>
              <a:ext cx="12191996" cy="1837651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rgbClr val="1C498B"/>
            </a:solidFill>
            <a:ln>
              <a:noFill/>
            </a:ln>
          </p:spPr>
          <p:txBody>
            <a:bodyPr spcFirstLastPara="1" wrap="square" lIns="91400" tIns="45700" rIns="91400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32" name="Google Shape;5932;p6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91" y="5563584"/>
              <a:ext cx="2025313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17"/>
          <p:cNvSpPr txBox="1">
            <a:spLocks noGrp="1"/>
          </p:cNvSpPr>
          <p:nvPr>
            <p:ph type="ftr" idx="11"/>
          </p:nvPr>
        </p:nvSpPr>
        <p:spPr>
          <a:xfrm>
            <a:off x="5003095" y="6472051"/>
            <a:ext cx="25278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5" name="Google Shape;2015;p17"/>
          <p:cNvSpPr txBox="1">
            <a:spLocks noGrp="1"/>
          </p:cNvSpPr>
          <p:nvPr>
            <p:ph type="sldNum" idx="12"/>
          </p:nvPr>
        </p:nvSpPr>
        <p:spPr>
          <a:xfrm>
            <a:off x="10608383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16" name="Google Shape;201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405" y="6481303"/>
            <a:ext cx="1732213" cy="314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356677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0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1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11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1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1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73" name="Google Shape;673;p1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4" name="Google Shape;674;p1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75" name="Google Shape;675;p11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76" name="Google Shape;676;p1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7" name="Google Shape;677;p11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8" name="Google Shape;678;p1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1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80" name="Google Shape;680;p11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1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1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11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1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5" name="Google Shape;685;p1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6" name="Google Shape;686;p1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7" name="Google Shape;687;p1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11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89" name="Google Shape;689;p1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0" name="Google Shape;690;p11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1" name="Google Shape;691;p1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93" name="Google Shape;693;p11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6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1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97" name="Google Shape;697;p11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98" name="Google Shape;698;p1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9" name="Google Shape;699;p11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00" name="Google Shape;700;p11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1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2" name="Google Shape;702;p11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11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4" name="Google Shape;704;p11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5" name="Google Shape;705;p11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5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1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08" name="Google Shape;708;p1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9" name="Google Shape;709;p11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10" name="Google Shape;710;p1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2" name="Google Shape;712;p11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1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4" name="Google Shape;714;p11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5" name="Google Shape;715;p1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6" name="Google Shape;716;p1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7" name="Google Shape;717;p1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8" name="Google Shape;718;p1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9" name="Google Shape;719;p1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6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11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2" name="Google Shape;722;p1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3" name="Google Shape;723;p1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24" name="Google Shape;724;p1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1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6" name="Google Shape;726;p1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28" name="Google Shape;728;p1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9" name="Google Shape;729;p1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6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2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32" name="Google Shape;732;p12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2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4" name="Google Shape;734;p12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12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12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7" name="Google Shape;737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12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8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58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8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5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" name="Google Shape;81;p58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82" name="Google Shape;82;p5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5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" name="Google Shape;84;p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6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1" name="Google Shape;741;p1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2" name="Google Shape;742;p1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743" name="Google Shape;743;p12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44" name="Google Shape;744;p1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5" name="Google Shape;745;p12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6" name="Google Shape;746;p1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22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22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51" name="Google Shape;751;p122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752" name="Google Shape;752;p122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22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4" name="Google Shape;754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7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12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757" name="Google Shape;757;p12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2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2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0" name="Google Shape;760;p1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1" name="Google Shape;761;p12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2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7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2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65" name="Google Shape;765;p12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66" name="Google Shape;766;p12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767" name="Google Shape;767;p12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2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9" name="Google Shape;769;p12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770" name="Google Shape;770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8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5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125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25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5" name="Google Shape;775;p12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76" name="Google Shape;776;p125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777" name="Google Shape;777;p12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2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9" name="Google Shape;779;p1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7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12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82" name="Google Shape;782;p1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12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84" name="Google Shape;784;p1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1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6" name="Google Shape;786;p1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2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9" name="Google Shape;789;p1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0" name="Google Shape;790;p1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7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2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94" name="Google Shape;794;p12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95" name="Google Shape;795;p1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6" name="Google Shape;796;p12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7" name="Google Shape;797;p1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1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99" name="Google Shape;799;p12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0" name="Google Shape;800;p12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01" name="Google Shape;801;p1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2" name="Google Shape;802;p1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6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2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05" name="Google Shape;805;p1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6" name="Google Shape;806;p1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07" name="Google Shape;807;p1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9" name="Google Shape;809;p1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2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2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1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3" name="Google Shape;813;p1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4" name="Google Shape;814;p1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5" name="Google Shape;815;p1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6" name="Google Shape;816;p1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2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2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12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2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1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22" name="Google Shape;822;p1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3" name="Google Shape;823;p1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824" name="Google Shape;824;p12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25" name="Google Shape;825;p1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26" name="Google Shape;826;p1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27" name="Google Shape;827;p1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1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29" name="Google Shape;829;p12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7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13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832" name="Google Shape;832;p13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3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4" name="Google Shape;834;p13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13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13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7" name="Google Shape;837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13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" name="Google Shape;90;p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2" name="Google Shape;92;p5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3" name="Google Shape;93;p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94;p5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5" name="Google Shape;95;p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7" name="Google Shape;97;p5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7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13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41" name="Google Shape;841;p1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2" name="Google Shape;842;p13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43" name="Google Shape;843;p13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3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45" name="Google Shape;845;p13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7" name="Google Shape;847;p13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8" name="Google Shape;848;p1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 2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32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2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2" name="Google Shape;852;p132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853" name="Google Shape;853;p132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32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5" name="Google Shape;855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9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3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13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3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0" name="Google Shape;860;p13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61" name="Google Shape;861;p13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862" name="Google Shape;862;p13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3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4" name="Google Shape;864;p1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3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13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3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1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0" name="Google Shape;870;p1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1" name="Google Shape;871;p1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3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73" name="Google Shape;873;p1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4" name="Google Shape;874;p13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75" name="Google Shape;875;p1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77" name="Google Shape;877;p13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8">
    <p:bg>
      <p:bgPr>
        <a:solidFill>
          <a:schemeClr val="lt2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13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880" name="Google Shape;880;p13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3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3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3" name="Google Shape;883;p1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4" name="Google Shape;884;p13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3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8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3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8" name="Google Shape;888;p136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89" name="Google Shape;889;p13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890" name="Google Shape;890;p13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13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2" name="Google Shape;892;p13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893" name="Google Shape;893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3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3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13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3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8" name="Google Shape;898;p1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99" name="Google Shape;899;p1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0" name="Google Shape;900;p1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01" name="Google Shape;901;p13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02" name="Google Shape;902;p1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3" name="Google Shape;903;p13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04" name="Google Shape;904;p1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1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06" name="Google Shape;906;p13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8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1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09" name="Google Shape;909;p1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0" name="Google Shape;910;p1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11" name="Google Shape;911;p1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13" name="Google Shape;913;p1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1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16" name="Google Shape;916;p1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7" name="Google Shape;917;p1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4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3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3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3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2" name="Google Shape;922;p13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3" name="Google Shape;923;p1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4" name="Google Shape;924;p1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25" name="Google Shape;925;p13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26" name="Google Shape;926;p1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7" name="Google Shape;927;p13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28" name="Google Shape;928;p1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1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30" name="Google Shape;930;p13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4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40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4" name="Google Shape;934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40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6" name="Google Shape;936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140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40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40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0" name="Google Shape;940;p1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14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9295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6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00" name="Google Shape;100;p6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6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6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;p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6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4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4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4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7" name="Google Shape;947;p14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48" name="Google Shape;948;p14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9" name="Google Shape;949;p1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14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51" name="Google Shape;951;p1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2" name="Google Shape;952;p14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53" name="Google Shape;953;p14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4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55" name="Google Shape;955;p14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8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4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4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59" name="Google Shape;959;p14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60" name="Google Shape;960;p1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1" name="Google Shape;961;p1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62" name="Google Shape;962;p1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1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4" name="Google Shape;964;p142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142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6" name="Google Shape;966;p1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7" name="Google Shape;967;p1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7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14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70" name="Google Shape;970;p1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1" name="Google Shape;971;p14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72" name="Google Shape;972;p1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1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74" name="Google Shape;974;p14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43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6" name="Google Shape;976;p143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8" name="Google Shape;978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9" name="Google Shape;979;p14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80" name="Google Shape;980;p1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1" name="Google Shape;981;p1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8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84" name="Google Shape;984;p1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5" name="Google Shape;985;p1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86" name="Google Shape;986;p1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88" name="Google Shape;988;p1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0" name="Google Shape;990;p1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1" name="Google Shape;991;p1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8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Google Shape;993;p145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994" name="Google Shape;994;p145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45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6" name="Google Shape;996;p145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45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8" name="Google Shape;998;p145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9" name="Google Shape;999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4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7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03" name="Google Shape;1003;p1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4" name="Google Shape;1004;p1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05" name="Google Shape;1005;p14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06" name="Google Shape;1006;p1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7" name="Google Shape;1007;p14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08" name="Google Shape;1008;p1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2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4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4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4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4" name="Google Shape;1014;p1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15" name="Google Shape;1015;p1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6" name="Google Shape;1016;p1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17" name="Google Shape;1017;p1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18" name="Google Shape;1018;p1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9" name="Google Shape;1019;p1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20" name="Google Shape;1020;p1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2" name="Google Shape;1022;p14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2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4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4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4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14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8" name="Google Shape;1028;p1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9" name="Google Shape;1029;p1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grpSp>
        <p:nvGrpSpPr>
          <p:cNvPr id="1030" name="Google Shape;1030;p1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31" name="Google Shape;1031;p1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2" name="Google Shape;1032;p1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33" name="Google Shape;1033;p1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35" name="Google Shape;1035;p14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0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4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4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4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0" name="Google Shape;1040;p14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41" name="Google Shape;1041;p14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042" name="Google Shape;1042;p14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4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4" name="Google Shape;1044;p1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9">
    <p:bg>
      <p:bgPr>
        <a:solidFill>
          <a:schemeClr val="lt2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oogle Shape;1046;p15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047" name="Google Shape;1047;p15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5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15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0" name="Google Shape;1050;p1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1" name="Google Shape;1051;p15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5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66.xml"/><Relationship Id="rId299" Type="http://schemas.openxmlformats.org/officeDocument/2006/relationships/slideLayout" Target="../slideLayouts/slideLayout548.xml"/><Relationship Id="rId21" Type="http://schemas.openxmlformats.org/officeDocument/2006/relationships/slideLayout" Target="../slideLayouts/slideLayout270.xml"/><Relationship Id="rId63" Type="http://schemas.openxmlformats.org/officeDocument/2006/relationships/slideLayout" Target="../slideLayouts/slideLayout312.xml"/><Relationship Id="rId159" Type="http://schemas.openxmlformats.org/officeDocument/2006/relationships/slideLayout" Target="../slideLayouts/slideLayout408.xml"/><Relationship Id="rId324" Type="http://schemas.openxmlformats.org/officeDocument/2006/relationships/slideLayout" Target="../slideLayouts/slideLayout573.xml"/><Relationship Id="rId366" Type="http://schemas.openxmlformats.org/officeDocument/2006/relationships/slideLayout" Target="../slideLayouts/slideLayout615.xml"/><Relationship Id="rId170" Type="http://schemas.openxmlformats.org/officeDocument/2006/relationships/slideLayout" Target="../slideLayouts/slideLayout419.xml"/><Relationship Id="rId226" Type="http://schemas.openxmlformats.org/officeDocument/2006/relationships/slideLayout" Target="../slideLayouts/slideLayout475.xml"/><Relationship Id="rId268" Type="http://schemas.openxmlformats.org/officeDocument/2006/relationships/slideLayout" Target="../slideLayouts/slideLayout517.xml"/><Relationship Id="rId32" Type="http://schemas.openxmlformats.org/officeDocument/2006/relationships/slideLayout" Target="../slideLayouts/slideLayout281.xml"/><Relationship Id="rId74" Type="http://schemas.openxmlformats.org/officeDocument/2006/relationships/slideLayout" Target="../slideLayouts/slideLayout323.xml"/><Relationship Id="rId128" Type="http://schemas.openxmlformats.org/officeDocument/2006/relationships/slideLayout" Target="../slideLayouts/slideLayout377.xml"/><Relationship Id="rId335" Type="http://schemas.openxmlformats.org/officeDocument/2006/relationships/slideLayout" Target="../slideLayouts/slideLayout584.xml"/><Relationship Id="rId377" Type="http://schemas.openxmlformats.org/officeDocument/2006/relationships/slideLayout" Target="../slideLayouts/slideLayout626.xml"/><Relationship Id="rId5" Type="http://schemas.openxmlformats.org/officeDocument/2006/relationships/slideLayout" Target="../slideLayouts/slideLayout254.xml"/><Relationship Id="rId181" Type="http://schemas.openxmlformats.org/officeDocument/2006/relationships/slideLayout" Target="../slideLayouts/slideLayout430.xml"/><Relationship Id="rId237" Type="http://schemas.openxmlformats.org/officeDocument/2006/relationships/slideLayout" Target="../slideLayouts/slideLayout486.xml"/><Relationship Id="rId279" Type="http://schemas.openxmlformats.org/officeDocument/2006/relationships/slideLayout" Target="../slideLayouts/slideLayout528.xml"/><Relationship Id="rId43" Type="http://schemas.openxmlformats.org/officeDocument/2006/relationships/slideLayout" Target="../slideLayouts/slideLayout292.xml"/><Relationship Id="rId139" Type="http://schemas.openxmlformats.org/officeDocument/2006/relationships/slideLayout" Target="../slideLayouts/slideLayout388.xml"/><Relationship Id="rId290" Type="http://schemas.openxmlformats.org/officeDocument/2006/relationships/slideLayout" Target="../slideLayouts/slideLayout539.xml"/><Relationship Id="rId304" Type="http://schemas.openxmlformats.org/officeDocument/2006/relationships/slideLayout" Target="../slideLayouts/slideLayout553.xml"/><Relationship Id="rId346" Type="http://schemas.openxmlformats.org/officeDocument/2006/relationships/slideLayout" Target="../slideLayouts/slideLayout595.xml"/><Relationship Id="rId388" Type="http://schemas.openxmlformats.org/officeDocument/2006/relationships/slideLayout" Target="../slideLayouts/slideLayout637.xml"/><Relationship Id="rId85" Type="http://schemas.openxmlformats.org/officeDocument/2006/relationships/slideLayout" Target="../slideLayouts/slideLayout334.xml"/><Relationship Id="rId150" Type="http://schemas.openxmlformats.org/officeDocument/2006/relationships/slideLayout" Target="../slideLayouts/slideLayout399.xml"/><Relationship Id="rId192" Type="http://schemas.openxmlformats.org/officeDocument/2006/relationships/slideLayout" Target="../slideLayouts/slideLayout441.xml"/><Relationship Id="rId206" Type="http://schemas.openxmlformats.org/officeDocument/2006/relationships/slideLayout" Target="../slideLayouts/slideLayout455.xml"/><Relationship Id="rId248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261.xml"/><Relationship Id="rId108" Type="http://schemas.openxmlformats.org/officeDocument/2006/relationships/slideLayout" Target="../slideLayouts/slideLayout357.xml"/><Relationship Id="rId315" Type="http://schemas.openxmlformats.org/officeDocument/2006/relationships/slideLayout" Target="../slideLayouts/slideLayout564.xml"/><Relationship Id="rId357" Type="http://schemas.openxmlformats.org/officeDocument/2006/relationships/slideLayout" Target="../slideLayouts/slideLayout606.xml"/><Relationship Id="rId54" Type="http://schemas.openxmlformats.org/officeDocument/2006/relationships/slideLayout" Target="../slideLayouts/slideLayout303.xml"/><Relationship Id="rId96" Type="http://schemas.openxmlformats.org/officeDocument/2006/relationships/slideLayout" Target="../slideLayouts/slideLayout345.xml"/><Relationship Id="rId161" Type="http://schemas.openxmlformats.org/officeDocument/2006/relationships/slideLayout" Target="../slideLayouts/slideLayout410.xml"/><Relationship Id="rId217" Type="http://schemas.openxmlformats.org/officeDocument/2006/relationships/slideLayout" Target="../slideLayouts/slideLayout466.xml"/><Relationship Id="rId259" Type="http://schemas.openxmlformats.org/officeDocument/2006/relationships/slideLayout" Target="../slideLayouts/slideLayout508.xml"/><Relationship Id="rId23" Type="http://schemas.openxmlformats.org/officeDocument/2006/relationships/slideLayout" Target="../slideLayouts/slideLayout272.xml"/><Relationship Id="rId119" Type="http://schemas.openxmlformats.org/officeDocument/2006/relationships/slideLayout" Target="../slideLayouts/slideLayout368.xml"/><Relationship Id="rId270" Type="http://schemas.openxmlformats.org/officeDocument/2006/relationships/slideLayout" Target="../slideLayouts/slideLayout519.xml"/><Relationship Id="rId326" Type="http://schemas.openxmlformats.org/officeDocument/2006/relationships/slideLayout" Target="../slideLayouts/slideLayout575.xml"/><Relationship Id="rId65" Type="http://schemas.openxmlformats.org/officeDocument/2006/relationships/slideLayout" Target="../slideLayouts/slideLayout314.xml"/><Relationship Id="rId130" Type="http://schemas.openxmlformats.org/officeDocument/2006/relationships/slideLayout" Target="../slideLayouts/slideLayout379.xml"/><Relationship Id="rId368" Type="http://schemas.openxmlformats.org/officeDocument/2006/relationships/slideLayout" Target="../slideLayouts/slideLayout617.xml"/><Relationship Id="rId172" Type="http://schemas.openxmlformats.org/officeDocument/2006/relationships/slideLayout" Target="../slideLayouts/slideLayout421.xml"/><Relationship Id="rId228" Type="http://schemas.openxmlformats.org/officeDocument/2006/relationships/slideLayout" Target="../slideLayouts/slideLayout477.xml"/><Relationship Id="rId281" Type="http://schemas.openxmlformats.org/officeDocument/2006/relationships/slideLayout" Target="../slideLayouts/slideLayout530.xml"/><Relationship Id="rId337" Type="http://schemas.openxmlformats.org/officeDocument/2006/relationships/slideLayout" Target="../slideLayouts/slideLayout586.xml"/><Relationship Id="rId34" Type="http://schemas.openxmlformats.org/officeDocument/2006/relationships/slideLayout" Target="../slideLayouts/slideLayout283.xml"/><Relationship Id="rId76" Type="http://schemas.openxmlformats.org/officeDocument/2006/relationships/slideLayout" Target="../slideLayouts/slideLayout325.xml"/><Relationship Id="rId141" Type="http://schemas.openxmlformats.org/officeDocument/2006/relationships/slideLayout" Target="../slideLayouts/slideLayout390.xml"/><Relationship Id="rId379" Type="http://schemas.openxmlformats.org/officeDocument/2006/relationships/slideLayout" Target="../slideLayouts/slideLayout628.xml"/><Relationship Id="rId7" Type="http://schemas.openxmlformats.org/officeDocument/2006/relationships/slideLayout" Target="../slideLayouts/slideLayout256.xml"/><Relationship Id="rId183" Type="http://schemas.openxmlformats.org/officeDocument/2006/relationships/slideLayout" Target="../slideLayouts/slideLayout432.xml"/><Relationship Id="rId239" Type="http://schemas.openxmlformats.org/officeDocument/2006/relationships/slideLayout" Target="../slideLayouts/slideLayout488.xml"/><Relationship Id="rId250" Type="http://schemas.openxmlformats.org/officeDocument/2006/relationships/slideLayout" Target="../slideLayouts/slideLayout499.xml"/><Relationship Id="rId292" Type="http://schemas.openxmlformats.org/officeDocument/2006/relationships/slideLayout" Target="../slideLayouts/slideLayout541.xml"/><Relationship Id="rId306" Type="http://schemas.openxmlformats.org/officeDocument/2006/relationships/slideLayout" Target="../slideLayouts/slideLayout555.xml"/><Relationship Id="rId45" Type="http://schemas.openxmlformats.org/officeDocument/2006/relationships/slideLayout" Target="../slideLayouts/slideLayout294.xml"/><Relationship Id="rId87" Type="http://schemas.openxmlformats.org/officeDocument/2006/relationships/slideLayout" Target="../slideLayouts/slideLayout336.xml"/><Relationship Id="rId110" Type="http://schemas.openxmlformats.org/officeDocument/2006/relationships/slideLayout" Target="../slideLayouts/slideLayout359.xml"/><Relationship Id="rId348" Type="http://schemas.openxmlformats.org/officeDocument/2006/relationships/slideLayout" Target="../slideLayouts/slideLayout597.xml"/><Relationship Id="rId152" Type="http://schemas.openxmlformats.org/officeDocument/2006/relationships/slideLayout" Target="../slideLayouts/slideLayout401.xml"/><Relationship Id="rId194" Type="http://schemas.openxmlformats.org/officeDocument/2006/relationships/slideLayout" Target="../slideLayouts/slideLayout443.xml"/><Relationship Id="rId208" Type="http://schemas.openxmlformats.org/officeDocument/2006/relationships/slideLayout" Target="../slideLayouts/slideLayout457.xml"/><Relationship Id="rId261" Type="http://schemas.openxmlformats.org/officeDocument/2006/relationships/slideLayout" Target="../slideLayouts/slideLayout510.xml"/><Relationship Id="rId14" Type="http://schemas.openxmlformats.org/officeDocument/2006/relationships/slideLayout" Target="../slideLayouts/slideLayout263.xml"/><Relationship Id="rId56" Type="http://schemas.openxmlformats.org/officeDocument/2006/relationships/slideLayout" Target="../slideLayouts/slideLayout305.xml"/><Relationship Id="rId317" Type="http://schemas.openxmlformats.org/officeDocument/2006/relationships/slideLayout" Target="../slideLayouts/slideLayout566.xml"/><Relationship Id="rId359" Type="http://schemas.openxmlformats.org/officeDocument/2006/relationships/slideLayout" Target="../slideLayouts/slideLayout608.xml"/><Relationship Id="rId98" Type="http://schemas.openxmlformats.org/officeDocument/2006/relationships/slideLayout" Target="../slideLayouts/slideLayout347.xml"/><Relationship Id="rId121" Type="http://schemas.openxmlformats.org/officeDocument/2006/relationships/slideLayout" Target="../slideLayouts/slideLayout370.xml"/><Relationship Id="rId163" Type="http://schemas.openxmlformats.org/officeDocument/2006/relationships/slideLayout" Target="../slideLayouts/slideLayout412.xml"/><Relationship Id="rId219" Type="http://schemas.openxmlformats.org/officeDocument/2006/relationships/slideLayout" Target="../slideLayouts/slideLayout468.xml"/><Relationship Id="rId370" Type="http://schemas.openxmlformats.org/officeDocument/2006/relationships/slideLayout" Target="../slideLayouts/slideLayout619.xml"/><Relationship Id="rId230" Type="http://schemas.openxmlformats.org/officeDocument/2006/relationships/slideLayout" Target="../slideLayouts/slideLayout479.xml"/><Relationship Id="rId25" Type="http://schemas.openxmlformats.org/officeDocument/2006/relationships/slideLayout" Target="../slideLayouts/slideLayout274.xml"/><Relationship Id="rId67" Type="http://schemas.openxmlformats.org/officeDocument/2006/relationships/slideLayout" Target="../slideLayouts/slideLayout316.xml"/><Relationship Id="rId272" Type="http://schemas.openxmlformats.org/officeDocument/2006/relationships/slideLayout" Target="../slideLayouts/slideLayout521.xml"/><Relationship Id="rId328" Type="http://schemas.openxmlformats.org/officeDocument/2006/relationships/slideLayout" Target="../slideLayouts/slideLayout577.xml"/><Relationship Id="rId132" Type="http://schemas.openxmlformats.org/officeDocument/2006/relationships/slideLayout" Target="../slideLayouts/slideLayout381.xml"/><Relationship Id="rId174" Type="http://schemas.openxmlformats.org/officeDocument/2006/relationships/slideLayout" Target="../slideLayouts/slideLayout423.xml"/><Relationship Id="rId381" Type="http://schemas.openxmlformats.org/officeDocument/2006/relationships/slideLayout" Target="../slideLayouts/slideLayout630.xml"/><Relationship Id="rId241" Type="http://schemas.openxmlformats.org/officeDocument/2006/relationships/slideLayout" Target="../slideLayouts/slideLayout490.xml"/><Relationship Id="rId36" Type="http://schemas.openxmlformats.org/officeDocument/2006/relationships/slideLayout" Target="../slideLayouts/slideLayout285.xml"/><Relationship Id="rId283" Type="http://schemas.openxmlformats.org/officeDocument/2006/relationships/slideLayout" Target="../slideLayouts/slideLayout532.xml"/><Relationship Id="rId339" Type="http://schemas.openxmlformats.org/officeDocument/2006/relationships/slideLayout" Target="../slideLayouts/slideLayout588.xml"/><Relationship Id="rId78" Type="http://schemas.openxmlformats.org/officeDocument/2006/relationships/slideLayout" Target="../slideLayouts/slideLayout327.xml"/><Relationship Id="rId101" Type="http://schemas.openxmlformats.org/officeDocument/2006/relationships/slideLayout" Target="../slideLayouts/slideLayout350.xml"/><Relationship Id="rId143" Type="http://schemas.openxmlformats.org/officeDocument/2006/relationships/slideLayout" Target="../slideLayouts/slideLayout392.xml"/><Relationship Id="rId185" Type="http://schemas.openxmlformats.org/officeDocument/2006/relationships/slideLayout" Target="../slideLayouts/slideLayout434.xml"/><Relationship Id="rId350" Type="http://schemas.openxmlformats.org/officeDocument/2006/relationships/slideLayout" Target="../slideLayouts/slideLayout599.xml"/><Relationship Id="rId9" Type="http://schemas.openxmlformats.org/officeDocument/2006/relationships/slideLayout" Target="../slideLayouts/slideLayout258.xml"/><Relationship Id="rId210" Type="http://schemas.openxmlformats.org/officeDocument/2006/relationships/slideLayout" Target="../slideLayouts/slideLayout459.xml"/><Relationship Id="rId252" Type="http://schemas.openxmlformats.org/officeDocument/2006/relationships/slideLayout" Target="../slideLayouts/slideLayout501.xml"/><Relationship Id="rId294" Type="http://schemas.openxmlformats.org/officeDocument/2006/relationships/slideLayout" Target="../slideLayouts/slideLayout543.xml"/><Relationship Id="rId308" Type="http://schemas.openxmlformats.org/officeDocument/2006/relationships/slideLayout" Target="../slideLayouts/slideLayout557.xml"/><Relationship Id="rId47" Type="http://schemas.openxmlformats.org/officeDocument/2006/relationships/slideLayout" Target="../slideLayouts/slideLayout296.xml"/><Relationship Id="rId89" Type="http://schemas.openxmlformats.org/officeDocument/2006/relationships/slideLayout" Target="../slideLayouts/slideLayout338.xml"/><Relationship Id="rId112" Type="http://schemas.openxmlformats.org/officeDocument/2006/relationships/slideLayout" Target="../slideLayouts/slideLayout361.xml"/><Relationship Id="rId154" Type="http://schemas.openxmlformats.org/officeDocument/2006/relationships/slideLayout" Target="../slideLayouts/slideLayout403.xml"/><Relationship Id="rId361" Type="http://schemas.openxmlformats.org/officeDocument/2006/relationships/slideLayout" Target="../slideLayouts/slideLayout610.xml"/><Relationship Id="rId196" Type="http://schemas.openxmlformats.org/officeDocument/2006/relationships/slideLayout" Target="../slideLayouts/slideLayout445.xml"/><Relationship Id="rId200" Type="http://schemas.openxmlformats.org/officeDocument/2006/relationships/slideLayout" Target="../slideLayouts/slideLayout449.xml"/><Relationship Id="rId382" Type="http://schemas.openxmlformats.org/officeDocument/2006/relationships/slideLayout" Target="../slideLayouts/slideLayout631.xml"/><Relationship Id="rId16" Type="http://schemas.openxmlformats.org/officeDocument/2006/relationships/slideLayout" Target="../slideLayouts/slideLayout265.xml"/><Relationship Id="rId221" Type="http://schemas.openxmlformats.org/officeDocument/2006/relationships/slideLayout" Target="../slideLayouts/slideLayout470.xml"/><Relationship Id="rId242" Type="http://schemas.openxmlformats.org/officeDocument/2006/relationships/slideLayout" Target="../slideLayouts/slideLayout491.xml"/><Relationship Id="rId263" Type="http://schemas.openxmlformats.org/officeDocument/2006/relationships/slideLayout" Target="../slideLayouts/slideLayout512.xml"/><Relationship Id="rId284" Type="http://schemas.openxmlformats.org/officeDocument/2006/relationships/slideLayout" Target="../slideLayouts/slideLayout533.xml"/><Relationship Id="rId319" Type="http://schemas.openxmlformats.org/officeDocument/2006/relationships/slideLayout" Target="../slideLayouts/slideLayout568.xml"/><Relationship Id="rId37" Type="http://schemas.openxmlformats.org/officeDocument/2006/relationships/slideLayout" Target="../slideLayouts/slideLayout286.xml"/><Relationship Id="rId58" Type="http://schemas.openxmlformats.org/officeDocument/2006/relationships/slideLayout" Target="../slideLayouts/slideLayout307.xml"/><Relationship Id="rId79" Type="http://schemas.openxmlformats.org/officeDocument/2006/relationships/slideLayout" Target="../slideLayouts/slideLayout328.xml"/><Relationship Id="rId102" Type="http://schemas.openxmlformats.org/officeDocument/2006/relationships/slideLayout" Target="../slideLayouts/slideLayout351.xml"/><Relationship Id="rId123" Type="http://schemas.openxmlformats.org/officeDocument/2006/relationships/slideLayout" Target="../slideLayouts/slideLayout372.xml"/><Relationship Id="rId144" Type="http://schemas.openxmlformats.org/officeDocument/2006/relationships/slideLayout" Target="../slideLayouts/slideLayout393.xml"/><Relationship Id="rId330" Type="http://schemas.openxmlformats.org/officeDocument/2006/relationships/slideLayout" Target="../slideLayouts/slideLayout579.xml"/><Relationship Id="rId90" Type="http://schemas.openxmlformats.org/officeDocument/2006/relationships/slideLayout" Target="../slideLayouts/slideLayout339.xml"/><Relationship Id="rId165" Type="http://schemas.openxmlformats.org/officeDocument/2006/relationships/slideLayout" Target="../slideLayouts/slideLayout414.xml"/><Relationship Id="rId186" Type="http://schemas.openxmlformats.org/officeDocument/2006/relationships/slideLayout" Target="../slideLayouts/slideLayout435.xml"/><Relationship Id="rId351" Type="http://schemas.openxmlformats.org/officeDocument/2006/relationships/slideLayout" Target="../slideLayouts/slideLayout600.xml"/><Relationship Id="rId372" Type="http://schemas.openxmlformats.org/officeDocument/2006/relationships/slideLayout" Target="../slideLayouts/slideLayout621.xml"/><Relationship Id="rId211" Type="http://schemas.openxmlformats.org/officeDocument/2006/relationships/slideLayout" Target="../slideLayouts/slideLayout460.xml"/><Relationship Id="rId232" Type="http://schemas.openxmlformats.org/officeDocument/2006/relationships/slideLayout" Target="../slideLayouts/slideLayout481.xml"/><Relationship Id="rId253" Type="http://schemas.openxmlformats.org/officeDocument/2006/relationships/slideLayout" Target="../slideLayouts/slideLayout502.xml"/><Relationship Id="rId274" Type="http://schemas.openxmlformats.org/officeDocument/2006/relationships/slideLayout" Target="../slideLayouts/slideLayout523.xml"/><Relationship Id="rId295" Type="http://schemas.openxmlformats.org/officeDocument/2006/relationships/slideLayout" Target="../slideLayouts/slideLayout544.xml"/><Relationship Id="rId309" Type="http://schemas.openxmlformats.org/officeDocument/2006/relationships/slideLayout" Target="../slideLayouts/slideLayout558.xml"/><Relationship Id="rId27" Type="http://schemas.openxmlformats.org/officeDocument/2006/relationships/slideLayout" Target="../slideLayouts/slideLayout276.xml"/><Relationship Id="rId48" Type="http://schemas.openxmlformats.org/officeDocument/2006/relationships/slideLayout" Target="../slideLayouts/slideLayout297.xml"/><Relationship Id="rId69" Type="http://schemas.openxmlformats.org/officeDocument/2006/relationships/slideLayout" Target="../slideLayouts/slideLayout318.xml"/><Relationship Id="rId113" Type="http://schemas.openxmlformats.org/officeDocument/2006/relationships/slideLayout" Target="../slideLayouts/slideLayout362.xml"/><Relationship Id="rId134" Type="http://schemas.openxmlformats.org/officeDocument/2006/relationships/slideLayout" Target="../slideLayouts/slideLayout383.xml"/><Relationship Id="rId320" Type="http://schemas.openxmlformats.org/officeDocument/2006/relationships/slideLayout" Target="../slideLayouts/slideLayout569.xml"/><Relationship Id="rId80" Type="http://schemas.openxmlformats.org/officeDocument/2006/relationships/slideLayout" Target="../slideLayouts/slideLayout329.xml"/><Relationship Id="rId155" Type="http://schemas.openxmlformats.org/officeDocument/2006/relationships/slideLayout" Target="../slideLayouts/slideLayout404.xml"/><Relationship Id="rId176" Type="http://schemas.openxmlformats.org/officeDocument/2006/relationships/slideLayout" Target="../slideLayouts/slideLayout425.xml"/><Relationship Id="rId197" Type="http://schemas.openxmlformats.org/officeDocument/2006/relationships/slideLayout" Target="../slideLayouts/slideLayout446.xml"/><Relationship Id="rId341" Type="http://schemas.openxmlformats.org/officeDocument/2006/relationships/slideLayout" Target="../slideLayouts/slideLayout590.xml"/><Relationship Id="rId362" Type="http://schemas.openxmlformats.org/officeDocument/2006/relationships/slideLayout" Target="../slideLayouts/slideLayout611.xml"/><Relationship Id="rId383" Type="http://schemas.openxmlformats.org/officeDocument/2006/relationships/slideLayout" Target="../slideLayouts/slideLayout632.xml"/><Relationship Id="rId201" Type="http://schemas.openxmlformats.org/officeDocument/2006/relationships/slideLayout" Target="../slideLayouts/slideLayout450.xml"/><Relationship Id="rId222" Type="http://schemas.openxmlformats.org/officeDocument/2006/relationships/slideLayout" Target="../slideLayouts/slideLayout471.xml"/><Relationship Id="rId243" Type="http://schemas.openxmlformats.org/officeDocument/2006/relationships/slideLayout" Target="../slideLayouts/slideLayout492.xml"/><Relationship Id="rId264" Type="http://schemas.openxmlformats.org/officeDocument/2006/relationships/slideLayout" Target="../slideLayouts/slideLayout513.xml"/><Relationship Id="rId285" Type="http://schemas.openxmlformats.org/officeDocument/2006/relationships/slideLayout" Target="../slideLayouts/slideLayout534.xml"/><Relationship Id="rId17" Type="http://schemas.openxmlformats.org/officeDocument/2006/relationships/slideLayout" Target="../slideLayouts/slideLayout266.xml"/><Relationship Id="rId38" Type="http://schemas.openxmlformats.org/officeDocument/2006/relationships/slideLayout" Target="../slideLayouts/slideLayout287.xml"/><Relationship Id="rId59" Type="http://schemas.openxmlformats.org/officeDocument/2006/relationships/slideLayout" Target="../slideLayouts/slideLayout308.xml"/><Relationship Id="rId103" Type="http://schemas.openxmlformats.org/officeDocument/2006/relationships/slideLayout" Target="../slideLayouts/slideLayout352.xml"/><Relationship Id="rId124" Type="http://schemas.openxmlformats.org/officeDocument/2006/relationships/slideLayout" Target="../slideLayouts/slideLayout373.xml"/><Relationship Id="rId310" Type="http://schemas.openxmlformats.org/officeDocument/2006/relationships/slideLayout" Target="../slideLayouts/slideLayout559.xml"/><Relationship Id="rId70" Type="http://schemas.openxmlformats.org/officeDocument/2006/relationships/slideLayout" Target="../slideLayouts/slideLayout319.xml"/><Relationship Id="rId91" Type="http://schemas.openxmlformats.org/officeDocument/2006/relationships/slideLayout" Target="../slideLayouts/slideLayout340.xml"/><Relationship Id="rId145" Type="http://schemas.openxmlformats.org/officeDocument/2006/relationships/slideLayout" Target="../slideLayouts/slideLayout394.xml"/><Relationship Id="rId166" Type="http://schemas.openxmlformats.org/officeDocument/2006/relationships/slideLayout" Target="../slideLayouts/slideLayout415.xml"/><Relationship Id="rId187" Type="http://schemas.openxmlformats.org/officeDocument/2006/relationships/slideLayout" Target="../slideLayouts/slideLayout436.xml"/><Relationship Id="rId331" Type="http://schemas.openxmlformats.org/officeDocument/2006/relationships/slideLayout" Target="../slideLayouts/slideLayout580.xml"/><Relationship Id="rId352" Type="http://schemas.openxmlformats.org/officeDocument/2006/relationships/slideLayout" Target="../slideLayouts/slideLayout601.xml"/><Relationship Id="rId373" Type="http://schemas.openxmlformats.org/officeDocument/2006/relationships/slideLayout" Target="../slideLayouts/slideLayout622.xml"/><Relationship Id="rId1" Type="http://schemas.openxmlformats.org/officeDocument/2006/relationships/slideLayout" Target="../slideLayouts/slideLayout250.xml"/><Relationship Id="rId212" Type="http://schemas.openxmlformats.org/officeDocument/2006/relationships/slideLayout" Target="../slideLayouts/slideLayout461.xml"/><Relationship Id="rId233" Type="http://schemas.openxmlformats.org/officeDocument/2006/relationships/slideLayout" Target="../slideLayouts/slideLayout482.xml"/><Relationship Id="rId254" Type="http://schemas.openxmlformats.org/officeDocument/2006/relationships/slideLayout" Target="../slideLayouts/slideLayout503.xml"/><Relationship Id="rId28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8.xml"/><Relationship Id="rId114" Type="http://schemas.openxmlformats.org/officeDocument/2006/relationships/slideLayout" Target="../slideLayouts/slideLayout363.xml"/><Relationship Id="rId275" Type="http://schemas.openxmlformats.org/officeDocument/2006/relationships/slideLayout" Target="../slideLayouts/slideLayout524.xml"/><Relationship Id="rId296" Type="http://schemas.openxmlformats.org/officeDocument/2006/relationships/slideLayout" Target="../slideLayouts/slideLayout545.xml"/><Relationship Id="rId300" Type="http://schemas.openxmlformats.org/officeDocument/2006/relationships/slideLayout" Target="../slideLayouts/slideLayout549.xml"/><Relationship Id="rId60" Type="http://schemas.openxmlformats.org/officeDocument/2006/relationships/slideLayout" Target="../slideLayouts/slideLayout309.xml"/><Relationship Id="rId81" Type="http://schemas.openxmlformats.org/officeDocument/2006/relationships/slideLayout" Target="../slideLayouts/slideLayout330.xml"/><Relationship Id="rId135" Type="http://schemas.openxmlformats.org/officeDocument/2006/relationships/slideLayout" Target="../slideLayouts/slideLayout384.xml"/><Relationship Id="rId156" Type="http://schemas.openxmlformats.org/officeDocument/2006/relationships/slideLayout" Target="../slideLayouts/slideLayout405.xml"/><Relationship Id="rId177" Type="http://schemas.openxmlformats.org/officeDocument/2006/relationships/slideLayout" Target="../slideLayouts/slideLayout426.xml"/><Relationship Id="rId198" Type="http://schemas.openxmlformats.org/officeDocument/2006/relationships/slideLayout" Target="../slideLayouts/slideLayout447.xml"/><Relationship Id="rId321" Type="http://schemas.openxmlformats.org/officeDocument/2006/relationships/slideLayout" Target="../slideLayouts/slideLayout570.xml"/><Relationship Id="rId342" Type="http://schemas.openxmlformats.org/officeDocument/2006/relationships/slideLayout" Target="../slideLayouts/slideLayout591.xml"/><Relationship Id="rId363" Type="http://schemas.openxmlformats.org/officeDocument/2006/relationships/slideLayout" Target="../slideLayouts/slideLayout612.xml"/><Relationship Id="rId384" Type="http://schemas.openxmlformats.org/officeDocument/2006/relationships/slideLayout" Target="../slideLayouts/slideLayout633.xml"/><Relationship Id="rId202" Type="http://schemas.openxmlformats.org/officeDocument/2006/relationships/slideLayout" Target="../slideLayouts/slideLayout451.xml"/><Relationship Id="rId223" Type="http://schemas.openxmlformats.org/officeDocument/2006/relationships/slideLayout" Target="../slideLayouts/slideLayout472.xml"/><Relationship Id="rId244" Type="http://schemas.openxmlformats.org/officeDocument/2006/relationships/slideLayout" Target="../slideLayouts/slideLayout493.xml"/><Relationship Id="rId18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8.xml"/><Relationship Id="rId265" Type="http://schemas.openxmlformats.org/officeDocument/2006/relationships/slideLayout" Target="../slideLayouts/slideLayout514.xml"/><Relationship Id="rId286" Type="http://schemas.openxmlformats.org/officeDocument/2006/relationships/slideLayout" Target="../slideLayouts/slideLayout535.xml"/><Relationship Id="rId50" Type="http://schemas.openxmlformats.org/officeDocument/2006/relationships/slideLayout" Target="../slideLayouts/slideLayout299.xml"/><Relationship Id="rId104" Type="http://schemas.openxmlformats.org/officeDocument/2006/relationships/slideLayout" Target="../slideLayouts/slideLayout353.xml"/><Relationship Id="rId125" Type="http://schemas.openxmlformats.org/officeDocument/2006/relationships/slideLayout" Target="../slideLayouts/slideLayout374.xml"/><Relationship Id="rId146" Type="http://schemas.openxmlformats.org/officeDocument/2006/relationships/slideLayout" Target="../slideLayouts/slideLayout395.xml"/><Relationship Id="rId167" Type="http://schemas.openxmlformats.org/officeDocument/2006/relationships/slideLayout" Target="../slideLayouts/slideLayout416.xml"/><Relationship Id="rId188" Type="http://schemas.openxmlformats.org/officeDocument/2006/relationships/slideLayout" Target="../slideLayouts/slideLayout437.xml"/><Relationship Id="rId311" Type="http://schemas.openxmlformats.org/officeDocument/2006/relationships/slideLayout" Target="../slideLayouts/slideLayout560.xml"/><Relationship Id="rId332" Type="http://schemas.openxmlformats.org/officeDocument/2006/relationships/slideLayout" Target="../slideLayouts/slideLayout581.xml"/><Relationship Id="rId353" Type="http://schemas.openxmlformats.org/officeDocument/2006/relationships/slideLayout" Target="../slideLayouts/slideLayout602.xml"/><Relationship Id="rId374" Type="http://schemas.openxmlformats.org/officeDocument/2006/relationships/slideLayout" Target="../slideLayouts/slideLayout623.xml"/><Relationship Id="rId71" Type="http://schemas.openxmlformats.org/officeDocument/2006/relationships/slideLayout" Target="../slideLayouts/slideLayout320.xml"/><Relationship Id="rId92" Type="http://schemas.openxmlformats.org/officeDocument/2006/relationships/slideLayout" Target="../slideLayouts/slideLayout341.xml"/><Relationship Id="rId213" Type="http://schemas.openxmlformats.org/officeDocument/2006/relationships/slideLayout" Target="../slideLayouts/slideLayout462.xml"/><Relationship Id="rId234" Type="http://schemas.openxmlformats.org/officeDocument/2006/relationships/slideLayout" Target="../slideLayouts/slideLayout483.xml"/><Relationship Id="rId2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78.xml"/><Relationship Id="rId255" Type="http://schemas.openxmlformats.org/officeDocument/2006/relationships/slideLayout" Target="../slideLayouts/slideLayout504.xml"/><Relationship Id="rId276" Type="http://schemas.openxmlformats.org/officeDocument/2006/relationships/slideLayout" Target="../slideLayouts/slideLayout525.xml"/><Relationship Id="rId297" Type="http://schemas.openxmlformats.org/officeDocument/2006/relationships/slideLayout" Target="../slideLayouts/slideLayout546.xml"/><Relationship Id="rId40" Type="http://schemas.openxmlformats.org/officeDocument/2006/relationships/slideLayout" Target="../slideLayouts/slideLayout289.xml"/><Relationship Id="rId115" Type="http://schemas.openxmlformats.org/officeDocument/2006/relationships/slideLayout" Target="../slideLayouts/slideLayout364.xml"/><Relationship Id="rId136" Type="http://schemas.openxmlformats.org/officeDocument/2006/relationships/slideLayout" Target="../slideLayouts/slideLayout385.xml"/><Relationship Id="rId157" Type="http://schemas.openxmlformats.org/officeDocument/2006/relationships/slideLayout" Target="../slideLayouts/slideLayout406.xml"/><Relationship Id="rId178" Type="http://schemas.openxmlformats.org/officeDocument/2006/relationships/slideLayout" Target="../slideLayouts/slideLayout427.xml"/><Relationship Id="rId301" Type="http://schemas.openxmlformats.org/officeDocument/2006/relationships/slideLayout" Target="../slideLayouts/slideLayout550.xml"/><Relationship Id="rId322" Type="http://schemas.openxmlformats.org/officeDocument/2006/relationships/slideLayout" Target="../slideLayouts/slideLayout571.xml"/><Relationship Id="rId343" Type="http://schemas.openxmlformats.org/officeDocument/2006/relationships/slideLayout" Target="../slideLayouts/slideLayout592.xml"/><Relationship Id="rId364" Type="http://schemas.openxmlformats.org/officeDocument/2006/relationships/slideLayout" Target="../slideLayouts/slideLayout613.xml"/><Relationship Id="rId61" Type="http://schemas.openxmlformats.org/officeDocument/2006/relationships/slideLayout" Target="../slideLayouts/slideLayout310.xml"/><Relationship Id="rId82" Type="http://schemas.openxmlformats.org/officeDocument/2006/relationships/slideLayout" Target="../slideLayouts/slideLayout331.xml"/><Relationship Id="rId199" Type="http://schemas.openxmlformats.org/officeDocument/2006/relationships/slideLayout" Target="../slideLayouts/slideLayout448.xml"/><Relationship Id="rId203" Type="http://schemas.openxmlformats.org/officeDocument/2006/relationships/slideLayout" Target="../slideLayouts/slideLayout452.xml"/><Relationship Id="rId385" Type="http://schemas.openxmlformats.org/officeDocument/2006/relationships/slideLayout" Target="../slideLayouts/slideLayout634.xml"/><Relationship Id="rId19" Type="http://schemas.openxmlformats.org/officeDocument/2006/relationships/slideLayout" Target="../slideLayouts/slideLayout268.xml"/><Relationship Id="rId224" Type="http://schemas.openxmlformats.org/officeDocument/2006/relationships/slideLayout" Target="../slideLayouts/slideLayout473.xml"/><Relationship Id="rId245" Type="http://schemas.openxmlformats.org/officeDocument/2006/relationships/slideLayout" Target="../slideLayouts/slideLayout494.xml"/><Relationship Id="rId266" Type="http://schemas.openxmlformats.org/officeDocument/2006/relationships/slideLayout" Target="../slideLayouts/slideLayout515.xml"/><Relationship Id="rId287" Type="http://schemas.openxmlformats.org/officeDocument/2006/relationships/slideLayout" Target="../slideLayouts/slideLayout536.xml"/><Relationship Id="rId30" Type="http://schemas.openxmlformats.org/officeDocument/2006/relationships/slideLayout" Target="../slideLayouts/slideLayout279.xml"/><Relationship Id="rId105" Type="http://schemas.openxmlformats.org/officeDocument/2006/relationships/slideLayout" Target="../slideLayouts/slideLayout354.xml"/><Relationship Id="rId126" Type="http://schemas.openxmlformats.org/officeDocument/2006/relationships/slideLayout" Target="../slideLayouts/slideLayout375.xml"/><Relationship Id="rId147" Type="http://schemas.openxmlformats.org/officeDocument/2006/relationships/slideLayout" Target="../slideLayouts/slideLayout396.xml"/><Relationship Id="rId168" Type="http://schemas.openxmlformats.org/officeDocument/2006/relationships/slideLayout" Target="../slideLayouts/slideLayout417.xml"/><Relationship Id="rId312" Type="http://schemas.openxmlformats.org/officeDocument/2006/relationships/slideLayout" Target="../slideLayouts/slideLayout561.xml"/><Relationship Id="rId333" Type="http://schemas.openxmlformats.org/officeDocument/2006/relationships/slideLayout" Target="../slideLayouts/slideLayout582.xml"/><Relationship Id="rId354" Type="http://schemas.openxmlformats.org/officeDocument/2006/relationships/slideLayout" Target="../slideLayouts/slideLayout603.xml"/><Relationship Id="rId51" Type="http://schemas.openxmlformats.org/officeDocument/2006/relationships/slideLayout" Target="../slideLayouts/slideLayout300.xml"/><Relationship Id="rId72" Type="http://schemas.openxmlformats.org/officeDocument/2006/relationships/slideLayout" Target="../slideLayouts/slideLayout321.xml"/><Relationship Id="rId93" Type="http://schemas.openxmlformats.org/officeDocument/2006/relationships/slideLayout" Target="../slideLayouts/slideLayout342.xml"/><Relationship Id="rId189" Type="http://schemas.openxmlformats.org/officeDocument/2006/relationships/slideLayout" Target="../slideLayouts/slideLayout438.xml"/><Relationship Id="rId375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252.xml"/><Relationship Id="rId214" Type="http://schemas.openxmlformats.org/officeDocument/2006/relationships/slideLayout" Target="../slideLayouts/slideLayout463.xml"/><Relationship Id="rId235" Type="http://schemas.openxmlformats.org/officeDocument/2006/relationships/slideLayout" Target="../slideLayouts/slideLayout484.xml"/><Relationship Id="rId256" Type="http://schemas.openxmlformats.org/officeDocument/2006/relationships/slideLayout" Target="../slideLayouts/slideLayout505.xml"/><Relationship Id="rId277" Type="http://schemas.openxmlformats.org/officeDocument/2006/relationships/slideLayout" Target="../slideLayouts/slideLayout526.xml"/><Relationship Id="rId298" Type="http://schemas.openxmlformats.org/officeDocument/2006/relationships/slideLayout" Target="../slideLayouts/slideLayout547.xml"/><Relationship Id="rId116" Type="http://schemas.openxmlformats.org/officeDocument/2006/relationships/slideLayout" Target="../slideLayouts/slideLayout365.xml"/><Relationship Id="rId137" Type="http://schemas.openxmlformats.org/officeDocument/2006/relationships/slideLayout" Target="../slideLayouts/slideLayout386.xml"/><Relationship Id="rId158" Type="http://schemas.openxmlformats.org/officeDocument/2006/relationships/slideLayout" Target="../slideLayouts/slideLayout407.xml"/><Relationship Id="rId302" Type="http://schemas.openxmlformats.org/officeDocument/2006/relationships/slideLayout" Target="../slideLayouts/slideLayout551.xml"/><Relationship Id="rId323" Type="http://schemas.openxmlformats.org/officeDocument/2006/relationships/slideLayout" Target="../slideLayouts/slideLayout572.xml"/><Relationship Id="rId344" Type="http://schemas.openxmlformats.org/officeDocument/2006/relationships/slideLayout" Target="../slideLayouts/slideLayout593.xml"/><Relationship Id="rId20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90.xml"/><Relationship Id="rId62" Type="http://schemas.openxmlformats.org/officeDocument/2006/relationships/slideLayout" Target="../slideLayouts/slideLayout311.xml"/><Relationship Id="rId83" Type="http://schemas.openxmlformats.org/officeDocument/2006/relationships/slideLayout" Target="../slideLayouts/slideLayout332.xml"/><Relationship Id="rId179" Type="http://schemas.openxmlformats.org/officeDocument/2006/relationships/slideLayout" Target="../slideLayouts/slideLayout428.xml"/><Relationship Id="rId365" Type="http://schemas.openxmlformats.org/officeDocument/2006/relationships/slideLayout" Target="../slideLayouts/slideLayout614.xml"/><Relationship Id="rId386" Type="http://schemas.openxmlformats.org/officeDocument/2006/relationships/slideLayout" Target="../slideLayouts/slideLayout635.xml"/><Relationship Id="rId190" Type="http://schemas.openxmlformats.org/officeDocument/2006/relationships/slideLayout" Target="../slideLayouts/slideLayout439.xml"/><Relationship Id="rId204" Type="http://schemas.openxmlformats.org/officeDocument/2006/relationships/slideLayout" Target="../slideLayouts/slideLayout453.xml"/><Relationship Id="rId225" Type="http://schemas.openxmlformats.org/officeDocument/2006/relationships/slideLayout" Target="../slideLayouts/slideLayout474.xml"/><Relationship Id="rId246" Type="http://schemas.openxmlformats.org/officeDocument/2006/relationships/slideLayout" Target="../slideLayouts/slideLayout495.xml"/><Relationship Id="rId267" Type="http://schemas.openxmlformats.org/officeDocument/2006/relationships/slideLayout" Target="../slideLayouts/slideLayout516.xml"/><Relationship Id="rId288" Type="http://schemas.openxmlformats.org/officeDocument/2006/relationships/slideLayout" Target="../slideLayouts/slideLayout537.xml"/><Relationship Id="rId106" Type="http://schemas.openxmlformats.org/officeDocument/2006/relationships/slideLayout" Target="../slideLayouts/slideLayout355.xml"/><Relationship Id="rId127" Type="http://schemas.openxmlformats.org/officeDocument/2006/relationships/slideLayout" Target="../slideLayouts/slideLayout376.xml"/><Relationship Id="rId313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259.xml"/><Relationship Id="rId31" Type="http://schemas.openxmlformats.org/officeDocument/2006/relationships/slideLayout" Target="../slideLayouts/slideLayout280.xml"/><Relationship Id="rId52" Type="http://schemas.openxmlformats.org/officeDocument/2006/relationships/slideLayout" Target="../slideLayouts/slideLayout301.xml"/><Relationship Id="rId73" Type="http://schemas.openxmlformats.org/officeDocument/2006/relationships/slideLayout" Target="../slideLayouts/slideLayout322.xml"/><Relationship Id="rId94" Type="http://schemas.openxmlformats.org/officeDocument/2006/relationships/slideLayout" Target="../slideLayouts/slideLayout343.xml"/><Relationship Id="rId148" Type="http://schemas.openxmlformats.org/officeDocument/2006/relationships/slideLayout" Target="../slideLayouts/slideLayout397.xml"/><Relationship Id="rId169" Type="http://schemas.openxmlformats.org/officeDocument/2006/relationships/slideLayout" Target="../slideLayouts/slideLayout418.xml"/><Relationship Id="rId334" Type="http://schemas.openxmlformats.org/officeDocument/2006/relationships/slideLayout" Target="../slideLayouts/slideLayout583.xml"/><Relationship Id="rId355" Type="http://schemas.openxmlformats.org/officeDocument/2006/relationships/slideLayout" Target="../slideLayouts/slideLayout604.xml"/><Relationship Id="rId376" Type="http://schemas.openxmlformats.org/officeDocument/2006/relationships/slideLayout" Target="../slideLayouts/slideLayout625.xml"/><Relationship Id="rId4" Type="http://schemas.openxmlformats.org/officeDocument/2006/relationships/slideLayout" Target="../slideLayouts/slideLayout253.xml"/><Relationship Id="rId180" Type="http://schemas.openxmlformats.org/officeDocument/2006/relationships/slideLayout" Target="../slideLayouts/slideLayout429.xml"/><Relationship Id="rId215" Type="http://schemas.openxmlformats.org/officeDocument/2006/relationships/slideLayout" Target="../slideLayouts/slideLayout464.xml"/><Relationship Id="rId236" Type="http://schemas.openxmlformats.org/officeDocument/2006/relationships/slideLayout" Target="../slideLayouts/slideLayout485.xml"/><Relationship Id="rId257" Type="http://schemas.openxmlformats.org/officeDocument/2006/relationships/slideLayout" Target="../slideLayouts/slideLayout506.xml"/><Relationship Id="rId278" Type="http://schemas.openxmlformats.org/officeDocument/2006/relationships/slideLayout" Target="../slideLayouts/slideLayout527.xml"/><Relationship Id="rId303" Type="http://schemas.openxmlformats.org/officeDocument/2006/relationships/slideLayout" Target="../slideLayouts/slideLayout552.xml"/><Relationship Id="rId42" Type="http://schemas.openxmlformats.org/officeDocument/2006/relationships/slideLayout" Target="../slideLayouts/slideLayout291.xml"/><Relationship Id="rId84" Type="http://schemas.openxmlformats.org/officeDocument/2006/relationships/slideLayout" Target="../slideLayouts/slideLayout333.xml"/><Relationship Id="rId138" Type="http://schemas.openxmlformats.org/officeDocument/2006/relationships/slideLayout" Target="../slideLayouts/slideLayout387.xml"/><Relationship Id="rId345" Type="http://schemas.openxmlformats.org/officeDocument/2006/relationships/slideLayout" Target="../slideLayouts/slideLayout594.xml"/><Relationship Id="rId387" Type="http://schemas.openxmlformats.org/officeDocument/2006/relationships/slideLayout" Target="../slideLayouts/slideLayout636.xml"/><Relationship Id="rId191" Type="http://schemas.openxmlformats.org/officeDocument/2006/relationships/slideLayout" Target="../slideLayouts/slideLayout440.xml"/><Relationship Id="rId205" Type="http://schemas.openxmlformats.org/officeDocument/2006/relationships/slideLayout" Target="../slideLayouts/slideLayout454.xml"/><Relationship Id="rId247" Type="http://schemas.openxmlformats.org/officeDocument/2006/relationships/slideLayout" Target="../slideLayouts/slideLayout496.xml"/><Relationship Id="rId107" Type="http://schemas.openxmlformats.org/officeDocument/2006/relationships/slideLayout" Target="../slideLayouts/slideLayout356.xml"/><Relationship Id="rId289" Type="http://schemas.openxmlformats.org/officeDocument/2006/relationships/slideLayout" Target="../slideLayouts/slideLayout538.xml"/><Relationship Id="rId11" Type="http://schemas.openxmlformats.org/officeDocument/2006/relationships/slideLayout" Target="../slideLayouts/slideLayout260.xml"/><Relationship Id="rId53" Type="http://schemas.openxmlformats.org/officeDocument/2006/relationships/slideLayout" Target="../slideLayouts/slideLayout302.xml"/><Relationship Id="rId149" Type="http://schemas.openxmlformats.org/officeDocument/2006/relationships/slideLayout" Target="../slideLayouts/slideLayout398.xml"/><Relationship Id="rId314" Type="http://schemas.openxmlformats.org/officeDocument/2006/relationships/slideLayout" Target="../slideLayouts/slideLayout563.xml"/><Relationship Id="rId356" Type="http://schemas.openxmlformats.org/officeDocument/2006/relationships/slideLayout" Target="../slideLayouts/slideLayout605.xml"/><Relationship Id="rId95" Type="http://schemas.openxmlformats.org/officeDocument/2006/relationships/slideLayout" Target="../slideLayouts/slideLayout344.xml"/><Relationship Id="rId160" Type="http://schemas.openxmlformats.org/officeDocument/2006/relationships/slideLayout" Target="../slideLayouts/slideLayout409.xml"/><Relationship Id="rId216" Type="http://schemas.openxmlformats.org/officeDocument/2006/relationships/slideLayout" Target="../slideLayouts/slideLayout465.xml"/><Relationship Id="rId258" Type="http://schemas.openxmlformats.org/officeDocument/2006/relationships/slideLayout" Target="../slideLayouts/slideLayout507.xml"/><Relationship Id="rId22" Type="http://schemas.openxmlformats.org/officeDocument/2006/relationships/slideLayout" Target="../slideLayouts/slideLayout271.xml"/><Relationship Id="rId64" Type="http://schemas.openxmlformats.org/officeDocument/2006/relationships/slideLayout" Target="../slideLayouts/slideLayout313.xml"/><Relationship Id="rId118" Type="http://schemas.openxmlformats.org/officeDocument/2006/relationships/slideLayout" Target="../slideLayouts/slideLayout367.xml"/><Relationship Id="rId325" Type="http://schemas.openxmlformats.org/officeDocument/2006/relationships/slideLayout" Target="../slideLayouts/slideLayout574.xml"/><Relationship Id="rId367" Type="http://schemas.openxmlformats.org/officeDocument/2006/relationships/slideLayout" Target="../slideLayouts/slideLayout616.xml"/><Relationship Id="rId171" Type="http://schemas.openxmlformats.org/officeDocument/2006/relationships/slideLayout" Target="../slideLayouts/slideLayout420.xml"/><Relationship Id="rId227" Type="http://schemas.openxmlformats.org/officeDocument/2006/relationships/slideLayout" Target="../slideLayouts/slideLayout476.xml"/><Relationship Id="rId269" Type="http://schemas.openxmlformats.org/officeDocument/2006/relationships/slideLayout" Target="../slideLayouts/slideLayout518.xml"/><Relationship Id="rId33" Type="http://schemas.openxmlformats.org/officeDocument/2006/relationships/slideLayout" Target="../slideLayouts/slideLayout282.xml"/><Relationship Id="rId129" Type="http://schemas.openxmlformats.org/officeDocument/2006/relationships/slideLayout" Target="../slideLayouts/slideLayout378.xml"/><Relationship Id="rId280" Type="http://schemas.openxmlformats.org/officeDocument/2006/relationships/slideLayout" Target="../slideLayouts/slideLayout529.xml"/><Relationship Id="rId336" Type="http://schemas.openxmlformats.org/officeDocument/2006/relationships/slideLayout" Target="../slideLayouts/slideLayout585.xml"/><Relationship Id="rId75" Type="http://schemas.openxmlformats.org/officeDocument/2006/relationships/slideLayout" Target="../slideLayouts/slideLayout324.xml"/><Relationship Id="rId140" Type="http://schemas.openxmlformats.org/officeDocument/2006/relationships/slideLayout" Target="../slideLayouts/slideLayout389.xml"/><Relationship Id="rId182" Type="http://schemas.openxmlformats.org/officeDocument/2006/relationships/slideLayout" Target="../slideLayouts/slideLayout431.xml"/><Relationship Id="rId378" Type="http://schemas.openxmlformats.org/officeDocument/2006/relationships/slideLayout" Target="../slideLayouts/slideLayout627.xml"/><Relationship Id="rId6" Type="http://schemas.openxmlformats.org/officeDocument/2006/relationships/slideLayout" Target="../slideLayouts/slideLayout255.xml"/><Relationship Id="rId238" Type="http://schemas.openxmlformats.org/officeDocument/2006/relationships/slideLayout" Target="../slideLayouts/slideLayout487.xml"/><Relationship Id="rId291" Type="http://schemas.openxmlformats.org/officeDocument/2006/relationships/slideLayout" Target="../slideLayouts/slideLayout540.xml"/><Relationship Id="rId305" Type="http://schemas.openxmlformats.org/officeDocument/2006/relationships/slideLayout" Target="../slideLayouts/slideLayout554.xml"/><Relationship Id="rId347" Type="http://schemas.openxmlformats.org/officeDocument/2006/relationships/slideLayout" Target="../slideLayouts/slideLayout596.xml"/><Relationship Id="rId44" Type="http://schemas.openxmlformats.org/officeDocument/2006/relationships/slideLayout" Target="../slideLayouts/slideLayout293.xml"/><Relationship Id="rId86" Type="http://schemas.openxmlformats.org/officeDocument/2006/relationships/slideLayout" Target="../slideLayouts/slideLayout335.xml"/><Relationship Id="rId151" Type="http://schemas.openxmlformats.org/officeDocument/2006/relationships/slideLayout" Target="../slideLayouts/slideLayout400.xml"/><Relationship Id="rId389" Type="http://schemas.openxmlformats.org/officeDocument/2006/relationships/theme" Target="../theme/theme5.xml"/><Relationship Id="rId193" Type="http://schemas.openxmlformats.org/officeDocument/2006/relationships/slideLayout" Target="../slideLayouts/slideLayout442.xml"/><Relationship Id="rId207" Type="http://schemas.openxmlformats.org/officeDocument/2006/relationships/slideLayout" Target="../slideLayouts/slideLayout456.xml"/><Relationship Id="rId249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262.xml"/><Relationship Id="rId109" Type="http://schemas.openxmlformats.org/officeDocument/2006/relationships/slideLayout" Target="../slideLayouts/slideLayout358.xml"/><Relationship Id="rId260" Type="http://schemas.openxmlformats.org/officeDocument/2006/relationships/slideLayout" Target="../slideLayouts/slideLayout509.xml"/><Relationship Id="rId316" Type="http://schemas.openxmlformats.org/officeDocument/2006/relationships/slideLayout" Target="../slideLayouts/slideLayout565.xml"/><Relationship Id="rId55" Type="http://schemas.openxmlformats.org/officeDocument/2006/relationships/slideLayout" Target="../slideLayouts/slideLayout304.xml"/><Relationship Id="rId97" Type="http://schemas.openxmlformats.org/officeDocument/2006/relationships/slideLayout" Target="../slideLayouts/slideLayout346.xml"/><Relationship Id="rId120" Type="http://schemas.openxmlformats.org/officeDocument/2006/relationships/slideLayout" Target="../slideLayouts/slideLayout369.xml"/><Relationship Id="rId358" Type="http://schemas.openxmlformats.org/officeDocument/2006/relationships/slideLayout" Target="../slideLayouts/slideLayout607.xml"/><Relationship Id="rId162" Type="http://schemas.openxmlformats.org/officeDocument/2006/relationships/slideLayout" Target="../slideLayouts/slideLayout411.xml"/><Relationship Id="rId218" Type="http://schemas.openxmlformats.org/officeDocument/2006/relationships/slideLayout" Target="../slideLayouts/slideLayout467.xml"/><Relationship Id="rId271" Type="http://schemas.openxmlformats.org/officeDocument/2006/relationships/slideLayout" Target="../slideLayouts/slideLayout520.xml"/><Relationship Id="rId24" Type="http://schemas.openxmlformats.org/officeDocument/2006/relationships/slideLayout" Target="../slideLayouts/slideLayout273.xml"/><Relationship Id="rId66" Type="http://schemas.openxmlformats.org/officeDocument/2006/relationships/slideLayout" Target="../slideLayouts/slideLayout315.xml"/><Relationship Id="rId131" Type="http://schemas.openxmlformats.org/officeDocument/2006/relationships/slideLayout" Target="../slideLayouts/slideLayout380.xml"/><Relationship Id="rId327" Type="http://schemas.openxmlformats.org/officeDocument/2006/relationships/slideLayout" Target="../slideLayouts/slideLayout576.xml"/><Relationship Id="rId369" Type="http://schemas.openxmlformats.org/officeDocument/2006/relationships/slideLayout" Target="../slideLayouts/slideLayout618.xml"/><Relationship Id="rId173" Type="http://schemas.openxmlformats.org/officeDocument/2006/relationships/slideLayout" Target="../slideLayouts/slideLayout422.xml"/><Relationship Id="rId229" Type="http://schemas.openxmlformats.org/officeDocument/2006/relationships/slideLayout" Target="../slideLayouts/slideLayout478.xml"/><Relationship Id="rId380" Type="http://schemas.openxmlformats.org/officeDocument/2006/relationships/slideLayout" Target="../slideLayouts/slideLayout629.xml"/><Relationship Id="rId240" Type="http://schemas.openxmlformats.org/officeDocument/2006/relationships/slideLayout" Target="../slideLayouts/slideLayout489.xml"/><Relationship Id="rId35" Type="http://schemas.openxmlformats.org/officeDocument/2006/relationships/slideLayout" Target="../slideLayouts/slideLayout284.xml"/><Relationship Id="rId77" Type="http://schemas.openxmlformats.org/officeDocument/2006/relationships/slideLayout" Target="../slideLayouts/slideLayout326.xml"/><Relationship Id="rId100" Type="http://schemas.openxmlformats.org/officeDocument/2006/relationships/slideLayout" Target="../slideLayouts/slideLayout349.xml"/><Relationship Id="rId282" Type="http://schemas.openxmlformats.org/officeDocument/2006/relationships/slideLayout" Target="../slideLayouts/slideLayout531.xml"/><Relationship Id="rId338" Type="http://schemas.openxmlformats.org/officeDocument/2006/relationships/slideLayout" Target="../slideLayouts/slideLayout587.xml"/><Relationship Id="rId8" Type="http://schemas.openxmlformats.org/officeDocument/2006/relationships/slideLayout" Target="../slideLayouts/slideLayout257.xml"/><Relationship Id="rId142" Type="http://schemas.openxmlformats.org/officeDocument/2006/relationships/slideLayout" Target="../slideLayouts/slideLayout391.xml"/><Relationship Id="rId184" Type="http://schemas.openxmlformats.org/officeDocument/2006/relationships/slideLayout" Target="../slideLayouts/slideLayout433.xml"/><Relationship Id="rId251" Type="http://schemas.openxmlformats.org/officeDocument/2006/relationships/slideLayout" Target="../slideLayouts/slideLayout500.xml"/><Relationship Id="rId46" Type="http://schemas.openxmlformats.org/officeDocument/2006/relationships/slideLayout" Target="../slideLayouts/slideLayout295.xml"/><Relationship Id="rId293" Type="http://schemas.openxmlformats.org/officeDocument/2006/relationships/slideLayout" Target="../slideLayouts/slideLayout542.xml"/><Relationship Id="rId307" Type="http://schemas.openxmlformats.org/officeDocument/2006/relationships/slideLayout" Target="../slideLayouts/slideLayout556.xml"/><Relationship Id="rId349" Type="http://schemas.openxmlformats.org/officeDocument/2006/relationships/slideLayout" Target="../slideLayouts/slideLayout598.xml"/><Relationship Id="rId88" Type="http://schemas.openxmlformats.org/officeDocument/2006/relationships/slideLayout" Target="../slideLayouts/slideLayout337.xml"/><Relationship Id="rId111" Type="http://schemas.openxmlformats.org/officeDocument/2006/relationships/slideLayout" Target="../slideLayouts/slideLayout360.xml"/><Relationship Id="rId153" Type="http://schemas.openxmlformats.org/officeDocument/2006/relationships/slideLayout" Target="../slideLayouts/slideLayout402.xml"/><Relationship Id="rId195" Type="http://schemas.openxmlformats.org/officeDocument/2006/relationships/slideLayout" Target="../slideLayouts/slideLayout444.xml"/><Relationship Id="rId209" Type="http://schemas.openxmlformats.org/officeDocument/2006/relationships/slideLayout" Target="../slideLayouts/slideLayout458.xml"/><Relationship Id="rId360" Type="http://schemas.openxmlformats.org/officeDocument/2006/relationships/slideLayout" Target="../slideLayouts/slideLayout609.xml"/><Relationship Id="rId220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264.xml"/><Relationship Id="rId57" Type="http://schemas.openxmlformats.org/officeDocument/2006/relationships/slideLayout" Target="../slideLayouts/slideLayout306.xml"/><Relationship Id="rId262" Type="http://schemas.openxmlformats.org/officeDocument/2006/relationships/slideLayout" Target="../slideLayouts/slideLayout511.xml"/><Relationship Id="rId318" Type="http://schemas.openxmlformats.org/officeDocument/2006/relationships/slideLayout" Target="../slideLayouts/slideLayout567.xml"/><Relationship Id="rId99" Type="http://schemas.openxmlformats.org/officeDocument/2006/relationships/slideLayout" Target="../slideLayouts/slideLayout348.xml"/><Relationship Id="rId122" Type="http://schemas.openxmlformats.org/officeDocument/2006/relationships/slideLayout" Target="../slideLayouts/slideLayout371.xml"/><Relationship Id="rId164" Type="http://schemas.openxmlformats.org/officeDocument/2006/relationships/slideLayout" Target="../slideLayouts/slideLayout413.xml"/><Relationship Id="rId371" Type="http://schemas.openxmlformats.org/officeDocument/2006/relationships/slideLayout" Target="../slideLayouts/slideLayout620.xml"/><Relationship Id="rId26" Type="http://schemas.openxmlformats.org/officeDocument/2006/relationships/slideLayout" Target="../slideLayouts/slideLayout275.xml"/><Relationship Id="rId231" Type="http://schemas.openxmlformats.org/officeDocument/2006/relationships/slideLayout" Target="../slideLayouts/slideLayout480.xml"/><Relationship Id="rId273" Type="http://schemas.openxmlformats.org/officeDocument/2006/relationships/slideLayout" Target="../slideLayouts/slideLayout522.xml"/><Relationship Id="rId329" Type="http://schemas.openxmlformats.org/officeDocument/2006/relationships/slideLayout" Target="../slideLayouts/slideLayout578.xml"/><Relationship Id="rId68" Type="http://schemas.openxmlformats.org/officeDocument/2006/relationships/slideLayout" Target="../slideLayouts/slideLayout317.xml"/><Relationship Id="rId133" Type="http://schemas.openxmlformats.org/officeDocument/2006/relationships/slideLayout" Target="../slideLayouts/slideLayout382.xml"/><Relationship Id="rId175" Type="http://schemas.openxmlformats.org/officeDocument/2006/relationships/slideLayout" Target="../slideLayouts/slideLayout424.xml"/><Relationship Id="rId340" Type="http://schemas.openxmlformats.org/officeDocument/2006/relationships/slideLayout" Target="../slideLayouts/slideLayout5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5.xml"/><Relationship Id="rId13" Type="http://schemas.openxmlformats.org/officeDocument/2006/relationships/slideLayout" Target="../slideLayouts/slideLayout650.xml"/><Relationship Id="rId3" Type="http://schemas.openxmlformats.org/officeDocument/2006/relationships/slideLayout" Target="../slideLayouts/slideLayout640.xml"/><Relationship Id="rId7" Type="http://schemas.openxmlformats.org/officeDocument/2006/relationships/slideLayout" Target="../slideLayouts/slideLayout644.xml"/><Relationship Id="rId12" Type="http://schemas.openxmlformats.org/officeDocument/2006/relationships/slideLayout" Target="../slideLayouts/slideLayout64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9.xml"/><Relationship Id="rId16" Type="http://schemas.openxmlformats.org/officeDocument/2006/relationships/slideLayout" Target="../slideLayouts/slideLayout653.xml"/><Relationship Id="rId1" Type="http://schemas.openxmlformats.org/officeDocument/2006/relationships/slideLayout" Target="../slideLayouts/slideLayout638.xml"/><Relationship Id="rId6" Type="http://schemas.openxmlformats.org/officeDocument/2006/relationships/slideLayout" Target="../slideLayouts/slideLayout643.xml"/><Relationship Id="rId11" Type="http://schemas.openxmlformats.org/officeDocument/2006/relationships/slideLayout" Target="../slideLayouts/slideLayout648.xml"/><Relationship Id="rId5" Type="http://schemas.openxmlformats.org/officeDocument/2006/relationships/slideLayout" Target="../slideLayouts/slideLayout642.xml"/><Relationship Id="rId15" Type="http://schemas.openxmlformats.org/officeDocument/2006/relationships/slideLayout" Target="../slideLayouts/slideLayout652.xml"/><Relationship Id="rId10" Type="http://schemas.openxmlformats.org/officeDocument/2006/relationships/slideLayout" Target="../slideLayouts/slideLayout647.xml"/><Relationship Id="rId4" Type="http://schemas.openxmlformats.org/officeDocument/2006/relationships/slideLayout" Target="../slideLayouts/slideLayout641.xml"/><Relationship Id="rId9" Type="http://schemas.openxmlformats.org/officeDocument/2006/relationships/slideLayout" Target="../slideLayouts/slideLayout646.xml"/><Relationship Id="rId14" Type="http://schemas.openxmlformats.org/officeDocument/2006/relationships/slideLayout" Target="../slideLayouts/slideLayout6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1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16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16"/>
          <p:cNvSpPr txBox="1"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ill Sans"/>
              <a:buNone/>
              <a:defRPr sz="4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9" name="Google Shape;2009;p16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Courier New"/>
              <a:buChar char="o"/>
              <a:defRPr sz="1400" b="0" i="0" u="none" strike="noStrike" cap="none">
                <a:solidFill>
                  <a:schemeClr val="accent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chemeClr val="accent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024CC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024CC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024CC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024CC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10" name="Google Shape;2010;p16"/>
          <p:cNvSpPr txBox="1">
            <a:spLocks noGrp="1"/>
          </p:cNvSpPr>
          <p:nvPr>
            <p:ph type="dt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1" name="Google Shape;2011;p16"/>
          <p:cNvSpPr txBox="1">
            <a:spLocks noGrp="1"/>
          </p:cNvSpPr>
          <p:nvPr>
            <p:ph type="ftr" idx="11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2" name="Google Shape;2012;p16"/>
          <p:cNvSpPr txBox="1">
            <a:spLocks noGrp="1"/>
          </p:cNvSpPr>
          <p:nvPr>
            <p:ph type="sldNum" idx="12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8" name="Google Shape;212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9" name="Google Shape;212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0" name="Google Shape;213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1" name="Google Shape;213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p2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20" name="Google Shape;2220;p2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1" name="Google Shape;2221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2" name="Google Shape;2222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3" name="Google Shape;2223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428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p22"/>
          <p:cNvSpPr txBox="1">
            <a:spLocks noGrp="1"/>
          </p:cNvSpPr>
          <p:nvPr>
            <p:ph type="title"/>
          </p:nvPr>
        </p:nvSpPr>
        <p:spPr>
          <a:xfrm>
            <a:off x="609603" y="365130"/>
            <a:ext cx="109728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5400"/>
              <a:buFont typeface="Calibri"/>
              <a:buNone/>
              <a:defRPr sz="5400" b="1" i="0" u="none" strike="noStrike" cap="none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0" name="Google Shape;2330;p22"/>
          <p:cNvSpPr txBox="1">
            <a:spLocks noGrp="1"/>
          </p:cNvSpPr>
          <p:nvPr>
            <p:ph type="body" idx="1"/>
          </p:nvPr>
        </p:nvSpPr>
        <p:spPr>
          <a:xfrm>
            <a:off x="609603" y="1825627"/>
            <a:ext cx="109728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1C498B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5668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44C5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1" name="Google Shape;2331;p22"/>
          <p:cNvSpPr txBox="1">
            <a:spLocks noGrp="1"/>
          </p:cNvSpPr>
          <p:nvPr>
            <p:ph type="sldNum" idx="12"/>
          </p:nvPr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2" name="Google Shape;2332;p22"/>
          <p:cNvSpPr txBox="1">
            <a:spLocks noGrp="1"/>
          </p:cNvSpPr>
          <p:nvPr>
            <p:ph type="ftr" idx="11"/>
          </p:nvPr>
        </p:nvSpPr>
        <p:spPr>
          <a:xfrm>
            <a:off x="609603" y="6356352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69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3969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2" r:id="rId31"/>
    <p:sldLayoutId id="2147483933" r:id="rId32"/>
    <p:sldLayoutId id="2147483934" r:id="rId33"/>
    <p:sldLayoutId id="2147483935" r:id="rId34"/>
    <p:sldLayoutId id="2147483936" r:id="rId35"/>
    <p:sldLayoutId id="2147483937" r:id="rId36"/>
    <p:sldLayoutId id="2147483938" r:id="rId37"/>
    <p:sldLayoutId id="2147483939" r:id="rId38"/>
    <p:sldLayoutId id="2147483940" r:id="rId39"/>
    <p:sldLayoutId id="2147483941" r:id="rId40"/>
    <p:sldLayoutId id="2147483942" r:id="rId41"/>
    <p:sldLayoutId id="2147483943" r:id="rId42"/>
    <p:sldLayoutId id="2147483944" r:id="rId43"/>
    <p:sldLayoutId id="2147483945" r:id="rId44"/>
    <p:sldLayoutId id="2147483946" r:id="rId45"/>
    <p:sldLayoutId id="2147483947" r:id="rId46"/>
    <p:sldLayoutId id="2147483948" r:id="rId47"/>
    <p:sldLayoutId id="2147483949" r:id="rId48"/>
    <p:sldLayoutId id="2147483950" r:id="rId49"/>
    <p:sldLayoutId id="2147483951" r:id="rId50"/>
    <p:sldLayoutId id="2147483952" r:id="rId51"/>
    <p:sldLayoutId id="2147483953" r:id="rId52"/>
    <p:sldLayoutId id="2147483954" r:id="rId53"/>
    <p:sldLayoutId id="2147483955" r:id="rId54"/>
    <p:sldLayoutId id="2147483956" r:id="rId55"/>
    <p:sldLayoutId id="2147483957" r:id="rId56"/>
    <p:sldLayoutId id="2147483958" r:id="rId57"/>
    <p:sldLayoutId id="2147483959" r:id="rId58"/>
    <p:sldLayoutId id="2147483960" r:id="rId59"/>
    <p:sldLayoutId id="2147483961" r:id="rId60"/>
    <p:sldLayoutId id="2147483962" r:id="rId61"/>
    <p:sldLayoutId id="2147483963" r:id="rId62"/>
    <p:sldLayoutId id="2147483964" r:id="rId63"/>
    <p:sldLayoutId id="2147483965" r:id="rId64"/>
    <p:sldLayoutId id="2147483966" r:id="rId65"/>
    <p:sldLayoutId id="2147483967" r:id="rId66"/>
    <p:sldLayoutId id="2147483968" r:id="rId67"/>
    <p:sldLayoutId id="2147483969" r:id="rId68"/>
    <p:sldLayoutId id="2147483970" r:id="rId69"/>
    <p:sldLayoutId id="2147483971" r:id="rId70"/>
    <p:sldLayoutId id="2147483972" r:id="rId71"/>
    <p:sldLayoutId id="2147483973" r:id="rId72"/>
    <p:sldLayoutId id="2147483974" r:id="rId73"/>
    <p:sldLayoutId id="2147483975" r:id="rId74"/>
    <p:sldLayoutId id="2147483976" r:id="rId75"/>
    <p:sldLayoutId id="2147483977" r:id="rId76"/>
    <p:sldLayoutId id="2147483978" r:id="rId77"/>
    <p:sldLayoutId id="2147483979" r:id="rId78"/>
    <p:sldLayoutId id="2147483980" r:id="rId79"/>
    <p:sldLayoutId id="2147483981" r:id="rId80"/>
    <p:sldLayoutId id="2147483982" r:id="rId81"/>
    <p:sldLayoutId id="2147483983" r:id="rId82"/>
    <p:sldLayoutId id="2147483984" r:id="rId83"/>
    <p:sldLayoutId id="2147483985" r:id="rId84"/>
    <p:sldLayoutId id="2147483986" r:id="rId85"/>
    <p:sldLayoutId id="2147483987" r:id="rId86"/>
    <p:sldLayoutId id="2147483988" r:id="rId87"/>
    <p:sldLayoutId id="2147483989" r:id="rId88"/>
    <p:sldLayoutId id="2147483990" r:id="rId89"/>
    <p:sldLayoutId id="2147483991" r:id="rId90"/>
    <p:sldLayoutId id="2147483992" r:id="rId91"/>
    <p:sldLayoutId id="2147483993" r:id="rId92"/>
    <p:sldLayoutId id="2147483994" r:id="rId93"/>
    <p:sldLayoutId id="2147483995" r:id="rId94"/>
    <p:sldLayoutId id="2147483996" r:id="rId95"/>
    <p:sldLayoutId id="2147483997" r:id="rId96"/>
    <p:sldLayoutId id="2147483998" r:id="rId97"/>
    <p:sldLayoutId id="2147483999" r:id="rId98"/>
    <p:sldLayoutId id="2147484000" r:id="rId99"/>
    <p:sldLayoutId id="2147484001" r:id="rId100"/>
    <p:sldLayoutId id="2147484002" r:id="rId101"/>
    <p:sldLayoutId id="2147484003" r:id="rId102"/>
    <p:sldLayoutId id="2147484004" r:id="rId103"/>
    <p:sldLayoutId id="2147484005" r:id="rId104"/>
    <p:sldLayoutId id="2147484006" r:id="rId105"/>
    <p:sldLayoutId id="2147484007" r:id="rId106"/>
    <p:sldLayoutId id="2147484008" r:id="rId107"/>
    <p:sldLayoutId id="2147484009" r:id="rId108"/>
    <p:sldLayoutId id="2147484010" r:id="rId109"/>
    <p:sldLayoutId id="2147484011" r:id="rId110"/>
    <p:sldLayoutId id="2147484012" r:id="rId111"/>
    <p:sldLayoutId id="2147484013" r:id="rId112"/>
    <p:sldLayoutId id="2147484014" r:id="rId113"/>
    <p:sldLayoutId id="2147484015" r:id="rId114"/>
    <p:sldLayoutId id="2147484016" r:id="rId115"/>
    <p:sldLayoutId id="2147484017" r:id="rId116"/>
    <p:sldLayoutId id="2147484018" r:id="rId117"/>
    <p:sldLayoutId id="2147484019" r:id="rId118"/>
    <p:sldLayoutId id="2147484020" r:id="rId119"/>
    <p:sldLayoutId id="2147484021" r:id="rId120"/>
    <p:sldLayoutId id="2147484022" r:id="rId121"/>
    <p:sldLayoutId id="2147484023" r:id="rId122"/>
    <p:sldLayoutId id="2147484024" r:id="rId123"/>
    <p:sldLayoutId id="2147484025" r:id="rId124"/>
    <p:sldLayoutId id="2147484026" r:id="rId125"/>
    <p:sldLayoutId id="2147484027" r:id="rId126"/>
    <p:sldLayoutId id="2147484028" r:id="rId127"/>
    <p:sldLayoutId id="2147484029" r:id="rId128"/>
    <p:sldLayoutId id="2147484030" r:id="rId129"/>
    <p:sldLayoutId id="2147484031" r:id="rId130"/>
    <p:sldLayoutId id="2147484032" r:id="rId131"/>
    <p:sldLayoutId id="2147484033" r:id="rId132"/>
    <p:sldLayoutId id="2147484034" r:id="rId133"/>
    <p:sldLayoutId id="2147484035" r:id="rId134"/>
    <p:sldLayoutId id="2147484036" r:id="rId135"/>
    <p:sldLayoutId id="2147484037" r:id="rId136"/>
    <p:sldLayoutId id="2147484038" r:id="rId137"/>
    <p:sldLayoutId id="2147484039" r:id="rId138"/>
    <p:sldLayoutId id="2147484040" r:id="rId139"/>
    <p:sldLayoutId id="2147484041" r:id="rId140"/>
    <p:sldLayoutId id="2147484042" r:id="rId141"/>
    <p:sldLayoutId id="2147484043" r:id="rId142"/>
    <p:sldLayoutId id="2147484044" r:id="rId143"/>
    <p:sldLayoutId id="2147484045" r:id="rId144"/>
    <p:sldLayoutId id="2147484046" r:id="rId145"/>
    <p:sldLayoutId id="2147484047" r:id="rId146"/>
    <p:sldLayoutId id="2147484048" r:id="rId147"/>
    <p:sldLayoutId id="2147484049" r:id="rId148"/>
    <p:sldLayoutId id="2147484050" r:id="rId149"/>
    <p:sldLayoutId id="2147484051" r:id="rId150"/>
    <p:sldLayoutId id="2147484052" r:id="rId151"/>
    <p:sldLayoutId id="2147484053" r:id="rId152"/>
    <p:sldLayoutId id="2147484054" r:id="rId153"/>
    <p:sldLayoutId id="2147484055" r:id="rId154"/>
    <p:sldLayoutId id="2147484056" r:id="rId155"/>
    <p:sldLayoutId id="2147484057" r:id="rId156"/>
    <p:sldLayoutId id="2147484058" r:id="rId157"/>
    <p:sldLayoutId id="2147484059" r:id="rId158"/>
    <p:sldLayoutId id="2147484060" r:id="rId159"/>
    <p:sldLayoutId id="2147484061" r:id="rId160"/>
    <p:sldLayoutId id="2147484062" r:id="rId161"/>
    <p:sldLayoutId id="2147484063" r:id="rId162"/>
    <p:sldLayoutId id="2147484064" r:id="rId163"/>
    <p:sldLayoutId id="2147484065" r:id="rId164"/>
    <p:sldLayoutId id="2147484066" r:id="rId165"/>
    <p:sldLayoutId id="2147484067" r:id="rId166"/>
    <p:sldLayoutId id="2147484068" r:id="rId167"/>
    <p:sldLayoutId id="2147484069" r:id="rId168"/>
    <p:sldLayoutId id="2147484070" r:id="rId169"/>
    <p:sldLayoutId id="2147484071" r:id="rId170"/>
    <p:sldLayoutId id="2147484072" r:id="rId171"/>
    <p:sldLayoutId id="2147484073" r:id="rId172"/>
    <p:sldLayoutId id="2147484074" r:id="rId173"/>
    <p:sldLayoutId id="2147484075" r:id="rId174"/>
    <p:sldLayoutId id="2147484076" r:id="rId175"/>
    <p:sldLayoutId id="2147484077" r:id="rId176"/>
    <p:sldLayoutId id="2147484078" r:id="rId177"/>
    <p:sldLayoutId id="2147484079" r:id="rId178"/>
    <p:sldLayoutId id="2147484080" r:id="rId179"/>
    <p:sldLayoutId id="2147484081" r:id="rId180"/>
    <p:sldLayoutId id="2147484082" r:id="rId181"/>
    <p:sldLayoutId id="2147484083" r:id="rId182"/>
    <p:sldLayoutId id="2147484084" r:id="rId183"/>
    <p:sldLayoutId id="2147484085" r:id="rId184"/>
    <p:sldLayoutId id="2147484086" r:id="rId185"/>
    <p:sldLayoutId id="2147484087" r:id="rId186"/>
    <p:sldLayoutId id="2147484088" r:id="rId187"/>
    <p:sldLayoutId id="2147484089" r:id="rId188"/>
    <p:sldLayoutId id="2147484090" r:id="rId189"/>
    <p:sldLayoutId id="2147484091" r:id="rId190"/>
    <p:sldLayoutId id="2147484092" r:id="rId191"/>
    <p:sldLayoutId id="2147484093" r:id="rId192"/>
    <p:sldLayoutId id="2147484094" r:id="rId193"/>
    <p:sldLayoutId id="2147484095" r:id="rId194"/>
    <p:sldLayoutId id="2147484096" r:id="rId195"/>
    <p:sldLayoutId id="2147484097" r:id="rId196"/>
    <p:sldLayoutId id="2147484098" r:id="rId197"/>
    <p:sldLayoutId id="2147484099" r:id="rId198"/>
    <p:sldLayoutId id="2147484100" r:id="rId199"/>
    <p:sldLayoutId id="2147484101" r:id="rId200"/>
    <p:sldLayoutId id="2147484102" r:id="rId201"/>
    <p:sldLayoutId id="2147484103" r:id="rId202"/>
    <p:sldLayoutId id="2147484104" r:id="rId203"/>
    <p:sldLayoutId id="2147484105" r:id="rId204"/>
    <p:sldLayoutId id="2147484106" r:id="rId205"/>
    <p:sldLayoutId id="2147484107" r:id="rId206"/>
    <p:sldLayoutId id="2147484108" r:id="rId207"/>
    <p:sldLayoutId id="2147484109" r:id="rId208"/>
    <p:sldLayoutId id="2147484110" r:id="rId209"/>
    <p:sldLayoutId id="2147484111" r:id="rId210"/>
    <p:sldLayoutId id="2147484112" r:id="rId211"/>
    <p:sldLayoutId id="2147484113" r:id="rId212"/>
    <p:sldLayoutId id="2147484114" r:id="rId213"/>
    <p:sldLayoutId id="2147484115" r:id="rId214"/>
    <p:sldLayoutId id="2147484116" r:id="rId215"/>
    <p:sldLayoutId id="2147484117" r:id="rId216"/>
    <p:sldLayoutId id="2147484118" r:id="rId217"/>
    <p:sldLayoutId id="2147484119" r:id="rId218"/>
    <p:sldLayoutId id="2147484120" r:id="rId219"/>
    <p:sldLayoutId id="2147484121" r:id="rId220"/>
    <p:sldLayoutId id="2147484122" r:id="rId221"/>
    <p:sldLayoutId id="2147484123" r:id="rId222"/>
    <p:sldLayoutId id="2147484124" r:id="rId223"/>
    <p:sldLayoutId id="2147484125" r:id="rId224"/>
    <p:sldLayoutId id="2147484126" r:id="rId225"/>
    <p:sldLayoutId id="2147484127" r:id="rId226"/>
    <p:sldLayoutId id="2147484128" r:id="rId227"/>
    <p:sldLayoutId id="2147484129" r:id="rId228"/>
    <p:sldLayoutId id="2147484130" r:id="rId229"/>
    <p:sldLayoutId id="2147484131" r:id="rId230"/>
    <p:sldLayoutId id="2147484132" r:id="rId231"/>
    <p:sldLayoutId id="2147484133" r:id="rId232"/>
    <p:sldLayoutId id="2147484134" r:id="rId233"/>
    <p:sldLayoutId id="2147484135" r:id="rId234"/>
    <p:sldLayoutId id="2147484136" r:id="rId235"/>
    <p:sldLayoutId id="2147484137" r:id="rId236"/>
    <p:sldLayoutId id="2147484138" r:id="rId237"/>
    <p:sldLayoutId id="2147484139" r:id="rId238"/>
    <p:sldLayoutId id="2147484140" r:id="rId239"/>
    <p:sldLayoutId id="2147484141" r:id="rId240"/>
    <p:sldLayoutId id="2147484142" r:id="rId241"/>
    <p:sldLayoutId id="2147484143" r:id="rId242"/>
    <p:sldLayoutId id="2147484144" r:id="rId243"/>
    <p:sldLayoutId id="2147484145" r:id="rId244"/>
    <p:sldLayoutId id="2147484146" r:id="rId245"/>
    <p:sldLayoutId id="2147484147" r:id="rId246"/>
    <p:sldLayoutId id="2147484148" r:id="rId247"/>
    <p:sldLayoutId id="2147484149" r:id="rId248"/>
    <p:sldLayoutId id="2147484150" r:id="rId249"/>
    <p:sldLayoutId id="2147484151" r:id="rId250"/>
    <p:sldLayoutId id="2147484152" r:id="rId251"/>
    <p:sldLayoutId id="2147484153" r:id="rId252"/>
    <p:sldLayoutId id="2147484154" r:id="rId253"/>
    <p:sldLayoutId id="2147484155" r:id="rId254"/>
    <p:sldLayoutId id="2147484156" r:id="rId255"/>
    <p:sldLayoutId id="2147484157" r:id="rId256"/>
    <p:sldLayoutId id="2147484158" r:id="rId257"/>
    <p:sldLayoutId id="2147484159" r:id="rId258"/>
    <p:sldLayoutId id="2147484160" r:id="rId259"/>
    <p:sldLayoutId id="2147484161" r:id="rId260"/>
    <p:sldLayoutId id="2147484162" r:id="rId261"/>
    <p:sldLayoutId id="2147484163" r:id="rId262"/>
    <p:sldLayoutId id="2147484164" r:id="rId263"/>
    <p:sldLayoutId id="2147484165" r:id="rId264"/>
    <p:sldLayoutId id="2147484166" r:id="rId265"/>
    <p:sldLayoutId id="2147484167" r:id="rId266"/>
    <p:sldLayoutId id="2147484168" r:id="rId267"/>
    <p:sldLayoutId id="2147484169" r:id="rId268"/>
    <p:sldLayoutId id="2147484170" r:id="rId269"/>
    <p:sldLayoutId id="2147484171" r:id="rId270"/>
    <p:sldLayoutId id="2147484172" r:id="rId271"/>
    <p:sldLayoutId id="2147484173" r:id="rId272"/>
    <p:sldLayoutId id="2147484174" r:id="rId273"/>
    <p:sldLayoutId id="2147484175" r:id="rId274"/>
    <p:sldLayoutId id="2147484176" r:id="rId275"/>
    <p:sldLayoutId id="2147484177" r:id="rId276"/>
    <p:sldLayoutId id="2147484178" r:id="rId277"/>
    <p:sldLayoutId id="2147484179" r:id="rId278"/>
    <p:sldLayoutId id="2147484180" r:id="rId279"/>
    <p:sldLayoutId id="2147484181" r:id="rId280"/>
    <p:sldLayoutId id="2147484182" r:id="rId281"/>
    <p:sldLayoutId id="2147484183" r:id="rId282"/>
    <p:sldLayoutId id="2147484184" r:id="rId283"/>
    <p:sldLayoutId id="2147484185" r:id="rId284"/>
    <p:sldLayoutId id="2147484186" r:id="rId285"/>
    <p:sldLayoutId id="2147484187" r:id="rId286"/>
    <p:sldLayoutId id="2147484188" r:id="rId287"/>
    <p:sldLayoutId id="2147484189" r:id="rId288"/>
    <p:sldLayoutId id="2147484190" r:id="rId289"/>
    <p:sldLayoutId id="2147484191" r:id="rId290"/>
    <p:sldLayoutId id="2147484192" r:id="rId291"/>
    <p:sldLayoutId id="2147484193" r:id="rId292"/>
    <p:sldLayoutId id="2147484194" r:id="rId293"/>
    <p:sldLayoutId id="2147484195" r:id="rId294"/>
    <p:sldLayoutId id="2147484196" r:id="rId295"/>
    <p:sldLayoutId id="2147484197" r:id="rId296"/>
    <p:sldLayoutId id="2147484198" r:id="rId297"/>
    <p:sldLayoutId id="2147484199" r:id="rId298"/>
    <p:sldLayoutId id="2147484200" r:id="rId299"/>
    <p:sldLayoutId id="2147484201" r:id="rId300"/>
    <p:sldLayoutId id="2147484202" r:id="rId301"/>
    <p:sldLayoutId id="2147484203" r:id="rId302"/>
    <p:sldLayoutId id="2147484204" r:id="rId303"/>
    <p:sldLayoutId id="2147484205" r:id="rId304"/>
    <p:sldLayoutId id="2147484206" r:id="rId305"/>
    <p:sldLayoutId id="2147484207" r:id="rId306"/>
    <p:sldLayoutId id="2147484208" r:id="rId307"/>
    <p:sldLayoutId id="2147484209" r:id="rId308"/>
    <p:sldLayoutId id="2147484210" r:id="rId309"/>
    <p:sldLayoutId id="2147484211" r:id="rId310"/>
    <p:sldLayoutId id="2147484212" r:id="rId311"/>
    <p:sldLayoutId id="2147484213" r:id="rId312"/>
    <p:sldLayoutId id="2147484214" r:id="rId313"/>
    <p:sldLayoutId id="2147484215" r:id="rId314"/>
    <p:sldLayoutId id="2147484216" r:id="rId315"/>
    <p:sldLayoutId id="2147484217" r:id="rId316"/>
    <p:sldLayoutId id="2147484218" r:id="rId317"/>
    <p:sldLayoutId id="2147484219" r:id="rId318"/>
    <p:sldLayoutId id="2147484220" r:id="rId319"/>
    <p:sldLayoutId id="2147484221" r:id="rId320"/>
    <p:sldLayoutId id="2147484222" r:id="rId321"/>
    <p:sldLayoutId id="2147484223" r:id="rId322"/>
    <p:sldLayoutId id="2147484224" r:id="rId323"/>
    <p:sldLayoutId id="2147484225" r:id="rId324"/>
    <p:sldLayoutId id="2147484226" r:id="rId325"/>
    <p:sldLayoutId id="2147484227" r:id="rId326"/>
    <p:sldLayoutId id="2147484228" r:id="rId327"/>
    <p:sldLayoutId id="2147484229" r:id="rId328"/>
    <p:sldLayoutId id="2147484230" r:id="rId329"/>
    <p:sldLayoutId id="2147484231" r:id="rId330"/>
    <p:sldLayoutId id="2147484232" r:id="rId331"/>
    <p:sldLayoutId id="2147484233" r:id="rId332"/>
    <p:sldLayoutId id="2147484234" r:id="rId333"/>
    <p:sldLayoutId id="2147484235" r:id="rId334"/>
    <p:sldLayoutId id="2147484236" r:id="rId335"/>
    <p:sldLayoutId id="2147484237" r:id="rId336"/>
    <p:sldLayoutId id="2147484238" r:id="rId337"/>
    <p:sldLayoutId id="2147484239" r:id="rId338"/>
    <p:sldLayoutId id="2147484240" r:id="rId339"/>
    <p:sldLayoutId id="2147484241" r:id="rId340"/>
    <p:sldLayoutId id="2147484242" r:id="rId341"/>
    <p:sldLayoutId id="2147484243" r:id="rId342"/>
    <p:sldLayoutId id="2147484244" r:id="rId343"/>
    <p:sldLayoutId id="2147484245" r:id="rId344"/>
    <p:sldLayoutId id="2147484246" r:id="rId345"/>
    <p:sldLayoutId id="2147484247" r:id="rId346"/>
    <p:sldLayoutId id="2147484248" r:id="rId347"/>
    <p:sldLayoutId id="2147484249" r:id="rId348"/>
    <p:sldLayoutId id="2147484250" r:id="rId349"/>
    <p:sldLayoutId id="2147484251" r:id="rId350"/>
    <p:sldLayoutId id="2147484252" r:id="rId351"/>
    <p:sldLayoutId id="2147484253" r:id="rId352"/>
    <p:sldLayoutId id="2147484254" r:id="rId353"/>
    <p:sldLayoutId id="2147484255" r:id="rId354"/>
    <p:sldLayoutId id="2147484256" r:id="rId355"/>
    <p:sldLayoutId id="2147484257" r:id="rId356"/>
    <p:sldLayoutId id="2147484258" r:id="rId357"/>
    <p:sldLayoutId id="2147484259" r:id="rId358"/>
    <p:sldLayoutId id="2147484260" r:id="rId359"/>
    <p:sldLayoutId id="2147484261" r:id="rId360"/>
    <p:sldLayoutId id="2147484262" r:id="rId361"/>
    <p:sldLayoutId id="2147484263" r:id="rId362"/>
    <p:sldLayoutId id="2147484264" r:id="rId363"/>
    <p:sldLayoutId id="2147484265" r:id="rId364"/>
    <p:sldLayoutId id="2147484266" r:id="rId365"/>
    <p:sldLayoutId id="2147484267" r:id="rId366"/>
    <p:sldLayoutId id="2147484268" r:id="rId367"/>
    <p:sldLayoutId id="2147484269" r:id="rId368"/>
    <p:sldLayoutId id="2147484270" r:id="rId369"/>
    <p:sldLayoutId id="2147484271" r:id="rId370"/>
    <p:sldLayoutId id="2147484272" r:id="rId371"/>
    <p:sldLayoutId id="2147484273" r:id="rId372"/>
    <p:sldLayoutId id="2147484274" r:id="rId373"/>
    <p:sldLayoutId id="2147484275" r:id="rId374"/>
    <p:sldLayoutId id="2147484276" r:id="rId375"/>
    <p:sldLayoutId id="2147484277" r:id="rId376"/>
    <p:sldLayoutId id="2147484278" r:id="rId377"/>
    <p:sldLayoutId id="2147484279" r:id="rId378"/>
    <p:sldLayoutId id="2147484280" r:id="rId379"/>
    <p:sldLayoutId id="2147484281" r:id="rId380"/>
    <p:sldLayoutId id="2147484282" r:id="rId381"/>
    <p:sldLayoutId id="2147484283" r:id="rId382"/>
    <p:sldLayoutId id="2147484284" r:id="rId383"/>
    <p:sldLayoutId id="2147484285" r:id="rId384"/>
    <p:sldLayoutId id="2147484286" r:id="rId385"/>
    <p:sldLayoutId id="2147484287" r:id="rId386"/>
    <p:sldLayoutId id="2147484288" r:id="rId387"/>
    <p:sldLayoutId id="2147484290" r:id="rId38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4559" r:id="rId2"/>
    <p:sldLayoutId id="2147484560" r:id="rId3"/>
    <p:sldLayoutId id="2147486187" r:id="rId4"/>
    <p:sldLayoutId id="2147484561" r:id="rId5"/>
    <p:sldLayoutId id="2147484562" r:id="rId6"/>
    <p:sldLayoutId id="2147486189" r:id="rId7"/>
    <p:sldLayoutId id="2147484563" r:id="rId8"/>
    <p:sldLayoutId id="2147484564" r:id="rId9"/>
    <p:sldLayoutId id="2147484565" r:id="rId10"/>
    <p:sldLayoutId id="2147486192" r:id="rId11"/>
    <p:sldLayoutId id="2147486193" r:id="rId12"/>
    <p:sldLayoutId id="2147484566" r:id="rId13"/>
    <p:sldLayoutId id="2147484567" r:id="rId14"/>
    <p:sldLayoutId id="2147484568" r:id="rId15"/>
    <p:sldLayoutId id="214748456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10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9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79.pn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74.png"/><Relationship Id="rId4" Type="http://schemas.openxmlformats.org/officeDocument/2006/relationships/image" Target="../media/image80.jpg"/><Relationship Id="rId9" Type="http://schemas.openxmlformats.org/officeDocument/2006/relationships/image" Target="../media/image10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png"/><Relationship Id="rId7" Type="http://schemas.openxmlformats.org/officeDocument/2006/relationships/image" Target="../media/image1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10" Type="http://schemas.openxmlformats.org/officeDocument/2006/relationships/image" Target="../media/image74.png"/><Relationship Id="rId4" Type="http://schemas.openxmlformats.org/officeDocument/2006/relationships/image" Target="../media/image110.jpg"/><Relationship Id="rId9" Type="http://schemas.openxmlformats.org/officeDocument/2006/relationships/image" Target="../media/image1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svg"/><Relationship Id="rId1" Type="http://schemas.openxmlformats.org/officeDocument/2006/relationships/slideLayout" Target="../slideLayouts/slideLayout647.xml"/><Relationship Id="rId4" Type="http://schemas.openxmlformats.org/officeDocument/2006/relationships/image" Target="../media/image1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74.png"/><Relationship Id="rId5" Type="http://schemas.openxmlformats.org/officeDocument/2006/relationships/image" Target="../media/image119.jpg"/><Relationship Id="rId4" Type="http://schemas.openxmlformats.org/officeDocument/2006/relationships/image" Target="../media/image8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0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250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jp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10" Type="http://schemas.openxmlformats.org/officeDocument/2006/relationships/image" Target="../media/image78.png"/><Relationship Id="rId4" Type="http://schemas.openxmlformats.org/officeDocument/2006/relationships/image" Target="../media/image80.jpg"/><Relationship Id="rId9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emf"/><Relationship Id="rId10" Type="http://schemas.openxmlformats.org/officeDocument/2006/relationships/image" Target="../media/image93.png"/><Relationship Id="rId4" Type="http://schemas.openxmlformats.org/officeDocument/2006/relationships/image" Target="../media/image87.emf"/><Relationship Id="rId9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9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8" name="Google Shape;5938;p1"/>
          <p:cNvSpPr txBox="1">
            <a:spLocks noGrp="1"/>
          </p:cNvSpPr>
          <p:nvPr>
            <p:ph type="ctrTitle"/>
          </p:nvPr>
        </p:nvSpPr>
        <p:spPr>
          <a:xfrm>
            <a:off x="1247234" y="1396231"/>
            <a:ext cx="5591122" cy="280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Closing Reflections &amp; Celebration: Advancing Perinatal Care Together 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939" name="Google Shape;5939;p1" descr="A person holding a bab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7800" y="787400"/>
            <a:ext cx="7188200" cy="4737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4C226-23E9-54C2-7F90-C4E6F85893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DA99E-8127-062E-6B8C-049D3E7EF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2319D-6805-1DD1-C9AF-36D0EBB5B6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786AF0F-932D-33CB-E951-21F14056415D}"/>
              </a:ext>
            </a:extLst>
          </p:cNvPr>
          <p:cNvSpPr txBox="1">
            <a:spLocks/>
          </p:cNvSpPr>
          <p:nvPr/>
        </p:nvSpPr>
        <p:spPr>
          <a:xfrm>
            <a:off x="9143998" y="2692204"/>
            <a:ext cx="2879189" cy="11060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/>
            <a:r>
              <a:rPr lang="en-US" sz="4000" dirty="0">
                <a:solidFill>
                  <a:schemeClr val="bg2"/>
                </a:solidFill>
                <a:latin typeface="DM Sans" pitchFamily="2" charset="77"/>
                <a:cs typeface="Calibri" panose="020F0502020204030204" pitchFamily="34" charset="0"/>
              </a:rPr>
              <a:t>Because I Care?</a:t>
            </a:r>
          </a:p>
        </p:txBody>
      </p:sp>
      <p:pic>
        <p:nvPicPr>
          <p:cNvPr id="8" name="Picture 7" descr="A person and person standing in front of a sign&#10;&#10;AI-generated content may be incorrect.">
            <a:extLst>
              <a:ext uri="{FF2B5EF4-FFF2-40B4-BE49-F238E27FC236}">
                <a16:creationId xmlns:a16="http://schemas.microsoft.com/office/drawing/2014/main" id="{BD598501-A141-D34E-B66C-D779D7DE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6" r="10946" b="972"/>
          <a:stretch>
            <a:fillRect/>
          </a:stretch>
        </p:blipFill>
        <p:spPr>
          <a:xfrm>
            <a:off x="168813" y="151552"/>
            <a:ext cx="8330722" cy="6706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038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5921-606B-C0DC-62D4-CC1665F43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1E9F0-78A8-11B4-62EA-4AFF26B96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7BB83-7384-6D7D-9B91-41E902EA02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874C08-CB35-0B02-C20E-861952EA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" y="159915"/>
            <a:ext cx="6254520" cy="416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EAF4A-8CA8-5717-BFD1-2012C5FD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62" y="2632364"/>
            <a:ext cx="3297827" cy="381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42816330-111A-FE14-8F70-DB91BE354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>
            <a:fillRect/>
          </a:stretch>
        </p:blipFill>
        <p:spPr bwMode="auto">
          <a:xfrm>
            <a:off x="4910215" y="57960"/>
            <a:ext cx="3902967" cy="24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339746C7-8BD5-3DC6-B8FE-2ADD9A193203}"/>
              </a:ext>
            </a:extLst>
          </p:cNvPr>
          <p:cNvSpPr txBox="1"/>
          <p:nvPr/>
        </p:nvSpPr>
        <p:spPr>
          <a:xfrm>
            <a:off x="8853489" y="3145468"/>
            <a:ext cx="2972858" cy="1358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413"/>
              </a:lnSpc>
            </a:pPr>
            <a:r>
              <a:rPr lang="en-US" sz="4000" dirty="0">
                <a:solidFill>
                  <a:srgbClr val="1C498B"/>
                </a:solidFill>
                <a:latin typeface="DM Sans"/>
                <a:ea typeface="Calibri"/>
                <a:cs typeface="Calibri"/>
                <a:sym typeface="The Seasons Bold"/>
              </a:rPr>
              <a:t>Because You Care?</a:t>
            </a:r>
            <a:endParaRPr lang="en-US" sz="4000" dirty="0">
              <a:solidFill>
                <a:srgbClr val="1C498B"/>
              </a:solidFill>
              <a:latin typeface="DM San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15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FCC0-FEF8-C28D-6E16-F74128C9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912" y="822960"/>
            <a:ext cx="4243345" cy="1089702"/>
          </a:xfrm>
        </p:spPr>
        <p:txBody>
          <a:bodyPr anchor="t">
            <a:normAutofit/>
          </a:bodyPr>
          <a:lstStyle/>
          <a:p>
            <a:endParaRPr lang="en-US" sz="2100" dirty="0"/>
          </a:p>
        </p:txBody>
      </p:sp>
      <p:pic>
        <p:nvPicPr>
          <p:cNvPr id="5" name="Content Placeholder 4" descr="Hands holding each other">
            <a:extLst>
              <a:ext uri="{FF2B5EF4-FFF2-40B4-BE49-F238E27FC236}">
                <a16:creationId xmlns:a16="http://schemas.microsoft.com/office/drawing/2014/main" id="{7EA2DBD9-AE18-4F16-8055-23EE7697E8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2461" r="10288" b="-1"/>
          <a:stretch>
            <a:fillRect/>
          </a:stretch>
        </p:blipFill>
        <p:spPr>
          <a:xfrm>
            <a:off x="1" y="765214"/>
            <a:ext cx="6559827" cy="609278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C5569-302E-A939-EC1D-158A65C928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30921" y="3583746"/>
            <a:ext cx="4847011" cy="4107180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US" sz="4000" b="1" dirty="0">
                <a:solidFill>
                  <a:schemeClr val="bg2"/>
                </a:solidFill>
                <a:latin typeface="DM Sans" pitchFamily="2" charset="77"/>
              </a:rPr>
              <a:t>We Care Together! </a:t>
            </a:r>
          </a:p>
          <a:p>
            <a:pPr marL="25400" indent="0">
              <a:buNone/>
            </a:pPr>
            <a:r>
              <a:rPr lang="en-US" sz="4000" dirty="0">
                <a:solidFill>
                  <a:schemeClr val="bg2"/>
                </a:solidFill>
                <a:latin typeface="DM Sans" pitchFamily="2" charset="77"/>
              </a:rPr>
              <a:t>Turning Caring into Impact through Collaboration.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F04A55-7FD7-C711-8216-9FCBF9517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475" y="822960"/>
            <a:ext cx="2806700" cy="1320800"/>
          </a:xfrm>
          <a:prstGeom prst="rect">
            <a:avLst/>
          </a:prstGeom>
        </p:spPr>
      </p:pic>
      <p:sp>
        <p:nvSpPr>
          <p:cNvPr id="9" name="Heart 8">
            <a:extLst>
              <a:ext uri="{FF2B5EF4-FFF2-40B4-BE49-F238E27FC236}">
                <a16:creationId xmlns:a16="http://schemas.microsoft.com/office/drawing/2014/main" id="{4259108D-91D2-E536-07FF-95CFA862268F}"/>
              </a:ext>
            </a:extLst>
          </p:cNvPr>
          <p:cNvSpPr/>
          <p:nvPr/>
        </p:nvSpPr>
        <p:spPr>
          <a:xfrm>
            <a:off x="7526216" y="194081"/>
            <a:ext cx="3404381" cy="3080174"/>
          </a:xfrm>
          <a:prstGeom prst="hear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08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9" name="Google Shape;6039;g3e34d86ff8d_0_0" descr="A blue and red curved l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1867" y="-1176"/>
            <a:ext cx="3531306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0" name="Google Shape;6040;g3e34d86ff8d_0_0" descr="A logo with a map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r="-241"/>
          <a:stretch/>
        </p:blipFill>
        <p:spPr>
          <a:xfrm>
            <a:off x="10339919" y="3551"/>
            <a:ext cx="1446409" cy="7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1" name="Google Shape;6041;g3e34d86ff8d_0_0" descr="A group of people holding up sign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61689" y="4013023"/>
            <a:ext cx="3024157" cy="2118527"/>
          </a:xfrm>
          <a:prstGeom prst="rect">
            <a:avLst/>
          </a:prstGeom>
          <a:noFill/>
          <a:ln>
            <a:noFill/>
          </a:ln>
        </p:spPr>
      </p:pic>
      <p:sp>
        <p:nvSpPr>
          <p:cNvPr id="6042" name="Google Shape;6042;g3e34d86ff8d_0_0"/>
          <p:cNvSpPr txBox="1"/>
          <p:nvPr/>
        </p:nvSpPr>
        <p:spPr>
          <a:xfrm>
            <a:off x="755173" y="91445"/>
            <a:ext cx="8507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Announcing the Winners of the Team Spirit Awards!</a:t>
            </a:r>
            <a:endParaRPr sz="4800" b="1">
              <a:solidFill>
                <a:srgbClr val="1C4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3" name="Google Shape;6043;g3e34d86ff8d_0_0" descr="A cartoon of a party popper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20000">
            <a:off x="428191" y="1084527"/>
            <a:ext cx="1337143" cy="166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4" name="Google Shape;6044;g3e34d86ff8d_0_0" descr="A display board with lights and a model of a human body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 b="-776"/>
          <a:stretch/>
        </p:blipFill>
        <p:spPr>
          <a:xfrm>
            <a:off x="1046218" y="4165601"/>
            <a:ext cx="2902500" cy="1886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5927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9267" algn="tl" rotWithShape="0">
              <a:srgbClr val="000000">
                <a:alpha val="45100"/>
              </a:srgbClr>
            </a:outerShdw>
          </a:effectLst>
        </p:spPr>
      </p:pic>
      <p:sp>
        <p:nvSpPr>
          <p:cNvPr id="6045" name="Google Shape;6045;g3e34d86ff8d_0_0"/>
          <p:cNvSpPr txBox="1"/>
          <p:nvPr/>
        </p:nvSpPr>
        <p:spPr>
          <a:xfrm rot="-479848">
            <a:off x="1628181" y="2572917"/>
            <a:ext cx="2162734" cy="104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Let’s celebrate you and your teams for the energy you have brought to F2F today!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6" name="Google Shape;6046;g3e34d86ff8d_0_0" descr="A group of people posing for a phot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11975" y="2076194"/>
            <a:ext cx="3751200" cy="2550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5927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9267" algn="tl" rotWithShape="0">
              <a:srgbClr val="000000">
                <a:alpha val="45100"/>
              </a:srgbClr>
            </a:outerShdw>
          </a:effectLst>
        </p:spPr>
      </p:pic>
      <p:pic>
        <p:nvPicPr>
          <p:cNvPr id="6047" name="Google Shape;6047;g3e34d86ff8d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30277" y="1168381"/>
            <a:ext cx="2448600" cy="27645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5927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9267" algn="tl" rotWithShape="0">
              <a:srgbClr val="000000">
                <a:alpha val="45100"/>
              </a:srgbClr>
            </a:outerShdw>
          </a:effectLst>
        </p:spPr>
      </p:pic>
      <p:sp>
        <p:nvSpPr>
          <p:cNvPr id="6048" name="Google Shape;6048;g3e34d86ff8d_0_0" descr="A close-up of flowers in grass&#10;&#10;AI-generated content may be incorrect."/>
          <p:cNvSpPr/>
          <p:nvPr/>
        </p:nvSpPr>
        <p:spPr>
          <a:xfrm>
            <a:off x="-646981" y="5314442"/>
            <a:ext cx="7858411" cy="1545487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49" name="Google Shape;6049;g3e34d86ff8d_0_0" descr="A close-up of flowers in grass&#10;&#10;AI-generated content may be incorrect."/>
          <p:cNvSpPr/>
          <p:nvPr/>
        </p:nvSpPr>
        <p:spPr>
          <a:xfrm>
            <a:off x="6507798" y="5314442"/>
            <a:ext cx="7858411" cy="1545487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4" name="Google Shape;6054;p9" descr="A blue and red curved l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1866" y="-1176"/>
            <a:ext cx="353130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5" name="Google Shape;6055;p9" descr="A logo with a map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154" r="-244" b="3921"/>
          <a:stretch/>
        </p:blipFill>
        <p:spPr>
          <a:xfrm>
            <a:off x="10339918" y="3550"/>
            <a:ext cx="1446409" cy="719901"/>
          </a:xfrm>
          <a:prstGeom prst="rect">
            <a:avLst/>
          </a:prstGeom>
          <a:noFill/>
          <a:ln>
            <a:noFill/>
          </a:ln>
        </p:spPr>
      </p:pic>
      <p:sp>
        <p:nvSpPr>
          <p:cNvPr id="6056" name="Google Shape;6056;p9"/>
          <p:cNvSpPr/>
          <p:nvPr/>
        </p:nvSpPr>
        <p:spPr>
          <a:xfrm>
            <a:off x="3391206" y="120129"/>
            <a:ext cx="5117069" cy="412685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8C0BE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And the winners of the raffle are…</a:t>
            </a:r>
            <a:endParaRPr sz="4800" b="1" i="0" u="none" strike="noStrike" cap="none">
              <a:solidFill>
                <a:srgbClr val="1C4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7" name="Google Shape;6057;p9"/>
          <p:cNvPicPr preferRelativeResize="0"/>
          <p:nvPr/>
        </p:nvPicPr>
        <p:blipFill rotWithShape="1">
          <a:blip r:embed="rId5">
            <a:alphaModFix/>
          </a:blip>
          <a:srcRect l="37697" t="20532" b="3445"/>
          <a:stretch/>
        </p:blipFill>
        <p:spPr>
          <a:xfrm>
            <a:off x="9027120" y="730795"/>
            <a:ext cx="2617597" cy="239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8" name="Google Shape;6058;p9"/>
          <p:cNvPicPr preferRelativeResize="0"/>
          <p:nvPr/>
        </p:nvPicPr>
        <p:blipFill rotWithShape="1">
          <a:blip r:embed="rId6">
            <a:alphaModFix/>
          </a:blip>
          <a:srcRect l="21848" t="22790" r="15122" b="3897"/>
          <a:stretch/>
        </p:blipFill>
        <p:spPr>
          <a:xfrm>
            <a:off x="241662" y="730795"/>
            <a:ext cx="3018106" cy="26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9" name="Google Shape;6059;p9"/>
          <p:cNvPicPr preferRelativeResize="0"/>
          <p:nvPr/>
        </p:nvPicPr>
        <p:blipFill rotWithShape="1">
          <a:blip r:embed="rId7">
            <a:alphaModFix/>
          </a:blip>
          <a:srcRect l="29683" t="19141" r="12903" b="2181"/>
          <a:stretch/>
        </p:blipFill>
        <p:spPr>
          <a:xfrm>
            <a:off x="655696" y="3777084"/>
            <a:ext cx="2190038" cy="225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0" name="Google Shape;6060;p9"/>
          <p:cNvPicPr preferRelativeResize="0"/>
          <p:nvPr/>
        </p:nvPicPr>
        <p:blipFill rotWithShape="1">
          <a:blip r:embed="rId8">
            <a:alphaModFix/>
          </a:blip>
          <a:srcRect l="37246" t="32123" r="25505" b="5920"/>
          <a:stretch/>
        </p:blipFill>
        <p:spPr>
          <a:xfrm>
            <a:off x="9382250" y="3595552"/>
            <a:ext cx="2110534" cy="26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1" name="Google Shape;606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50668" y="4023360"/>
            <a:ext cx="3186903" cy="2389522"/>
          </a:xfrm>
          <a:prstGeom prst="rect">
            <a:avLst/>
          </a:prstGeom>
          <a:noFill/>
          <a:ln>
            <a:noFill/>
          </a:ln>
        </p:spPr>
      </p:pic>
      <p:sp>
        <p:nvSpPr>
          <p:cNvPr id="6062" name="Google Shape;6062;p9" descr="A close-up of flowers in grass&#10;&#10;AI-generated content may be incorrect."/>
          <p:cNvSpPr/>
          <p:nvPr/>
        </p:nvSpPr>
        <p:spPr>
          <a:xfrm>
            <a:off x="-646981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63" name="Google Shape;6063;p9" descr="A close-up of flowers in grass&#10;&#10;AI-generated content may be incorrect."/>
          <p:cNvSpPr/>
          <p:nvPr/>
        </p:nvSpPr>
        <p:spPr>
          <a:xfrm>
            <a:off x="6507798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8083" y="1159139"/>
            <a:ext cx="10293783" cy="3149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90">
              <a:lnSpc>
                <a:spcPts val="12673"/>
              </a:lnSpc>
            </a:pPr>
            <a:r>
              <a:rPr lang="en-US" sz="9050" b="1">
                <a:solidFill>
                  <a:srgbClr val="FEC200"/>
                </a:solidFill>
                <a:latin typeface="Antonio Bold"/>
                <a:ea typeface="Antonio Bold"/>
                <a:cs typeface="Antonio Bold"/>
                <a:sym typeface="Antonio Bold"/>
              </a:rPr>
              <a:t>14TH ANNUAL CONFERENCE</a:t>
            </a:r>
          </a:p>
        </p:txBody>
      </p:sp>
      <p:grpSp>
        <p:nvGrpSpPr>
          <p:cNvPr id="3" name="Group 3"/>
          <p:cNvGrpSpPr/>
          <p:nvPr/>
        </p:nvGrpSpPr>
        <p:grpSpPr>
          <a:xfrm rot="21055718">
            <a:off x="3210206" y="6258856"/>
            <a:ext cx="9504277" cy="1831490"/>
            <a:chOff x="0" y="0"/>
            <a:chExt cx="3754776" cy="7235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54776" cy="723552"/>
            </a:xfrm>
            <a:custGeom>
              <a:avLst/>
              <a:gdLst/>
              <a:ahLst/>
              <a:cxnLst/>
              <a:rect l="l" t="t" r="r" b="b"/>
              <a:pathLst>
                <a:path w="3754776" h="723552">
                  <a:moveTo>
                    <a:pt x="0" y="0"/>
                  </a:moveTo>
                  <a:lnTo>
                    <a:pt x="3754776" y="0"/>
                  </a:lnTo>
                  <a:lnTo>
                    <a:pt x="3754776" y="723552"/>
                  </a:lnTo>
                  <a:lnTo>
                    <a:pt x="0" y="723552"/>
                  </a:lnTo>
                  <a:close/>
                </a:path>
              </a:pathLst>
            </a:custGeom>
            <a:solidFill>
              <a:srgbClr val="FEC2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690"/>
              <a:endParaRPr lang="en-US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54776" cy="7616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90">
                <a:lnSpc>
                  <a:spcPts val="1773"/>
                </a:lnSpc>
              </a:pPr>
              <a:endParaRPr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" y="3840814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90"/>
            <a:endParaRPr lang="en-US" sz="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10341410">
            <a:off x="-284360" y="-1142346"/>
            <a:ext cx="9504277" cy="1704158"/>
            <a:chOff x="0" y="0"/>
            <a:chExt cx="3754776" cy="673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54776" cy="673248"/>
            </a:xfrm>
            <a:custGeom>
              <a:avLst/>
              <a:gdLst/>
              <a:ahLst/>
              <a:cxnLst/>
              <a:rect l="l" t="t" r="r" b="b"/>
              <a:pathLst>
                <a:path w="3754776" h="673248">
                  <a:moveTo>
                    <a:pt x="0" y="0"/>
                  </a:moveTo>
                  <a:lnTo>
                    <a:pt x="3754776" y="0"/>
                  </a:lnTo>
                  <a:lnTo>
                    <a:pt x="3754776" y="673248"/>
                  </a:lnTo>
                  <a:lnTo>
                    <a:pt x="0" y="673248"/>
                  </a:lnTo>
                  <a:close/>
                </a:path>
              </a:pathLst>
            </a:custGeom>
            <a:solidFill>
              <a:srgbClr val="FEC2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690"/>
              <a:endParaRPr lang="en-US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54776" cy="7113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90">
                <a:lnSpc>
                  <a:spcPts val="1773"/>
                </a:lnSpc>
              </a:pPr>
              <a:endParaRPr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10800000">
            <a:off x="8806103" y="-356014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90"/>
            <a:endParaRPr lang="en-US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85800" y="1028919"/>
            <a:ext cx="2919762" cy="3786263"/>
          </a:xfrm>
          <a:custGeom>
            <a:avLst/>
            <a:gdLst/>
            <a:ahLst/>
            <a:cxnLst/>
            <a:rect l="l" t="t" r="r" b="b"/>
            <a:pathLst>
              <a:path w="4379643" h="5679394">
                <a:moveTo>
                  <a:pt x="0" y="0"/>
                </a:moveTo>
                <a:lnTo>
                  <a:pt x="4379643" y="0"/>
                </a:lnTo>
                <a:lnTo>
                  <a:pt x="4379643" y="5679394"/>
                </a:lnTo>
                <a:lnTo>
                  <a:pt x="0" y="56793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9677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90"/>
            <a:endParaRPr lang="en-US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8461536" y="1106721"/>
            <a:ext cx="2859765" cy="3708461"/>
          </a:xfrm>
          <a:custGeom>
            <a:avLst/>
            <a:gdLst/>
            <a:ahLst/>
            <a:cxnLst/>
            <a:rect l="l" t="t" r="r" b="b"/>
            <a:pathLst>
              <a:path w="4289647" h="5562691">
                <a:moveTo>
                  <a:pt x="4289648" y="0"/>
                </a:moveTo>
                <a:lnTo>
                  <a:pt x="0" y="0"/>
                </a:lnTo>
                <a:lnTo>
                  <a:pt x="0" y="5562691"/>
                </a:lnTo>
                <a:lnTo>
                  <a:pt x="4289648" y="5562691"/>
                </a:lnTo>
                <a:lnTo>
                  <a:pt x="428964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9677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90"/>
            <a:endParaRPr lang="en-US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85901" y="4355296"/>
            <a:ext cx="5358149" cy="27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90">
              <a:lnSpc>
                <a:spcPts val="1957"/>
              </a:lnSpc>
              <a:spcBef>
                <a:spcPct val="0"/>
              </a:spcBef>
            </a:pPr>
            <a:r>
              <a:rPr lang="en-US" sz="2400" b="1" spc="85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NOVEMBER 10TH, 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25262" y="890713"/>
            <a:ext cx="5358149" cy="379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90">
              <a:lnSpc>
                <a:spcPts val="3171"/>
              </a:lnSpc>
              <a:spcBef>
                <a:spcPct val="0"/>
              </a:spcBef>
            </a:pPr>
            <a:r>
              <a:rPr lang="en-US" sz="2265" b="1" spc="27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ILPQC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33536" y="5222068"/>
            <a:ext cx="7141601" cy="1200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90">
              <a:lnSpc>
                <a:spcPts val="3171"/>
              </a:lnSpc>
            </a:pPr>
            <a:r>
              <a:rPr lang="en-US" sz="2265" b="1" spc="27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WESTIN LOMBARD YORKTOWN CENTER</a:t>
            </a:r>
          </a:p>
          <a:p>
            <a:pPr algn="ctr" defTabSz="609690">
              <a:lnSpc>
                <a:spcPts val="3171"/>
              </a:lnSpc>
              <a:spcBef>
                <a:spcPct val="0"/>
              </a:spcBef>
            </a:pPr>
            <a:endParaRPr lang="en-US" sz="2265" b="1" spc="274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8" name="Google Shape;6068;p10"/>
          <p:cNvSpPr txBox="1"/>
          <p:nvPr/>
        </p:nvSpPr>
        <p:spPr>
          <a:xfrm>
            <a:off x="610541" y="478249"/>
            <a:ext cx="9249257" cy="137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2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Thank you all for a great conference!</a:t>
            </a:r>
            <a:endParaRPr dirty="0"/>
          </a:p>
        </p:txBody>
      </p:sp>
      <p:pic>
        <p:nvPicPr>
          <p:cNvPr id="6069" name="Google Shape;6069;p10" descr="A blue and red curved l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1866" y="-1176"/>
            <a:ext cx="353130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0" name="Google Shape;6070;p10" descr="A logo with a map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r="-244"/>
          <a:stretch/>
        </p:blipFill>
        <p:spPr>
          <a:xfrm>
            <a:off x="10339918" y="3550"/>
            <a:ext cx="1446409" cy="7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1" name="Google Shape;607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6878" y="1946366"/>
            <a:ext cx="6953019" cy="36098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72" name="Google Shape;6072;p10" descr="A close-up of flowers in grass&#10;&#10;AI-generated content may be incorrect."/>
          <p:cNvSpPr/>
          <p:nvPr/>
        </p:nvSpPr>
        <p:spPr>
          <a:xfrm>
            <a:off x="-646981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73" name="Google Shape;6073;p10" descr="A close-up of flowers in grass&#10;&#10;AI-generated content may be incorrect."/>
          <p:cNvSpPr/>
          <p:nvPr/>
        </p:nvSpPr>
        <p:spPr>
          <a:xfrm>
            <a:off x="6558598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7" name="Google Shape;6097;p12"/>
          <p:cNvSpPr/>
          <p:nvPr/>
        </p:nvSpPr>
        <p:spPr>
          <a:xfrm>
            <a:off x="496958" y="6187104"/>
            <a:ext cx="11314044" cy="397562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7F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8" name="Google Shape;6098;p12"/>
          <p:cNvSpPr/>
          <p:nvPr/>
        </p:nvSpPr>
        <p:spPr>
          <a:xfrm>
            <a:off x="6940827" y="-24844"/>
            <a:ext cx="5259455" cy="193812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7F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9" name="Google Shape;6099;p12"/>
          <p:cNvSpPr txBox="1"/>
          <p:nvPr/>
        </p:nvSpPr>
        <p:spPr>
          <a:xfrm>
            <a:off x="8839203" y="6356352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3B9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AFB3B9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AFB3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0" name="Google Shape;6100;p12"/>
          <p:cNvSpPr txBox="1"/>
          <p:nvPr/>
        </p:nvSpPr>
        <p:spPr>
          <a:xfrm>
            <a:off x="2229207" y="-106618"/>
            <a:ext cx="7616403" cy="110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Thank you to our</a:t>
            </a:r>
            <a:r>
              <a:rPr lang="en-US" sz="3600" b="1" i="0" u="none" strike="noStrike" cap="none">
                <a:solidFill>
                  <a:srgbClr val="3C404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3600" b="1" i="0" u="none" strike="noStrike" cap="none">
                <a:solidFill>
                  <a:srgbClr val="F58366"/>
                </a:solidFill>
                <a:latin typeface="Calibri"/>
                <a:ea typeface="Calibri"/>
                <a:cs typeface="Calibri"/>
                <a:sym typeface="Calibri"/>
              </a:rPr>
              <a:t>Funders:</a:t>
            </a:r>
            <a:endParaRPr sz="3600" b="1" i="0" u="none" strike="noStrike" cap="none">
              <a:solidFill>
                <a:srgbClr val="F583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01" name="Google Shape;6101;p12" descr="IDPH | Protecting health, improving live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350" y="905786"/>
            <a:ext cx="2354488" cy="61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2" name="Google Shape;6102;p12" descr="File:US CDC logo.sv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668" y="2311506"/>
            <a:ext cx="1185976" cy="94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3" name="Google Shape;6103;p12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3908" y="821068"/>
            <a:ext cx="1076495" cy="104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4" name="Google Shape;6104;p12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44360" y="2346667"/>
            <a:ext cx="1919618" cy="900382"/>
          </a:xfrm>
          <a:prstGeom prst="rect">
            <a:avLst/>
          </a:prstGeom>
          <a:noFill/>
          <a:ln>
            <a:noFill/>
          </a:ln>
        </p:spPr>
      </p:pic>
      <p:sp>
        <p:nvSpPr>
          <p:cNvPr id="6105" name="Google Shape;6105;p12"/>
          <p:cNvSpPr txBox="1"/>
          <p:nvPr/>
        </p:nvSpPr>
        <p:spPr>
          <a:xfrm>
            <a:off x="3237104" y="3431807"/>
            <a:ext cx="5306738" cy="59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8366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F58366"/>
                </a:solidFill>
                <a:latin typeface="Calibri"/>
                <a:ea typeface="Calibri"/>
                <a:cs typeface="Calibri"/>
                <a:sym typeface="Calibri"/>
              </a:rPr>
              <a:t>Supporters:</a:t>
            </a:r>
            <a:endParaRPr sz="3600" b="1" i="0" u="none" strike="noStrike" cap="none">
              <a:solidFill>
                <a:srgbClr val="F583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06" name="Google Shape;610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0240" y="5094370"/>
            <a:ext cx="2298490" cy="4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7" name="Google Shape;6107;p12" descr="A picture containing text, sig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0888" y="4159990"/>
            <a:ext cx="1664902" cy="59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8" name="Google Shape;6108;p12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11346" y="4258488"/>
            <a:ext cx="1904996" cy="4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9" name="Google Shape;6109;p12" descr="A blue and red 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89982" y="2307245"/>
            <a:ext cx="2369301" cy="739091"/>
          </a:xfrm>
          <a:prstGeom prst="rect">
            <a:avLst/>
          </a:prstGeom>
          <a:noFill/>
          <a:ln>
            <a:noFill/>
          </a:ln>
        </p:spPr>
      </p:pic>
      <p:sp>
        <p:nvSpPr>
          <p:cNvPr id="6110" name="Google Shape;6110;p12"/>
          <p:cNvSpPr txBox="1"/>
          <p:nvPr/>
        </p:nvSpPr>
        <p:spPr>
          <a:xfrm>
            <a:off x="9585389" y="1907553"/>
            <a:ext cx="22256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CME Provider</a:t>
            </a:r>
            <a:endParaRPr/>
          </a:p>
        </p:txBody>
      </p:sp>
      <p:pic>
        <p:nvPicPr>
          <p:cNvPr id="6111" name="Google Shape;6111;p12" descr="Logo, company nam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58689" y="5995025"/>
            <a:ext cx="1644072" cy="54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2" name="Google Shape;6112;p12" descr="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51649" y="5827389"/>
            <a:ext cx="1432416" cy="62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3" name="Google Shape;6113;p12" descr="A purple text on a white background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50667" y="5994935"/>
            <a:ext cx="2283128" cy="53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4" name="Google Shape;6114;p12" descr="A logo with a person in the middl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113371" y="2251420"/>
            <a:ext cx="1150872" cy="85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5" name="Google Shape;6115;p12" descr="A blue cross and a blue shield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09770" y="816322"/>
            <a:ext cx="1766501" cy="84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6" name="Google Shape;6116;p12" descr="A blue logo with a tree and 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4909" y="5740704"/>
            <a:ext cx="2506909" cy="80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7" name="Google Shape;6117;p12" descr="A logo with blue wings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74046" y="4930546"/>
            <a:ext cx="2310313" cy="80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8" name="Google Shape;6118;p12" descr="A blue and white logo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15372" y="4197891"/>
            <a:ext cx="2172349" cy="59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9" name="Google Shape;6119;p12" descr="A logo of a child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962544" y="4139709"/>
            <a:ext cx="870033" cy="71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0" name="Google Shape;6120;p12" descr="A blue logo with a black background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940086" y="4931113"/>
            <a:ext cx="877074" cy="86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1" name="Google Shape;6121;p12" descr="A close-up of a logo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949477" y="4930692"/>
            <a:ext cx="1865065" cy="868131"/>
          </a:xfrm>
          <a:prstGeom prst="rect">
            <a:avLst/>
          </a:prstGeom>
          <a:noFill/>
          <a:ln>
            <a:noFill/>
          </a:ln>
        </p:spPr>
      </p:pic>
      <p:sp>
        <p:nvSpPr>
          <p:cNvPr id="6122" name="Google Shape;6122;p12"/>
          <p:cNvSpPr/>
          <p:nvPr/>
        </p:nvSpPr>
        <p:spPr>
          <a:xfrm>
            <a:off x="10918311" y="-29736"/>
            <a:ext cx="1271107" cy="635553"/>
          </a:xfrm>
          <a:custGeom>
            <a:avLst/>
            <a:gdLst/>
            <a:ahLst/>
            <a:cxnLst/>
            <a:rect l="l" t="t" r="r" b="b"/>
            <a:pathLst>
              <a:path w="1906662" h="953331" extrusionOk="0">
                <a:moveTo>
                  <a:pt x="0" y="0"/>
                </a:moveTo>
                <a:lnTo>
                  <a:pt x="1906662" y="0"/>
                </a:lnTo>
                <a:lnTo>
                  <a:pt x="1906662" y="953331"/>
                </a:lnTo>
                <a:lnTo>
                  <a:pt x="0" y="953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44C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23" name="Google Shape;6123;p1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590244" y="2175101"/>
            <a:ext cx="1794523" cy="101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4" name="Google Shape;6124;p1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985458" y="1061398"/>
            <a:ext cx="2661769" cy="584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2">
          <a:extLst>
            <a:ext uri="{FF2B5EF4-FFF2-40B4-BE49-F238E27FC236}">
              <a16:creationId xmlns:a16="http://schemas.microsoft.com/office/drawing/2014/main" id="{7674E145-9EBA-DA2E-1B3A-44D43552B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3" name="Google Shape;5953;p3">
            <a:extLst>
              <a:ext uri="{FF2B5EF4-FFF2-40B4-BE49-F238E27FC236}">
                <a16:creationId xmlns:a16="http://schemas.microsoft.com/office/drawing/2014/main" id="{F5FF4A52-8843-E1DE-A28E-EEC4FB6B1C9B}"/>
              </a:ext>
            </a:extLst>
          </p:cNvPr>
          <p:cNvSpPr txBox="1"/>
          <p:nvPr/>
        </p:nvSpPr>
        <p:spPr>
          <a:xfrm>
            <a:off x="1217875" y="513522"/>
            <a:ext cx="10171100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6"/>
              </a:buClr>
              <a:buSzPts val="28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40406"/>
                </a:solidFill>
                <a:latin typeface="DM Sans"/>
                <a:ea typeface="DM Sans"/>
                <a:cs typeface="DM Sans"/>
                <a:sym typeface="DM Sans"/>
              </a:rPr>
              <a:t>Get your CE Credits!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6"/>
              </a:buClr>
              <a:buSzPts val="2800"/>
              <a:buFont typeface="Arial"/>
              <a:buNone/>
            </a:pPr>
            <a:r>
              <a:rPr lang="en-US" sz="2800" i="0" u="none" strike="noStrike" cap="none" dirty="0">
                <a:solidFill>
                  <a:srgbClr val="040406"/>
                </a:solidFill>
                <a:latin typeface="DM Sans"/>
                <a:ea typeface="DM Sans"/>
                <a:cs typeface="DM Sans"/>
                <a:sym typeface="DM Sans"/>
              </a:rPr>
              <a:t>ILPQC 2026 Neonatal Face-to-Face Day 2</a:t>
            </a:r>
            <a:endParaRPr sz="320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54" name="Google Shape;5954;p3">
            <a:extLst>
              <a:ext uri="{FF2B5EF4-FFF2-40B4-BE49-F238E27FC236}">
                <a16:creationId xmlns:a16="http://schemas.microsoft.com/office/drawing/2014/main" id="{2D5077E5-85C6-719C-CF14-E390DE78A133}"/>
              </a:ext>
            </a:extLst>
          </p:cNvPr>
          <p:cNvSpPr/>
          <p:nvPr/>
        </p:nvSpPr>
        <p:spPr>
          <a:xfrm>
            <a:off x="1029296" y="1621815"/>
            <a:ext cx="10548258" cy="3588359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82B2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55" name="Google Shape;5955;p3">
            <a:extLst>
              <a:ext uri="{FF2B5EF4-FFF2-40B4-BE49-F238E27FC236}">
                <a16:creationId xmlns:a16="http://schemas.microsoft.com/office/drawing/2014/main" id="{214597AA-D069-7D50-9F03-BA6BF6826DF7}"/>
              </a:ext>
            </a:extLst>
          </p:cNvPr>
          <p:cNvSpPr txBox="1"/>
          <p:nvPr/>
        </p:nvSpPr>
        <p:spPr>
          <a:xfrm>
            <a:off x="3115081" y="1778080"/>
            <a:ext cx="579807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6"/>
              </a:buClr>
              <a:buSzPts val="2100"/>
              <a:buFont typeface="Arial"/>
              <a:buNone/>
            </a:pPr>
            <a:r>
              <a:rPr lang="en-US" sz="2100" b="1" i="0" u="sng" strike="noStrike" cap="none">
                <a:solidFill>
                  <a:srgbClr val="040406"/>
                </a:solidFill>
                <a:latin typeface="DM Sans"/>
                <a:ea typeface="DM Sans"/>
                <a:cs typeface="DM Sans"/>
                <a:sym typeface="DM Sans"/>
              </a:rPr>
              <a:t>Please sign-in (required for CE credit): 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956" name="Google Shape;5956;p3">
            <a:extLst>
              <a:ext uri="{FF2B5EF4-FFF2-40B4-BE49-F238E27FC236}">
                <a16:creationId xmlns:a16="http://schemas.microsoft.com/office/drawing/2014/main" id="{0C36B4D9-22C9-75BC-0725-7E14CBF44A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5753" y="2352842"/>
            <a:ext cx="4720493" cy="119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7" name="Google Shape;5957;p3" descr="A close up of a sign&#10;&#10;AI-generated content may be incorrect.">
            <a:extLst>
              <a:ext uri="{FF2B5EF4-FFF2-40B4-BE49-F238E27FC236}">
                <a16:creationId xmlns:a16="http://schemas.microsoft.com/office/drawing/2014/main" id="{7055E5A9-020E-F42E-C5AC-89A6460D03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433" y="3818480"/>
            <a:ext cx="3787584" cy="1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8" name="Google Shape;5958;p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69C4FBE-F91D-12A0-86FC-D34AA2CB58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745" t="12586" r="12065" b="13099"/>
          <a:stretch/>
        </p:blipFill>
        <p:spPr>
          <a:xfrm>
            <a:off x="9271462" y="3248220"/>
            <a:ext cx="1811184" cy="1726310"/>
          </a:xfrm>
          <a:prstGeom prst="rect">
            <a:avLst/>
          </a:prstGeom>
          <a:noFill/>
          <a:ln>
            <a:noFill/>
          </a:ln>
        </p:spPr>
      </p:pic>
      <p:sp>
        <p:nvSpPr>
          <p:cNvPr id="5959" name="Google Shape;5959;p3">
            <a:extLst>
              <a:ext uri="{FF2B5EF4-FFF2-40B4-BE49-F238E27FC236}">
                <a16:creationId xmlns:a16="http://schemas.microsoft.com/office/drawing/2014/main" id="{D129FFB8-1689-467B-BF0F-27A516476762}"/>
              </a:ext>
            </a:extLst>
          </p:cNvPr>
          <p:cNvSpPr/>
          <p:nvPr/>
        </p:nvSpPr>
        <p:spPr>
          <a:xfrm>
            <a:off x="2611966" y="5363633"/>
            <a:ext cx="7213600" cy="353483"/>
          </a:xfrm>
          <a:prstGeom prst="rect">
            <a:avLst/>
          </a:prstGeom>
          <a:solidFill>
            <a:srgbClr val="3164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Activity Code will Expire on Saturday, June 20, 2026 at 9:00 AM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76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4" name="Google Shape;5944;p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 sz="5400"/>
              <a:t>Upcoming Neonatal Calls</a:t>
            </a:r>
            <a:endParaRPr sz="5400"/>
          </a:p>
        </p:txBody>
      </p:sp>
      <p:sp>
        <p:nvSpPr>
          <p:cNvPr id="5945" name="Google Shape;5945;p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aphicFrame>
        <p:nvGraphicFramePr>
          <p:cNvPr id="5946" name="Google Shape;5946;p2"/>
          <p:cNvGraphicFramePr/>
          <p:nvPr/>
        </p:nvGraphicFramePr>
        <p:xfrm>
          <a:off x="1071880" y="1941576"/>
          <a:ext cx="9271550" cy="3223350"/>
        </p:xfrm>
        <a:graphic>
          <a:graphicData uri="http://schemas.openxmlformats.org/drawingml/2006/table">
            <a:tbl>
              <a:tblPr firstRow="1" bandRow="1">
                <a:noFill/>
                <a:tableStyleId>{CCF59D56-46B8-4A43-9EA6-1C992A019B6E}</a:tableStyleId>
              </a:tblPr>
              <a:tblGrid>
                <a:gridCol w="463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Topic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ESSI Sustainability Launch Call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June 15, 2026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ESSI Sustainability Call #1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September 2026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ESSI Sustainability Call #2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December 2026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947" name="Google Shape;5947;p2" descr="A close-up of flowers in grass&#10;&#10;AI-generated content may be incorrect."/>
          <p:cNvSpPr/>
          <p:nvPr/>
        </p:nvSpPr>
        <p:spPr>
          <a:xfrm>
            <a:off x="-646981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48" name="Google Shape;5948;p2" descr="A close-up of flowers in grass&#10;&#10;AI-generated content may be incorrect."/>
          <p:cNvSpPr/>
          <p:nvPr/>
        </p:nvSpPr>
        <p:spPr>
          <a:xfrm>
            <a:off x="6558598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3" name="Google Shape;5953;p3"/>
          <p:cNvSpPr txBox="1"/>
          <p:nvPr/>
        </p:nvSpPr>
        <p:spPr>
          <a:xfrm>
            <a:off x="1217875" y="513522"/>
            <a:ext cx="10171100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6"/>
              </a:buClr>
              <a:buSzPts val="28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40406"/>
                </a:solidFill>
                <a:latin typeface="DM Sans"/>
                <a:ea typeface="DM Sans"/>
                <a:cs typeface="DM Sans"/>
                <a:sym typeface="DM Sans"/>
              </a:rPr>
              <a:t>Get your CE Credits!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6"/>
              </a:buClr>
              <a:buSzPts val="2800"/>
              <a:buFont typeface="Arial"/>
              <a:buNone/>
            </a:pPr>
            <a:r>
              <a:rPr lang="en-US" sz="2800" i="0" u="none" strike="noStrike" cap="none" dirty="0">
                <a:solidFill>
                  <a:srgbClr val="040406"/>
                </a:solidFill>
                <a:latin typeface="DM Sans"/>
                <a:ea typeface="DM Sans"/>
                <a:cs typeface="DM Sans"/>
                <a:sym typeface="DM Sans"/>
              </a:rPr>
              <a:t>ILPQC 2026 Neonatal Face-to-Face Day 2</a:t>
            </a:r>
            <a:endParaRPr sz="320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54" name="Google Shape;5954;p3"/>
          <p:cNvSpPr/>
          <p:nvPr/>
        </p:nvSpPr>
        <p:spPr>
          <a:xfrm>
            <a:off x="1029296" y="1621815"/>
            <a:ext cx="10548258" cy="3588359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82B2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55" name="Google Shape;5955;p3"/>
          <p:cNvSpPr txBox="1"/>
          <p:nvPr/>
        </p:nvSpPr>
        <p:spPr>
          <a:xfrm>
            <a:off x="3115081" y="1778080"/>
            <a:ext cx="579807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6"/>
              </a:buClr>
              <a:buSzPts val="2100"/>
              <a:buFont typeface="Arial"/>
              <a:buNone/>
            </a:pPr>
            <a:r>
              <a:rPr lang="en-US" sz="2100" b="1" i="0" u="sng" strike="noStrike" cap="none">
                <a:solidFill>
                  <a:srgbClr val="040406"/>
                </a:solidFill>
                <a:latin typeface="DM Sans"/>
                <a:ea typeface="DM Sans"/>
                <a:cs typeface="DM Sans"/>
                <a:sym typeface="DM Sans"/>
              </a:rPr>
              <a:t>Please sign-in (required for CE credit): 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956" name="Google Shape;59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5753" y="2352842"/>
            <a:ext cx="4720493" cy="119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7" name="Google Shape;5957;p3" descr="A close up of a sig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433" y="3818480"/>
            <a:ext cx="3787584" cy="1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8" name="Google Shape;5958;p3" descr="A qr code on a white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11745" t="12586" r="12065" b="13099"/>
          <a:stretch/>
        </p:blipFill>
        <p:spPr>
          <a:xfrm>
            <a:off x="9271462" y="3248220"/>
            <a:ext cx="1811184" cy="1726310"/>
          </a:xfrm>
          <a:prstGeom prst="rect">
            <a:avLst/>
          </a:prstGeom>
          <a:noFill/>
          <a:ln>
            <a:noFill/>
          </a:ln>
        </p:spPr>
      </p:pic>
      <p:sp>
        <p:nvSpPr>
          <p:cNvPr id="5959" name="Google Shape;5959;p3"/>
          <p:cNvSpPr/>
          <p:nvPr/>
        </p:nvSpPr>
        <p:spPr>
          <a:xfrm>
            <a:off x="2611966" y="5363633"/>
            <a:ext cx="7213600" cy="353483"/>
          </a:xfrm>
          <a:prstGeom prst="rect">
            <a:avLst/>
          </a:prstGeom>
          <a:solidFill>
            <a:srgbClr val="3164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Activity Code will Expire on Saturday, June 20, 2026 at 9:00 AM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5" name="Google Shape;5965;p4"/>
          <p:cNvSpPr/>
          <p:nvPr/>
        </p:nvSpPr>
        <p:spPr>
          <a:xfrm>
            <a:off x="8575243" y="1664753"/>
            <a:ext cx="2701679" cy="1727027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66" name="Google Shape;5966;p4"/>
          <p:cNvSpPr txBox="1"/>
          <p:nvPr/>
        </p:nvSpPr>
        <p:spPr>
          <a:xfrm>
            <a:off x="581155" y="260084"/>
            <a:ext cx="11276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6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463A35"/>
                </a:solidFill>
                <a:latin typeface="DM Sans"/>
                <a:ea typeface="DM Sans"/>
                <a:cs typeface="DM Sans"/>
                <a:sym typeface="DM Sans"/>
              </a:rPr>
              <a:t>Thank You to our Amazing Speakers!</a:t>
            </a:r>
            <a:endParaRPr sz="5000" b="1" i="0" u="none" strike="noStrike" cap="none">
              <a:solidFill>
                <a:srgbClr val="463A3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67" name="Google Shape;5967;p4"/>
          <p:cNvSpPr txBox="1"/>
          <p:nvPr/>
        </p:nvSpPr>
        <p:spPr>
          <a:xfrm>
            <a:off x="1001280" y="1756273"/>
            <a:ext cx="7781109" cy="232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Lily Lou, MD, FAAP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 Downey, MD, MSc</a:t>
            </a:r>
            <a:endParaRPr sz="2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Maia Birchmoon-Gordon, BSN, RN, IBCLC</a:t>
            </a:r>
            <a:endParaRPr sz="2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Kristina Dakis, MD</a:t>
            </a:r>
            <a:endParaRPr sz="2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Malika D. Shah, MD</a:t>
            </a:r>
            <a:endParaRPr sz="2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8" name="Google Shape;5968;p4" descr="A close-up of flowers in grass&#10;&#10;AI-generated content may be incorrect."/>
          <p:cNvSpPr/>
          <p:nvPr/>
        </p:nvSpPr>
        <p:spPr>
          <a:xfrm>
            <a:off x="-646981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69" name="Google Shape;5969;p4" descr="A close-up of flowers in grass&#10;&#10;AI-generated content may be incorrect."/>
          <p:cNvSpPr/>
          <p:nvPr/>
        </p:nvSpPr>
        <p:spPr>
          <a:xfrm>
            <a:off x="6558598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5" name="Google Shape;5975;p5"/>
          <p:cNvSpPr/>
          <p:nvPr/>
        </p:nvSpPr>
        <p:spPr>
          <a:xfrm>
            <a:off x="8753043" y="2375953"/>
            <a:ext cx="3400179" cy="1892127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76" name="Google Shape;5976;p5"/>
          <p:cNvSpPr txBox="1"/>
          <p:nvPr/>
        </p:nvSpPr>
        <p:spPr>
          <a:xfrm>
            <a:off x="1000255" y="285484"/>
            <a:ext cx="10476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6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463A35"/>
                </a:solidFill>
                <a:latin typeface="DM Sans"/>
                <a:ea typeface="DM Sans"/>
                <a:cs typeface="DM Sans"/>
                <a:sym typeface="DM Sans"/>
              </a:rPr>
              <a:t>Thank You Breakout Facilitators!</a:t>
            </a:r>
            <a:endParaRPr sz="5000" b="1" i="0" u="none" strike="noStrike" cap="none">
              <a:solidFill>
                <a:srgbClr val="463A3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77" name="Google Shape;5977;p5"/>
          <p:cNvSpPr txBox="1"/>
          <p:nvPr/>
        </p:nvSpPr>
        <p:spPr>
          <a:xfrm>
            <a:off x="1001280" y="1527673"/>
            <a:ext cx="4263209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Lily Lou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Bailey Johnson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Malika D. Shah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Jarvis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Donna Lemmenes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Keri Schubert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Jenny Garst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Rebecca Ainis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8" name="Google Shape;5978;p5" descr="A close-up of flowers in grass&#10;&#10;AI-generated content may be incorrect."/>
          <p:cNvSpPr/>
          <p:nvPr/>
        </p:nvSpPr>
        <p:spPr>
          <a:xfrm>
            <a:off x="-646981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79" name="Google Shape;5979;p5" descr="A close-up of flowers in grass&#10;&#10;AI-generated content may be incorrect."/>
          <p:cNvSpPr/>
          <p:nvPr/>
        </p:nvSpPr>
        <p:spPr>
          <a:xfrm>
            <a:off x="6558598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80" name="Google Shape;5980;p5"/>
          <p:cNvSpPr txBox="1"/>
          <p:nvPr/>
        </p:nvSpPr>
        <p:spPr>
          <a:xfrm>
            <a:off x="5065279" y="1514972"/>
            <a:ext cx="426320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Mathura Ananthuran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Danielle Wittig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Keri Benbrook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Wally Hussein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6" name="Google Shape;5986;p6"/>
          <p:cNvSpPr/>
          <p:nvPr/>
        </p:nvSpPr>
        <p:spPr>
          <a:xfrm>
            <a:off x="8575243" y="1664753"/>
            <a:ext cx="2701679" cy="1727027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87" name="Google Shape;5987;p6"/>
          <p:cNvSpPr txBox="1"/>
          <p:nvPr/>
        </p:nvSpPr>
        <p:spPr>
          <a:xfrm>
            <a:off x="200155" y="285484"/>
            <a:ext cx="11962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6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463A35"/>
                </a:solidFill>
                <a:latin typeface="DM Sans"/>
                <a:ea typeface="DM Sans"/>
                <a:cs typeface="DM Sans"/>
                <a:sym typeface="DM Sans"/>
              </a:rPr>
              <a:t>Thank You to the Planning Committee!</a:t>
            </a:r>
            <a:endParaRPr sz="5000" b="1" i="0" u="none" strike="noStrike" cap="none">
              <a:solidFill>
                <a:srgbClr val="463A3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988" name="Google Shape;5988;p6" descr="A close-up of flowers in grass&#10;&#10;AI-generated content may be incorrect."/>
          <p:cNvSpPr/>
          <p:nvPr/>
        </p:nvSpPr>
        <p:spPr>
          <a:xfrm>
            <a:off x="-646981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89" name="Google Shape;5989;p6" descr="A close-up of flowers in grass&#10;&#10;AI-generated content may be incorrect."/>
          <p:cNvSpPr/>
          <p:nvPr/>
        </p:nvSpPr>
        <p:spPr>
          <a:xfrm>
            <a:off x="6558598" y="5314442"/>
            <a:ext cx="7848600" cy="1543558"/>
          </a:xfrm>
          <a:custGeom>
            <a:avLst/>
            <a:gdLst/>
            <a:ahLst/>
            <a:cxnLst/>
            <a:rect l="l" t="t" r="r" b="b"/>
            <a:pathLst>
              <a:path w="11772900" h="2315337" extrusionOk="0">
                <a:moveTo>
                  <a:pt x="0" y="0"/>
                </a:moveTo>
                <a:lnTo>
                  <a:pt x="11772900" y="0"/>
                </a:lnTo>
                <a:lnTo>
                  <a:pt x="11772900" y="2315337"/>
                </a:lnTo>
                <a:lnTo>
                  <a:pt x="0" y="2315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90" name="Google Shape;5990;p6"/>
          <p:cNvSpPr txBox="1"/>
          <p:nvPr/>
        </p:nvSpPr>
        <p:spPr>
          <a:xfrm>
            <a:off x="950414" y="1643127"/>
            <a:ext cx="420898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Amanda Schaefer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Sharon Green-Hughes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Daniell Ashford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 Miller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Yah-Yah Greene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Keri Schubert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Donna Lemmenes</a:t>
            </a:r>
            <a:endParaRPr/>
          </a:p>
        </p:txBody>
      </p:sp>
      <p:sp>
        <p:nvSpPr>
          <p:cNvPr id="5991" name="Google Shape;5991;p6"/>
          <p:cNvSpPr txBox="1"/>
          <p:nvPr/>
        </p:nvSpPr>
        <p:spPr>
          <a:xfrm>
            <a:off x="5152728" y="1643127"/>
            <a:ext cx="420898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Jarvis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Sherry Jones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Karen Kasinger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Mathura Ananthan</a:t>
            </a:r>
            <a:endParaRPr/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Joanne Sorce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 Vuckovich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8" name="Google Shape;6008;p8" descr="A blue and red curved l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1866" y="-1176"/>
            <a:ext cx="353130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9" name="Google Shape;6009;p8" descr="A logo with a map and tex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r="-244"/>
          <a:stretch/>
        </p:blipFill>
        <p:spPr>
          <a:xfrm>
            <a:off x="10339918" y="3550"/>
            <a:ext cx="1446409" cy="719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10" name="Google Shape;6010;p8"/>
          <p:cNvGrpSpPr/>
          <p:nvPr/>
        </p:nvGrpSpPr>
        <p:grpSpPr>
          <a:xfrm>
            <a:off x="1913899" y="3904547"/>
            <a:ext cx="1989926" cy="1997158"/>
            <a:chOff x="-79727" y="-79727"/>
            <a:chExt cx="6509452" cy="6509452"/>
          </a:xfrm>
        </p:grpSpPr>
        <p:sp>
          <p:nvSpPr>
            <p:cNvPr id="6011" name="Google Shape;6011;p8"/>
            <p:cNvSpPr/>
            <p:nvPr/>
          </p:nvSpPr>
          <p:spPr>
            <a:xfrm rot="48000">
              <a:off x="-35218" y="-35218"/>
              <a:ext cx="6420435" cy="6420435"/>
            </a:xfrm>
            <a:custGeom>
              <a:avLst/>
              <a:gdLst/>
              <a:ahLst/>
              <a:cxnLst/>
              <a:rect l="l" t="t" r="r" b="b"/>
              <a:pathLst>
                <a:path w="6420435" h="6420435" extrusionOk="0">
                  <a:moveTo>
                    <a:pt x="5794300" y="6349445"/>
                  </a:moveTo>
                  <a:lnTo>
                    <a:pt x="714796" y="6420372"/>
                  </a:lnTo>
                  <a:cubicBezTo>
                    <a:pt x="364310" y="6425266"/>
                    <a:pt x="75885" y="6144786"/>
                    <a:pt x="70991" y="5794300"/>
                  </a:cubicBezTo>
                  <a:lnTo>
                    <a:pt x="64" y="714796"/>
                  </a:lnTo>
                  <a:cubicBezTo>
                    <a:pt x="-4830" y="364310"/>
                    <a:pt x="275650" y="75885"/>
                    <a:pt x="626136" y="70991"/>
                  </a:cubicBezTo>
                  <a:lnTo>
                    <a:pt x="5705640" y="64"/>
                  </a:lnTo>
                  <a:cubicBezTo>
                    <a:pt x="6056126" y="-4830"/>
                    <a:pt x="6344551" y="275650"/>
                    <a:pt x="6349445" y="626136"/>
                  </a:cubicBezTo>
                  <a:lnTo>
                    <a:pt x="6420372" y="5705640"/>
                  </a:lnTo>
                  <a:cubicBezTo>
                    <a:pt x="6425266" y="6056126"/>
                    <a:pt x="6144786" y="6344551"/>
                    <a:pt x="5794300" y="6349445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2" name="Google Shape;6012;p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3762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3" name="Google Shape;6013;p8"/>
          <p:cNvGrpSpPr/>
          <p:nvPr/>
        </p:nvGrpSpPr>
        <p:grpSpPr>
          <a:xfrm>
            <a:off x="4965897" y="3936875"/>
            <a:ext cx="1950720" cy="1950720"/>
            <a:chOff x="0" y="0"/>
            <a:chExt cx="6350000" cy="6350000"/>
          </a:xfrm>
        </p:grpSpPr>
        <p:sp>
          <p:nvSpPr>
            <p:cNvPr id="6014" name="Google Shape;6014;p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5" name="Google Shape;6015;p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3762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6" name="Google Shape;6016;p8"/>
          <p:cNvGrpSpPr/>
          <p:nvPr/>
        </p:nvGrpSpPr>
        <p:grpSpPr>
          <a:xfrm>
            <a:off x="2717644" y="917842"/>
            <a:ext cx="1950720" cy="1950720"/>
            <a:chOff x="0" y="0"/>
            <a:chExt cx="6350000" cy="6350000"/>
          </a:xfrm>
        </p:grpSpPr>
        <p:sp>
          <p:nvSpPr>
            <p:cNvPr id="6017" name="Google Shape;6017;p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8" name="Google Shape;6018;p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5715000"/>
                  </a:lnTo>
                  <a:cubicBezTo>
                    <a:pt x="6330950" y="6054090"/>
                    <a:pt x="6054090" y="6330950"/>
                    <a:pt x="5715000" y="6330950"/>
                  </a:cubicBezTo>
                  <a:lnTo>
                    <a:pt x="635000" y="6330950"/>
                  </a:lnTo>
                  <a:cubicBezTo>
                    <a:pt x="295910" y="6330950"/>
                    <a:pt x="19050" y="6054090"/>
                    <a:pt x="19050" y="571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3762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9" name="Google Shape;6019;p8"/>
          <p:cNvSpPr txBox="1"/>
          <p:nvPr/>
        </p:nvSpPr>
        <p:spPr>
          <a:xfrm>
            <a:off x="1397500" y="5877245"/>
            <a:ext cx="3024505" cy="7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GILLIAN BROWN</a:t>
            </a:r>
            <a:endParaRPr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NORTHWESTERN UNIVERSITY</a:t>
            </a:r>
            <a:endParaRPr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MPH STUDENT </a:t>
            </a:r>
            <a:endParaRPr/>
          </a:p>
        </p:txBody>
      </p:sp>
      <p:sp>
        <p:nvSpPr>
          <p:cNvPr id="6020" name="Google Shape;6020;p8"/>
          <p:cNvSpPr txBox="1"/>
          <p:nvPr/>
        </p:nvSpPr>
        <p:spPr>
          <a:xfrm>
            <a:off x="4450350" y="5877245"/>
            <a:ext cx="3024505" cy="7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9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JULIA LEHR</a:t>
            </a:r>
            <a:endParaRPr dirty="0"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NORTHWESTERN UNIVERSITY</a:t>
            </a:r>
            <a:endParaRPr dirty="0"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MPH STUDENT </a:t>
            </a:r>
            <a:endParaRPr dirty="0"/>
          </a:p>
        </p:txBody>
      </p:sp>
      <p:sp>
        <p:nvSpPr>
          <p:cNvPr id="6021" name="Google Shape;6021;p8"/>
          <p:cNvSpPr txBox="1"/>
          <p:nvPr/>
        </p:nvSpPr>
        <p:spPr>
          <a:xfrm>
            <a:off x="7714688" y="5887595"/>
            <a:ext cx="3024505" cy="7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9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LAIQA MAZHAR</a:t>
            </a:r>
            <a:endParaRPr dirty="0"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NORTHWESTERN UNIVERSITY</a:t>
            </a:r>
            <a:endParaRPr dirty="0"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MPH STUDENT </a:t>
            </a:r>
            <a:endParaRPr dirty="0"/>
          </a:p>
        </p:txBody>
      </p:sp>
      <p:sp>
        <p:nvSpPr>
          <p:cNvPr id="6022" name="Google Shape;6022;p8"/>
          <p:cNvSpPr txBox="1"/>
          <p:nvPr/>
        </p:nvSpPr>
        <p:spPr>
          <a:xfrm>
            <a:off x="2106488" y="2890885"/>
            <a:ext cx="3024505" cy="96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9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VINCENT MAMBO</a:t>
            </a:r>
            <a:endParaRPr dirty="0"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NORTHWESTERN UNIVERSITY</a:t>
            </a:r>
            <a:endParaRPr dirty="0"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UNDERGRADUATE STUDENT</a:t>
            </a:r>
            <a:endParaRPr dirty="0"/>
          </a:p>
        </p:txBody>
      </p:sp>
      <p:sp>
        <p:nvSpPr>
          <p:cNvPr id="6023" name="Google Shape;6023;p8"/>
          <p:cNvSpPr/>
          <p:nvPr/>
        </p:nvSpPr>
        <p:spPr>
          <a:xfrm>
            <a:off x="8671865" y="-1176"/>
            <a:ext cx="3520135" cy="13858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4" name="Google Shape;6024;p8"/>
          <p:cNvSpPr txBox="1"/>
          <p:nvPr/>
        </p:nvSpPr>
        <p:spPr>
          <a:xfrm>
            <a:off x="6955214" y="3068244"/>
            <a:ext cx="2759769" cy="54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BLAIRE PINGETON</a:t>
            </a:r>
            <a:endParaRPr/>
          </a:p>
          <a:p>
            <a:pPr marL="0" marR="0" lvl="0" indent="0" algn="ctr" rtl="0">
              <a:lnSpc>
                <a:spcPct val="1400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POSTDOCTORAL SCHOLAR</a:t>
            </a:r>
            <a:endParaRPr/>
          </a:p>
        </p:txBody>
      </p:sp>
      <p:pic>
        <p:nvPicPr>
          <p:cNvPr id="6025" name="Google Shape;6025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50487" y="796924"/>
            <a:ext cx="1709803" cy="223277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26" name="Google Shape;6026;p8" descr="A person smiling at the camera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66010" y="3904597"/>
            <a:ext cx="1993991" cy="198679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027" name="Google Shape;6027;p8"/>
          <p:cNvSpPr txBox="1"/>
          <p:nvPr/>
        </p:nvSpPr>
        <p:spPr>
          <a:xfrm>
            <a:off x="3520171" y="4101173"/>
            <a:ext cx="1289039" cy="677109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Birth Quality Designation Evaluation</a:t>
            </a:r>
            <a:endParaRPr sz="13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8" name="Google Shape;6028;p8"/>
          <p:cNvSpPr txBox="1"/>
          <p:nvPr/>
        </p:nvSpPr>
        <p:spPr>
          <a:xfrm>
            <a:off x="6688115" y="4101172"/>
            <a:ext cx="1289039" cy="677109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Review of options for next OB initiative</a:t>
            </a:r>
            <a:endParaRPr sz="13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9" name="Google Shape;6029;p8"/>
          <p:cNvSpPr txBox="1"/>
          <p:nvPr/>
        </p:nvSpPr>
        <p:spPr>
          <a:xfrm>
            <a:off x="10094674" y="4101172"/>
            <a:ext cx="1289039" cy="882293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 of ESSI key strategies for equity</a:t>
            </a:r>
            <a:endParaRPr sz="13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0" name="Google Shape;6030;p8"/>
          <p:cNvSpPr txBox="1"/>
          <p:nvPr/>
        </p:nvSpPr>
        <p:spPr>
          <a:xfrm>
            <a:off x="4402115" y="1053173"/>
            <a:ext cx="1289039" cy="1087477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PMH, Birth Quality Designation, and ESSI data and website</a:t>
            </a:r>
            <a:endParaRPr sz="13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1" name="Google Shape;6031;p8"/>
          <p:cNvSpPr txBox="1"/>
          <p:nvPr/>
        </p:nvSpPr>
        <p:spPr>
          <a:xfrm>
            <a:off x="6285948" y="1264839"/>
            <a:ext cx="1338427" cy="677109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60950" tIns="30475" rIns="60950" bIns="30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PMH evaluation and dissemination </a:t>
            </a:r>
            <a:endParaRPr/>
          </a:p>
        </p:txBody>
      </p:sp>
      <p:sp>
        <p:nvSpPr>
          <p:cNvPr id="6032" name="Google Shape;6032;p8"/>
          <p:cNvSpPr txBox="1"/>
          <p:nvPr/>
        </p:nvSpPr>
        <p:spPr>
          <a:xfrm>
            <a:off x="196400" y="213492"/>
            <a:ext cx="8472499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2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1C498B"/>
                </a:solidFill>
                <a:latin typeface="Calibri"/>
                <a:ea typeface="Calibri"/>
                <a:cs typeface="Calibri"/>
                <a:sym typeface="Calibri"/>
              </a:rPr>
              <a:t>Thank you to our Learners!</a:t>
            </a:r>
            <a:endParaRPr sz="5000" b="1" i="0" u="none" strike="noStrike" cap="none">
              <a:solidFill>
                <a:srgbClr val="1C4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3" name="Google Shape;6033;p8"/>
          <p:cNvSpPr/>
          <p:nvPr/>
        </p:nvSpPr>
        <p:spPr>
          <a:xfrm>
            <a:off x="9603943" y="2210853"/>
            <a:ext cx="2295279" cy="1396827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34" name="Google Shape;6034;p8"/>
          <p:cNvSpPr/>
          <p:nvPr/>
        </p:nvSpPr>
        <p:spPr>
          <a:xfrm>
            <a:off x="231342" y="1944152"/>
            <a:ext cx="2295279" cy="1396827"/>
          </a:xfrm>
          <a:custGeom>
            <a:avLst/>
            <a:gdLst/>
            <a:ahLst/>
            <a:cxnLst/>
            <a:rect l="l" t="t" r="r" b="b"/>
            <a:pathLst>
              <a:path w="7315200" h="3630168" extrusionOk="0">
                <a:moveTo>
                  <a:pt x="0" y="0"/>
                </a:moveTo>
                <a:lnTo>
                  <a:pt x="7315200" y="0"/>
                </a:lnTo>
                <a:lnTo>
                  <a:pt x="7315200" y="3630168"/>
                </a:lnTo>
                <a:lnTo>
                  <a:pt x="0" y="363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E9BAF-DA5F-6AE9-7892-055BC85A3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021C9CF-AB32-1150-7907-E178B22F4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4"/>
          <a:stretch>
            <a:fillRect/>
          </a:stretch>
        </p:blipFill>
        <p:spPr>
          <a:xfrm>
            <a:off x="0" y="-1"/>
            <a:ext cx="12192000" cy="70141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C64CE0-355F-5485-5912-5A3CD4DCE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696" y="-512956"/>
            <a:ext cx="4184892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314225-F9AF-D982-4948-92DDF6CF3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4029" y="78026"/>
            <a:ext cx="6201104" cy="6356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1AE427-984E-706F-21C1-7D3CC9E5A5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80361" y="3572260"/>
            <a:ext cx="1950780" cy="30292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50358D-100B-6E44-15E7-D21172F645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2348" y="835785"/>
            <a:ext cx="1893341" cy="25932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C45CED-094B-182A-99FE-0931E96E7EF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41710" y="2789793"/>
            <a:ext cx="2211860" cy="31585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338197-2EAC-49C5-7A5F-D2B225F0D4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261" y="2576306"/>
            <a:ext cx="2144675" cy="3470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1CF0E2-281E-AB2E-8CD6-18AB5E3A9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8484" y="3008542"/>
            <a:ext cx="2567095" cy="2979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81ABBA-D241-7ADF-6C0F-E936B5329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009999" y="802754"/>
            <a:ext cx="1838472" cy="31482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B813AE-56BA-8D25-5DBC-502651C884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1036" y="310312"/>
            <a:ext cx="2267678" cy="2474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DFCDDB-6532-17AD-B118-B8F6DE1EE8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5792" y="987050"/>
            <a:ext cx="2778048" cy="2933826"/>
          </a:xfrm>
          <a:prstGeom prst="rect">
            <a:avLst/>
          </a:prstGeom>
        </p:spPr>
      </p:pic>
      <p:sp>
        <p:nvSpPr>
          <p:cNvPr id="2" name="Google Shape;5996;p7">
            <a:extLst>
              <a:ext uri="{FF2B5EF4-FFF2-40B4-BE49-F238E27FC236}">
                <a16:creationId xmlns:a16="http://schemas.microsoft.com/office/drawing/2014/main" id="{15617BD1-7C60-15D1-E751-0F541E74D698}"/>
              </a:ext>
            </a:extLst>
          </p:cNvPr>
          <p:cNvSpPr txBox="1"/>
          <p:nvPr/>
        </p:nvSpPr>
        <p:spPr>
          <a:xfrm>
            <a:off x="839867" y="78026"/>
            <a:ext cx="8472499" cy="830997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2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chemeClr val="bg2"/>
                </a:solidFill>
                <a:latin typeface="DM Sans"/>
                <a:ea typeface="DM Sans"/>
                <a:cs typeface="DM Sans"/>
                <a:sym typeface="DM Sans"/>
              </a:rPr>
              <a:t>Thank You ILPQC Central!</a:t>
            </a:r>
            <a:endParaRPr sz="5000" b="1" i="0" u="none" strike="noStrike" cap="none" dirty="0">
              <a:solidFill>
                <a:schemeClr val="bg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628748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0CBC-632C-221C-BB91-C31E72D60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78ED4-FE14-0CBA-F2C7-23B94D31D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01D07-E265-7F0F-84BB-74A590841A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A9AEB-ECAE-11FD-90C5-9AD3A6E10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175"/>
            <a:ext cx="12213899" cy="6845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5F421F-2E95-50F1-6785-DD7432A55AD2}"/>
              </a:ext>
            </a:extLst>
          </p:cNvPr>
          <p:cNvSpPr/>
          <p:nvPr/>
        </p:nvSpPr>
        <p:spPr>
          <a:xfrm>
            <a:off x="7319831" y="1938635"/>
            <a:ext cx="1223412" cy="923330"/>
          </a:xfrm>
          <a:prstGeom prst="rect">
            <a:avLst/>
          </a:prstGeom>
          <a:noFill/>
          <a:ln w="50800">
            <a:solidFill>
              <a:schemeClr val="bg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A1303B-DA0B-0B75-64BE-80DDA6EC0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99483"/>
            <a:ext cx="28067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0341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SSM Health color palette">
      <a:dk1>
        <a:srgbClr val="02255B"/>
      </a:dk1>
      <a:lt1>
        <a:srgbClr val="FFFFFF"/>
      </a:lt1>
      <a:dk2>
        <a:srgbClr val="02255B"/>
      </a:dk2>
      <a:lt2>
        <a:srgbClr val="F3F3F2"/>
      </a:lt2>
      <a:accent1>
        <a:srgbClr val="00839B"/>
      </a:accent1>
      <a:accent2>
        <a:srgbClr val="E15829"/>
      </a:accent2>
      <a:accent3>
        <a:srgbClr val="752F8A"/>
      </a:accent3>
      <a:accent4>
        <a:srgbClr val="77777A"/>
      </a:accent4>
      <a:accent5>
        <a:srgbClr val="F6B221"/>
      </a:accent5>
      <a:accent6>
        <a:srgbClr val="8B2300"/>
      </a:accent6>
      <a:hlink>
        <a:srgbClr val="044EC1"/>
      </a:hlink>
      <a:folHlink>
        <a:srgbClr val="7E49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384</Words>
  <Application>Microsoft Office PowerPoint</Application>
  <PresentationFormat>Widescreen</PresentationFormat>
  <Paragraphs>104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3_Office Theme</vt:lpstr>
      <vt:lpstr>Retrospect</vt:lpstr>
      <vt:lpstr>office theme</vt:lpstr>
      <vt:lpstr>Office Theme</vt:lpstr>
      <vt:lpstr>2_Office Theme</vt:lpstr>
      <vt:lpstr>Office Theme</vt:lpstr>
      <vt:lpstr>Closing Reflections &amp; Celebration: Advancing Perinatal Care Together </vt:lpstr>
      <vt:lpstr>Upcoming Neonatal Calls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Justin Josephsen</cp:lastModifiedBy>
  <cp:revision>4</cp:revision>
  <dcterms:created xsi:type="dcterms:W3CDTF">2026-04-21T17:02:17Z</dcterms:created>
  <dcterms:modified xsi:type="dcterms:W3CDTF">2026-05-21T02:25:45Z</dcterms:modified>
</cp:coreProperties>
</file>